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9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54300" y="618490"/>
            <a:ext cx="6506210" cy="45307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77130" y="250190"/>
            <a:ext cx="186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Maven聚合工程 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2939415" y="906780"/>
          <a:ext cx="5654040" cy="39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00"/>
                <a:gridCol w="4237200"/>
              </a:tblGrid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common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19050">
                      <a:solidFill>
                        <a:schemeClr val="accent1"/>
                      </a:solidFill>
                      <a:prstDash val="solid"/>
                    </a:lnL>
                    <a:lnR w="19050">
                      <a:solidFill>
                        <a:schemeClr val="accent1"/>
                      </a:solidFill>
                      <a:prstDash val="sysDot"/>
                    </a:lnR>
                    <a:lnT w="19050">
                      <a:solidFill>
                        <a:schemeClr val="accent1"/>
                      </a:solidFill>
                      <a:prstDash val="solid"/>
                    </a:lnT>
                    <a:lnB w="19050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定义工具类、通用的结果返回类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>
                    <a:lnL w="19050">
                      <a:solidFill>
                        <a:schemeClr val="accent1"/>
                      </a:solidFill>
                      <a:prstDash val="sysDot"/>
                    </a:lnL>
                    <a:lnR w="19050">
                      <a:solidFill>
                        <a:schemeClr val="accent1"/>
                      </a:solidFill>
                      <a:prstDash val="solid"/>
                    </a:lnR>
                    <a:lnT w="19050">
                      <a:solidFill>
                        <a:schemeClr val="accent1"/>
                      </a:solidFill>
                      <a:prstDash val="solid"/>
                    </a:lnT>
                    <a:lnB w="19050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2941320" y="1775460"/>
          <a:ext cx="5633720" cy="39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00"/>
                <a:gridCol w="4237200"/>
              </a:tblGrid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beans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19050">
                      <a:solidFill>
                        <a:schemeClr val="accent1"/>
                      </a:solidFill>
                      <a:prstDash val="solid"/>
                    </a:lnL>
                    <a:lnR w="19050">
                      <a:solidFill>
                        <a:schemeClr val="accent1"/>
                      </a:solidFill>
                      <a:prstDash val="sysDot"/>
                    </a:lnR>
                    <a:lnT w="19050">
                      <a:solidFill>
                        <a:schemeClr val="accent1"/>
                      </a:solidFill>
                      <a:prstDash val="solid"/>
                    </a:lnT>
                    <a:lnB w="19050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定义实体类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(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PO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)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>
                    <a:lnL w="19050">
                      <a:solidFill>
                        <a:schemeClr val="accent1"/>
                      </a:solidFill>
                      <a:prstDash val="sysDot"/>
                    </a:lnL>
                    <a:lnR w="19050">
                      <a:solidFill>
                        <a:schemeClr val="accent1"/>
                      </a:solidFill>
                      <a:prstDash val="solid"/>
                    </a:lnR>
                    <a:lnT w="19050">
                      <a:solidFill>
                        <a:schemeClr val="accent1"/>
                      </a:solidFill>
                      <a:prstDash val="solid"/>
                    </a:lnT>
                    <a:lnB w="19050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2941320" y="2644140"/>
          <a:ext cx="6548120" cy="39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00"/>
                <a:gridCol w="4237200"/>
              </a:tblGrid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mapper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19050">
                      <a:solidFill>
                        <a:schemeClr val="accent1"/>
                      </a:solidFill>
                      <a:prstDash val="solid"/>
                    </a:lnL>
                    <a:lnR w="19050">
                      <a:solidFill>
                        <a:schemeClr val="accent1"/>
                      </a:solidFill>
                      <a:prstDash val="sysDot"/>
                    </a:lnR>
                    <a:lnT w="19050">
                      <a:solidFill>
                        <a:schemeClr val="accent1"/>
                      </a:solidFill>
                      <a:prstDash val="solid"/>
                    </a:lnT>
                    <a:lnB w="19050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完成数据库操作，依赖beans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>
                    <a:lnL w="19050">
                      <a:solidFill>
                        <a:schemeClr val="accent1"/>
                      </a:solidFill>
                      <a:prstDash val="sysDot"/>
                    </a:lnL>
                    <a:lnR w="19050">
                      <a:solidFill>
                        <a:schemeClr val="accent1"/>
                      </a:solidFill>
                      <a:prstDash val="solid"/>
                    </a:lnR>
                    <a:lnT w="19050">
                      <a:solidFill>
                        <a:schemeClr val="accent1"/>
                      </a:solidFill>
                      <a:prstDash val="solid"/>
                    </a:lnT>
                    <a:lnB w="19050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941320" y="3512820"/>
          <a:ext cx="6548120" cy="39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720"/>
                <a:gridCol w="4237200"/>
              </a:tblGrid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service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19050">
                      <a:solidFill>
                        <a:schemeClr val="accent1"/>
                      </a:solidFill>
                      <a:prstDash val="solid"/>
                    </a:lnL>
                    <a:lnR w="19050">
                      <a:solidFill>
                        <a:schemeClr val="accent1"/>
                      </a:solidFill>
                      <a:prstDash val="sysDot"/>
                    </a:lnR>
                    <a:lnT w="19050">
                      <a:solidFill>
                        <a:schemeClr val="accent1"/>
                      </a:solidFill>
                      <a:prstDash val="solid"/>
                    </a:lnT>
                    <a:lnB w="19050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完成业务实现，依赖mapper、common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>
                    <a:lnL w="19050">
                      <a:solidFill>
                        <a:schemeClr val="accent1"/>
                      </a:solidFill>
                      <a:prstDash val="sysDot"/>
                    </a:lnL>
                    <a:lnR w="19050">
                      <a:solidFill>
                        <a:schemeClr val="accent1"/>
                      </a:solidFill>
                      <a:prstDash val="solid"/>
                    </a:lnR>
                    <a:lnT w="19050">
                      <a:solidFill>
                        <a:schemeClr val="accent1"/>
                      </a:solidFill>
                      <a:prstDash val="solid"/>
                    </a:lnT>
                    <a:lnB w="19050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5"/>
            </p:custDataLst>
          </p:nvPr>
        </p:nvGraphicFramePr>
        <p:xfrm>
          <a:off x="2939415" y="4381500"/>
          <a:ext cx="5551355" cy="39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815"/>
                <a:gridCol w="4237540"/>
              </a:tblGrid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api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19050">
                      <a:solidFill>
                        <a:schemeClr val="accent1"/>
                      </a:solidFill>
                      <a:prstDash val="solid"/>
                    </a:lnL>
                    <a:lnR w="19050">
                      <a:solidFill>
                        <a:schemeClr val="accent1"/>
                      </a:solidFill>
                      <a:prstDash val="sysDot"/>
                    </a:lnR>
                    <a:lnT w="19050">
                      <a:solidFill>
                        <a:schemeClr val="accent1"/>
                      </a:solidFill>
                      <a:prstDash val="solid"/>
                    </a:lnT>
                    <a:lnB w="19050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对外提供接口，接收前端请求，依赖service 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>
                    <a:lnL w="19050">
                      <a:solidFill>
                        <a:schemeClr val="accent1"/>
                      </a:solidFill>
                      <a:prstDash val="sysDot"/>
                    </a:lnL>
                    <a:lnR w="19050">
                      <a:solidFill>
                        <a:schemeClr val="accent1"/>
                      </a:solidFill>
                      <a:prstDash val="solid"/>
                    </a:lnR>
                    <a:lnT w="19050">
                      <a:solidFill>
                        <a:schemeClr val="accent1"/>
                      </a:solidFill>
                      <a:prstDash val="solid"/>
                    </a:lnT>
                    <a:lnB w="19050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3906520" y="3815715"/>
            <a:ext cx="0" cy="6724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906520" y="2941955"/>
            <a:ext cx="0" cy="6724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906520" y="2068195"/>
            <a:ext cx="0" cy="6724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3"/>
            <a:endCxn id="10" idx="3"/>
          </p:cNvCxnSpPr>
          <p:nvPr/>
        </p:nvCxnSpPr>
        <p:spPr>
          <a:xfrm flipH="1" flipV="1">
            <a:off x="8490585" y="1106805"/>
            <a:ext cx="3810" cy="2606040"/>
          </a:xfrm>
          <a:prstGeom prst="bentConnector3">
            <a:avLst>
              <a:gd name="adj1" fmla="val -62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515*31"/>
  <p:tag name="TABLE_ENDDRAG_RECT" val="378*96*515*31"/>
</p:tagLst>
</file>

<file path=ppt/tags/tag64.xml><?xml version="1.0" encoding="utf-8"?>
<p:tagLst xmlns:p="http://schemas.openxmlformats.org/presentationml/2006/main">
  <p:tag name="TABLE_ENDDRAG_ORIGIN_RECT" val="515*31"/>
  <p:tag name="TABLE_ENDDRAG_RECT" val="378*96*515*31"/>
</p:tagLst>
</file>

<file path=ppt/tags/tag65.xml><?xml version="1.0" encoding="utf-8"?>
<p:tagLst xmlns:p="http://schemas.openxmlformats.org/presentationml/2006/main">
  <p:tag name="TABLE_ENDDRAG_ORIGIN_RECT" val="515*31"/>
  <p:tag name="TABLE_ENDDRAG_RECT" val="378*96*515*31"/>
</p:tagLst>
</file>

<file path=ppt/tags/tag66.xml><?xml version="1.0" encoding="utf-8"?>
<p:tagLst xmlns:p="http://schemas.openxmlformats.org/presentationml/2006/main">
  <p:tag name="TABLE_ENDDRAG_ORIGIN_RECT" val="515*31"/>
  <p:tag name="TABLE_ENDDRAG_RECT" val="378*96*515*31"/>
</p:tagLst>
</file>

<file path=ppt/tags/tag67.xml><?xml version="1.0" encoding="utf-8"?>
<p:tagLst xmlns:p="http://schemas.openxmlformats.org/presentationml/2006/main">
  <p:tag name="TABLE_ENDDRAG_ORIGIN_RECT" val="515*31"/>
  <p:tag name="TABLE_ENDDRAG_RECT" val="378*96*515*31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COMMONDATA" val="eyJoZGlkIjoiZjVhNGJiMWVmZTg4ZjFhYWZhYWFiMzBkODkwYWRkZmUifQ=="/>
  <p:tag name="KSO_WPP_MARK_KEY" val="67440ca2-3130-4117-bb9b-aeda14259e5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WPS 演示</Application>
  <PresentationFormat>宽屏</PresentationFormat>
  <Paragraphs>22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岑寂子</cp:lastModifiedBy>
  <cp:revision>180</cp:revision>
  <dcterms:created xsi:type="dcterms:W3CDTF">2019-06-19T02:08:00Z</dcterms:created>
  <dcterms:modified xsi:type="dcterms:W3CDTF">2023-06-15T10:25:11Z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909D98EA32D04E45AA9055F2E01F44C8_13</vt:lpwstr>
  </property>
</Properties>
</file>