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70" r:id="rId6"/>
    <p:sldId id="276" r:id="rId7"/>
    <p:sldId id="275" r:id="rId8"/>
    <p:sldId id="273" r:id="rId9"/>
    <p:sldId id="272" r:id="rId10"/>
    <p:sldId id="274" r:id="rId11"/>
    <p:sldId id="277" r:id="rId12"/>
    <p:sldId id="262" r:id="rId13"/>
    <p:sldId id="263" r:id="rId14"/>
    <p:sldId id="264" r:id="rId15"/>
    <p:sldId id="279" r:id="rId16"/>
    <p:sldId id="271" r:id="rId17"/>
    <p:sldId id="267" r:id="rId18"/>
    <p:sldId id="269" r:id="rId19"/>
    <p:sldId id="268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54" autoAdjust="0"/>
  </p:normalViewPr>
  <p:slideViewPr>
    <p:cSldViewPr snapToGrid="0">
      <p:cViewPr varScale="1">
        <p:scale>
          <a:sx n="133" d="100"/>
          <a:sy n="133" d="100"/>
        </p:scale>
        <p:origin x="31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64B22-C53B-480A-BBB3-3D400BC2882B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8E8E-C79E-4D39-A82B-1F9E8330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3639-4F26-46D5-810E-08F16702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067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70298-4A00-487F-88BC-7A3072FA47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715775"/>
            <a:ext cx="9144000" cy="576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Your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990A-DF6C-414B-AB2D-5D28052D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608385" cy="365125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50E2-539A-4F26-BA1F-9E883C74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 reporting and Comparing App.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DE46-7D77-4F57-B6F0-2B9BFF78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6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CAB9-FDBF-45A0-942B-6CD2D296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8171" cy="99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42EA-E749-4D6C-901E-AB3CC35F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43AE-491F-48A1-8D7B-DD7541B5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608385" cy="365125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25.11.2021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9AD4-E094-4AFD-957C-52E8C75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A </a:t>
            </a:r>
            <a:r>
              <a:rPr lang="tr-TR" dirty="0" err="1" smtClean="0"/>
              <a:t>reporting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Comparing</a:t>
            </a:r>
            <a:r>
              <a:rPr lang="tr-TR" dirty="0" smtClean="0"/>
              <a:t> </a:t>
            </a:r>
            <a:r>
              <a:rPr lang="tr-TR" dirty="0" err="1" smtClean="0"/>
              <a:t>App</a:t>
            </a:r>
            <a:r>
              <a:rPr lang="tr-T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F28F-8E43-41C0-A629-DFB5E6B0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6371" y="278025"/>
            <a:ext cx="1197428" cy="11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5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0D2D-11F9-48E3-BDFD-009EB9BB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0E9E-29C7-4254-9EF1-22FC64B56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3693F-2B5D-47A4-9937-F8D0829F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E6BA-21FC-409F-9076-83573319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608385" cy="365125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1006-F1A8-41BB-A213-11D6CB29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 reporting and Comparing App.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40A42-7D16-4B9A-B124-60E464AA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7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B9F6-1509-451B-8864-F6CC6304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40E5-4C34-4241-9607-30A57A5E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3C258-E6CF-4250-9ADE-3CCF9142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3D0E3-F2B3-4828-9FE8-79E35EBA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FC978-7416-4BEC-A3E2-5F84F456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9FA86-F9E8-426D-94A8-D0170271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608385" cy="365125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47790-D0A9-4819-9005-B142967A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 reporting and Comparing App. 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4D3EE-50FF-4029-AEE5-F5CAF5FB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6189-0E78-45C1-8704-51B6FC39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D8649-928D-4B01-8393-218B21B3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608385" cy="365125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7459B-4D81-41D9-B698-E4EBB15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 reporting and Comparing App. 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E7329-12DA-444D-BE6A-9CDAB08D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992CD-B5BD-46F7-9982-2F608CC7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608385" cy="365125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F3C13-DFDF-4BEE-B005-9B3559A3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 reporting and Comparing App.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5D232-C11D-4EC0-B725-C193AF11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CE45-E13E-4051-9930-F5AB357B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89764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6C2F-ADEF-447D-A076-C462E87D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FB149-3681-404B-B16C-3997D588D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FE5FA-0948-4B78-A238-4AE9F3F5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608385" cy="365125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10DE-E463-4F2A-81EB-CB0B35D7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 reporting and Comparing App.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1E8EA-41FB-4066-BAA8-D9D18EB8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0DEF-6E07-4C46-8712-DD9C5A3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91171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99C68-EA94-44E4-861F-ACEA6D729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685A7-0A6C-411B-899C-9B6DC9F86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A343-6E0B-4DCD-A848-1339A502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608385" cy="365125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59AA6-8337-4E76-B558-E60FBE7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 reporting and Comparing App.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1C4D-D704-4BD9-8A46-0907CA3C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1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B08E9-BC93-4F3C-8000-6931DF2B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441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7735-0958-4F79-9D87-67DA22BC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294" y="1519311"/>
            <a:ext cx="10045505" cy="46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This is the first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9FBB-1B4B-432A-8E9F-8BBCFF5C4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46585" y="6356350"/>
            <a:ext cx="5298832" cy="365125"/>
          </a:xfrm>
          <a:prstGeom prst="rect">
            <a:avLst/>
          </a:prstGeom>
          <a:blipFill dpi="0" rotWithShape="1">
            <a:blip r:embed="rId10">
              <a:alphaModFix amt="95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 A reporting and Comparing App.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A29A-A230-4FE5-8DD4-E102E902B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blipFill>
            <a:blip r:embed="rId10">
              <a:alphaModFix amt="95000"/>
            </a:blip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65928-2D53-4C53-BF29-02B589A62FB5}" type="datetimeFigureOut">
              <a:rPr lang="tr-TR" smtClean="0"/>
              <a:t>29.11.2021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442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70000"/>
        </a:lnSpc>
        <a:spcBef>
          <a:spcPts val="6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rgipark.org.tr/en/pub/veri/issue/64538/934799" TargetMode="External"/><Relationship Id="rId2" Type="http://schemas.openxmlformats.org/officeDocument/2006/relationships/hyperlink" Target="https://covid19.saglik.gov.t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19.saglik.gov.t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nkicoz26/covid" TargetMode="External"/><Relationship Id="rId2" Type="http://schemas.openxmlformats.org/officeDocument/2006/relationships/hyperlink" Target="mailto:cicoz@eskisehir.edu.t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enkicoz.shinyapps.io/covidshiny/?_ga=2.108085440.338756453.1619906678-857120237.161886201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B190-86F4-4101-9D11-5652CCB0A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86374" cy="1593412"/>
          </a:xfrm>
        </p:spPr>
        <p:txBody>
          <a:bodyPr>
            <a:normAutofit fontScale="90000"/>
          </a:bodyPr>
          <a:lstStyle/>
          <a:p>
            <a:r>
              <a:rPr lang="tr-TR" sz="3200" dirty="0"/>
              <a:t>A REPORTING </a:t>
            </a:r>
            <a:r>
              <a:rPr lang="tr-TR" sz="3200" dirty="0" err="1"/>
              <a:t>and</a:t>
            </a:r>
            <a:r>
              <a:rPr lang="tr-TR" sz="3200" dirty="0"/>
              <a:t> COMPARING APPLICATION FOR PROVINCE BASED COVID-19 CASES IN TURKEY WITH R SHINY </a:t>
            </a:r>
            <a:r>
              <a:rPr lang="tr-TR" sz="2000" dirty="0"/>
              <a:t/>
            </a:r>
            <a:br>
              <a:rPr lang="tr-TR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7EA59-E571-443E-AA64-47CD7401E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4385"/>
            <a:ext cx="9144000" cy="2147636"/>
          </a:xfrm>
        </p:spPr>
        <p:txBody>
          <a:bodyPr>
            <a:normAutofit fontScale="92500" lnSpcReduction="20000"/>
          </a:bodyPr>
          <a:lstStyle/>
          <a:p>
            <a:endParaRPr lang="tr-TR" dirty="0" smtClean="0"/>
          </a:p>
          <a:p>
            <a:r>
              <a:rPr lang="tr-TR" dirty="0" err="1" smtClean="0">
                <a:latin typeface="Comic Sans MS" panose="030F0702030302020204" pitchFamily="66" charset="0"/>
              </a:rPr>
              <a:t>Ph.D</a:t>
            </a:r>
            <a:r>
              <a:rPr lang="tr-TR" dirty="0" smtClean="0">
                <a:latin typeface="Comic Sans MS" panose="030F0702030302020204" pitchFamily="66" charset="0"/>
              </a:rPr>
              <a:t>. Cenk İÇÖZ</a:t>
            </a:r>
          </a:p>
          <a:p>
            <a:r>
              <a:rPr lang="tr-TR" dirty="0" smtClean="0">
                <a:latin typeface="Comic Sans MS" panose="030F0702030302020204" pitchFamily="66" charset="0"/>
              </a:rPr>
              <a:t>Eskişehir Technical </a:t>
            </a:r>
            <a:r>
              <a:rPr lang="tr-TR" dirty="0" err="1" smtClean="0">
                <a:latin typeface="Comic Sans MS" panose="030F0702030302020204" pitchFamily="66" charset="0"/>
              </a:rPr>
              <a:t>University</a:t>
            </a:r>
            <a:endParaRPr lang="tr-TR" dirty="0" smtClean="0">
              <a:latin typeface="Comic Sans MS" panose="030F0702030302020204" pitchFamily="66" charset="0"/>
            </a:endParaRPr>
          </a:p>
          <a:p>
            <a:r>
              <a:rPr lang="tr-TR" dirty="0" err="1" smtClean="0">
                <a:latin typeface="Comic Sans MS" panose="030F0702030302020204" pitchFamily="66" charset="0"/>
              </a:rPr>
              <a:t>Department</a:t>
            </a:r>
            <a:r>
              <a:rPr lang="tr-TR" dirty="0" smtClean="0">
                <a:latin typeface="Comic Sans MS" panose="030F0702030302020204" pitchFamily="66" charset="0"/>
              </a:rPr>
              <a:t> of </a:t>
            </a:r>
            <a:r>
              <a:rPr lang="tr-TR" dirty="0" err="1" smtClean="0">
                <a:latin typeface="Comic Sans MS" panose="030F0702030302020204" pitchFamily="66" charset="0"/>
              </a:rPr>
              <a:t>Statistics</a:t>
            </a:r>
            <a:endParaRPr lang="tr-TR" dirty="0" smtClean="0">
              <a:latin typeface="Comic Sans MS" panose="030F0702030302020204" pitchFamily="66" charset="0"/>
            </a:endParaRPr>
          </a:p>
          <a:p>
            <a:r>
              <a:rPr lang="tr-TR" dirty="0" smtClean="0">
                <a:latin typeface="Comic Sans MS" panose="030F0702030302020204" pitchFamily="66" charset="0"/>
              </a:rPr>
              <a:t>Eskişehir, </a:t>
            </a:r>
            <a:r>
              <a:rPr lang="tr-TR" dirty="0" err="1" smtClean="0">
                <a:latin typeface="Comic Sans MS" panose="030F0702030302020204" pitchFamily="66" charset="0"/>
              </a:rPr>
              <a:t>Turkey</a:t>
            </a:r>
            <a:endParaRPr lang="tr-TR" dirty="0" smtClean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5630779"/>
            <a:ext cx="906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24-26 </a:t>
            </a:r>
            <a:r>
              <a:rPr lang="tr-TR" dirty="0" err="1" smtClean="0"/>
              <a:t>Nov</a:t>
            </a:r>
            <a:r>
              <a:rPr lang="tr-TR" dirty="0" smtClean="0"/>
              <a:t> 2021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510" y="3508558"/>
            <a:ext cx="1762399" cy="1833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41" y="3616101"/>
            <a:ext cx="1651179" cy="161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Application </a:t>
            </a:r>
            <a:r>
              <a:rPr lang="tr-TR" dirty="0" err="1" smtClean="0"/>
              <a:t>and</a:t>
            </a:r>
            <a:r>
              <a:rPr lang="tr-TR" dirty="0" smtClean="0"/>
              <a:t> Dashboard </a:t>
            </a:r>
            <a:r>
              <a:rPr lang="tr-TR" dirty="0" err="1" smtClean="0"/>
              <a:t>Ex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A reporting and Comparing App.</a:t>
            </a:r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10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158" y="1397394"/>
            <a:ext cx="5728518" cy="49261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41315" y="1540471"/>
            <a:ext cx="412655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3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Daily summary: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Coranavirus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the UK. https://coronavirus.data.gov.uk/ </a:t>
            </a:r>
          </a:p>
        </p:txBody>
      </p:sp>
    </p:spTree>
    <p:extLst>
      <p:ext uri="{BB962C8B-B14F-4D97-AF65-F5344CB8AC3E}">
        <p14:creationId xmlns:p14="http://schemas.microsoft.com/office/powerpoint/2010/main" val="25577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Shiny</a:t>
            </a:r>
            <a:r>
              <a:rPr lang="tr-TR" dirty="0" smtClean="0"/>
              <a:t> Application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dirty="0" err="1" smtClean="0"/>
              <a:t>Used</a:t>
            </a:r>
            <a:r>
              <a:rPr lang="tr-TR" sz="3200" dirty="0" smtClean="0"/>
              <a:t> </a:t>
            </a:r>
            <a:r>
              <a:rPr lang="tr-TR" sz="3200" dirty="0" err="1" smtClean="0"/>
              <a:t>Packages</a:t>
            </a:r>
            <a:endParaRPr lang="tr-TR" sz="3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t</a:t>
            </a:r>
            <a:r>
              <a:rPr lang="tr-TR" dirty="0" err="1" smtClean="0"/>
              <a:t>map</a:t>
            </a:r>
            <a:r>
              <a:rPr lang="tr-TR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 smtClean="0"/>
              <a:t>shiny</a:t>
            </a:r>
            <a:r>
              <a:rPr lang="tr-TR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s</a:t>
            </a:r>
            <a:r>
              <a:rPr lang="tr-TR" dirty="0" err="1" smtClean="0"/>
              <a:t>p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s</a:t>
            </a:r>
            <a:r>
              <a:rPr lang="tr-TR" dirty="0" err="1" smtClean="0"/>
              <a:t>pdep</a:t>
            </a:r>
            <a:r>
              <a:rPr lang="tr-TR" dirty="0" smtClean="0"/>
              <a:t> (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investigating</a:t>
            </a:r>
            <a:r>
              <a:rPr lang="tr-TR" dirty="0" smtClean="0"/>
              <a:t> </a:t>
            </a:r>
            <a:r>
              <a:rPr lang="tr-TR" dirty="0" err="1" smtClean="0"/>
              <a:t>neighbor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</a:t>
            </a:r>
            <a:r>
              <a:rPr lang="tr-TR" dirty="0" err="1" smtClean="0"/>
              <a:t>trends</a:t>
            </a:r>
            <a:r>
              <a:rPr lang="tr-T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g</a:t>
            </a:r>
            <a:r>
              <a:rPr lang="tr-TR" dirty="0" smtClean="0"/>
              <a:t>gplot2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p</a:t>
            </a:r>
            <a:r>
              <a:rPr lang="tr-TR" dirty="0" err="1" smtClean="0"/>
              <a:t>lotly</a:t>
            </a:r>
            <a:endParaRPr lang="tr-TR" dirty="0" smtClean="0"/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25.11.2021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A reporting and Comparing App.</a:t>
            </a:r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Shiny</a:t>
            </a:r>
            <a:r>
              <a:rPr lang="tr-TR" dirty="0" smtClean="0"/>
              <a:t> Application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Parts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app</a:t>
            </a:r>
            <a:r>
              <a:rPr lang="tr-TR" dirty="0" smtClean="0"/>
              <a:t>. ( </a:t>
            </a:r>
            <a:r>
              <a:rPr lang="tr-TR" dirty="0" err="1" smtClean="0"/>
              <a:t>tabs</a:t>
            </a:r>
            <a:r>
              <a:rPr lang="tr-TR" dirty="0" smtClean="0"/>
              <a:t> )</a:t>
            </a:r>
          </a:p>
          <a:p>
            <a:pPr marL="0" indent="0">
              <a:buNone/>
            </a:pPr>
            <a:endParaRPr lang="tr-TR" dirty="0" smtClean="0"/>
          </a:p>
          <a:p>
            <a:pPr marL="914400" lvl="1" indent="-457200">
              <a:buFont typeface="+mj-lt"/>
              <a:buAutoNum type="arabicParenR"/>
            </a:pPr>
            <a:r>
              <a:rPr lang="tr-TR" dirty="0" err="1" smtClean="0"/>
              <a:t>Introduction</a:t>
            </a:r>
            <a:endParaRPr lang="tr-TR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Province Based Risk Classification Comparison for Two weeks' </a:t>
            </a:r>
            <a:r>
              <a:rPr lang="en-US" dirty="0" smtClean="0"/>
              <a:t>Cases</a:t>
            </a:r>
            <a:endParaRPr lang="tr-TR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Increase-decrease Status and Increase-Decrease </a:t>
            </a:r>
            <a:r>
              <a:rPr lang="en-US" dirty="0" smtClean="0"/>
              <a:t>Percentages</a:t>
            </a:r>
            <a:endParaRPr lang="tr-TR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Province and it's </a:t>
            </a:r>
            <a:r>
              <a:rPr lang="en-US" dirty="0" err="1"/>
              <a:t>Neighbours</a:t>
            </a:r>
            <a:r>
              <a:rPr lang="en-US" dirty="0"/>
              <a:t> Weekly Trends</a:t>
            </a:r>
            <a:endParaRPr lang="tr-TR" dirty="0" smtClean="0"/>
          </a:p>
          <a:p>
            <a:pPr marL="914400" lvl="1" indent="-457200">
              <a:buFont typeface="+mj-lt"/>
              <a:buAutoNum type="arabicParenR"/>
            </a:pPr>
            <a:endParaRPr lang="tr-TR" dirty="0"/>
          </a:p>
          <a:p>
            <a:pPr marL="914400" lvl="1" indent="-457200">
              <a:buFont typeface="+mj-lt"/>
              <a:buAutoNum type="arabicParenR"/>
            </a:pPr>
            <a:endParaRPr lang="tr-TR" dirty="0" smtClean="0"/>
          </a:p>
          <a:p>
            <a:pPr marL="914400" lvl="1" indent="-457200">
              <a:buFont typeface="+mj-lt"/>
              <a:buAutoNum type="arabicParenR"/>
            </a:pPr>
            <a:endParaRPr lang="tr-TR" dirty="0" smtClean="0"/>
          </a:p>
          <a:p>
            <a:pPr marL="914400" lvl="1" indent="-457200">
              <a:buFont typeface="+mj-lt"/>
              <a:buAutoNum type="arabicParenR"/>
            </a:pPr>
            <a:endParaRPr lang="tr-TR" dirty="0" smtClean="0"/>
          </a:p>
          <a:p>
            <a:pPr marL="914400" lvl="1" indent="-457200">
              <a:buFont typeface="+mj-lt"/>
              <a:buAutoNum type="arabicParenR"/>
            </a:pPr>
            <a:endParaRPr lang="tr-TR" dirty="0" smtClean="0"/>
          </a:p>
          <a:p>
            <a:pPr marL="914400" lvl="1" indent="-457200">
              <a:buFont typeface="+mj-lt"/>
              <a:buAutoNum type="arabicParenR"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A reporting and Comparing App.</a:t>
            </a:r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Shiny</a:t>
            </a:r>
            <a:r>
              <a:rPr lang="tr-TR" dirty="0" smtClean="0"/>
              <a:t> Application</a:t>
            </a:r>
            <a:endParaRPr lang="tr-T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387" y="1846847"/>
            <a:ext cx="10295463" cy="390770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3387" y="6356350"/>
            <a:ext cx="2608385" cy="365125"/>
          </a:xfrm>
        </p:spPr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A </a:t>
            </a:r>
            <a:r>
              <a:rPr lang="tr-TR" dirty="0" err="1" smtClean="0"/>
              <a:t>reporting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Comparing</a:t>
            </a:r>
            <a:r>
              <a:rPr lang="tr-TR" dirty="0" smtClean="0"/>
              <a:t> </a:t>
            </a:r>
            <a:r>
              <a:rPr lang="tr-TR" dirty="0" err="1" smtClean="0"/>
              <a:t>App</a:t>
            </a:r>
            <a:r>
              <a:rPr lang="tr-T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Shiny</a:t>
            </a:r>
            <a:r>
              <a:rPr lang="tr-TR" dirty="0" smtClean="0"/>
              <a:t> Application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A reporting and Comparing App.</a:t>
            </a:r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0" y="1644360"/>
            <a:ext cx="10045700" cy="44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Shiny</a:t>
            </a:r>
            <a:r>
              <a:rPr lang="tr-TR" dirty="0" smtClean="0"/>
              <a:t> Application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A reporting and Comparing App.</a:t>
            </a:r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50" y="1787860"/>
            <a:ext cx="10045700" cy="41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Shiny</a:t>
            </a:r>
            <a:r>
              <a:rPr lang="tr-TR" dirty="0" smtClean="0"/>
              <a:t> Application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A reporting and Comparing App.</a:t>
            </a:r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16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712" y="1519238"/>
            <a:ext cx="7105498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Shiny</a:t>
            </a:r>
            <a:r>
              <a:rPr lang="tr-TR" dirty="0" smtClean="0"/>
              <a:t> Application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A reporting and Comparing App.</a:t>
            </a:r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276" y="1519238"/>
            <a:ext cx="9459347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Improvements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Multilanguage</a:t>
            </a:r>
            <a:r>
              <a:rPr lang="tr-TR" dirty="0" smtClean="0"/>
              <a:t> </a:t>
            </a:r>
            <a:r>
              <a:rPr lang="tr-TR" dirty="0" err="1" smtClean="0"/>
              <a:t>app</a:t>
            </a:r>
            <a:r>
              <a:rPr lang="tr-TR" dirty="0" smtClean="0"/>
              <a:t>. Design</a:t>
            </a:r>
          </a:p>
          <a:p>
            <a:r>
              <a:rPr lang="tr-TR" dirty="0" smtClean="0"/>
              <a:t>Web </a:t>
            </a:r>
            <a:r>
              <a:rPr lang="tr-TR" dirty="0" err="1" smtClean="0"/>
              <a:t>scraping</a:t>
            </a:r>
            <a:r>
              <a:rPr lang="tr-TR" dirty="0" smtClean="0"/>
              <a:t>?</a:t>
            </a:r>
          </a:p>
          <a:p>
            <a:r>
              <a:rPr lang="tr-TR" dirty="0" smtClean="0"/>
              <a:t>Data </a:t>
            </a:r>
            <a:r>
              <a:rPr lang="tr-TR" dirty="0" err="1" smtClean="0"/>
              <a:t>table</a:t>
            </a:r>
            <a:endParaRPr lang="tr-TR" dirty="0" smtClean="0"/>
          </a:p>
          <a:p>
            <a:r>
              <a:rPr lang="tr-TR" dirty="0" err="1" smtClean="0"/>
              <a:t>Selection</a:t>
            </a:r>
            <a:r>
              <a:rPr lang="tr-TR" dirty="0" smtClean="0"/>
              <a:t> of </a:t>
            </a:r>
            <a:r>
              <a:rPr lang="tr-TR" dirty="0" err="1" smtClean="0"/>
              <a:t>provinces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users</a:t>
            </a:r>
            <a:r>
              <a:rPr lang="tr-TR" dirty="0" smtClean="0"/>
              <a:t>. </a:t>
            </a:r>
          </a:p>
          <a:p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thematic</a:t>
            </a:r>
            <a:r>
              <a:rPr lang="tr-TR" dirty="0" smtClean="0"/>
              <a:t> </a:t>
            </a:r>
            <a:r>
              <a:rPr lang="tr-TR" dirty="0" err="1" smtClean="0"/>
              <a:t>maps</a:t>
            </a:r>
            <a:r>
              <a:rPr lang="tr-TR" dirty="0" smtClean="0"/>
              <a:t> ( </a:t>
            </a:r>
            <a:r>
              <a:rPr lang="tr-TR" dirty="0" err="1" smtClean="0"/>
              <a:t>Ex</a:t>
            </a:r>
            <a:r>
              <a:rPr lang="tr-TR" dirty="0" smtClean="0"/>
              <a:t>: 4 </a:t>
            </a:r>
            <a:r>
              <a:rPr lang="tr-TR" dirty="0" err="1" smtClean="0"/>
              <a:t>weeks</a:t>
            </a:r>
            <a:r>
              <a:rPr lang="tr-TR" dirty="0" smtClean="0"/>
              <a:t> at </a:t>
            </a:r>
            <a:r>
              <a:rPr lang="tr-TR" dirty="0" err="1" smtClean="0"/>
              <a:t>most</a:t>
            </a:r>
            <a:r>
              <a:rPr lang="tr-T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Risk </a:t>
            </a:r>
            <a:r>
              <a:rPr lang="tr-TR" dirty="0" err="1" smtClean="0"/>
              <a:t>based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 smtClean="0"/>
              <a:t>Choropleth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A reporting and Comparing App.</a:t>
            </a:r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[1]</a:t>
            </a:r>
            <a:r>
              <a:rPr lang="en-US" dirty="0" smtClean="0"/>
              <a:t>Towards </a:t>
            </a:r>
            <a:r>
              <a:rPr lang="en-US" dirty="0"/>
              <a:t>Data Science: “Top 100 R resources on Novel COVID-19 Coronavirus”. https://</a:t>
            </a:r>
            <a:r>
              <a:rPr lang="en-US" dirty="0" smtClean="0"/>
              <a:t>towardsdatascience.com/top-5-r-resources-on-covid-19-coronavirus-1d4c8df6d85f</a:t>
            </a:r>
            <a:endParaRPr lang="en-US" dirty="0"/>
          </a:p>
          <a:p>
            <a:pPr marL="0" indent="0">
              <a:buNone/>
            </a:pPr>
            <a:r>
              <a:rPr lang="tr-TR" dirty="0" smtClean="0"/>
              <a:t>[2] </a:t>
            </a:r>
            <a:r>
              <a:rPr lang="en-US" dirty="0" err="1" smtClean="0"/>
              <a:t>Covid</a:t>
            </a:r>
            <a:r>
              <a:rPr lang="en-US" dirty="0" smtClean="0"/>
              <a:t> </a:t>
            </a:r>
            <a:r>
              <a:rPr lang="en-US" dirty="0"/>
              <a:t>19-r. https://mine-cetinkaya-rundel.github.io/covid19-r/ (05.05.2021).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[3] </a:t>
            </a:r>
            <a:r>
              <a:rPr lang="en-US" dirty="0" smtClean="0"/>
              <a:t>Spatial </a:t>
            </a:r>
            <a:r>
              <a:rPr lang="en-US" dirty="0"/>
              <a:t>neighbors in R - an interactive illustration. http://personal.tcu.edu/kylewalker/spatial-neighbors-in-r.html (05.05.2021</a:t>
            </a:r>
            <a:r>
              <a:rPr lang="en-US" dirty="0" smtClean="0"/>
              <a:t>).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[4]</a:t>
            </a:r>
            <a:r>
              <a:rPr lang="tr-TR" dirty="0" smtClean="0">
                <a:hlinkClick r:id="rId2"/>
              </a:rPr>
              <a:t>h</a:t>
            </a:r>
            <a:r>
              <a:rPr lang="en-US" dirty="0" smtClean="0">
                <a:hlinkClick r:id="rId2"/>
              </a:rPr>
              <a:t>ttps</a:t>
            </a:r>
            <a:r>
              <a:rPr lang="en-US" dirty="0">
                <a:hlinkClick r:id="rId2"/>
              </a:rPr>
              <a:t>://covid19.saglik.gov.tr</a:t>
            </a:r>
            <a:r>
              <a:rPr lang="en-US" dirty="0" smtClean="0">
                <a:hlinkClick r:id="rId2"/>
              </a:rPr>
              <a:t>/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[</a:t>
            </a:r>
            <a:r>
              <a:rPr lang="tr-TR"/>
              <a:t>5] </a:t>
            </a:r>
            <a:r>
              <a:rPr lang="tr-TR">
                <a:hlinkClick r:id="rId3"/>
              </a:rPr>
              <a:t>https://</a:t>
            </a:r>
            <a:r>
              <a:rPr lang="tr-TR" smtClean="0">
                <a:hlinkClick r:id="rId3"/>
              </a:rPr>
              <a:t>dergipark.org.tr/en/pub/veri/issue/64538/934799</a:t>
            </a:r>
            <a:endParaRPr lang="tr-TR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A </a:t>
            </a:r>
            <a:r>
              <a:rPr lang="tr-TR" dirty="0" err="1" smtClean="0"/>
              <a:t>reporting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Comparing</a:t>
            </a:r>
            <a:r>
              <a:rPr lang="tr-TR" dirty="0" smtClean="0"/>
              <a:t> </a:t>
            </a:r>
            <a:r>
              <a:rPr lang="tr-TR" dirty="0" err="1" smtClean="0"/>
              <a:t>App</a:t>
            </a:r>
            <a:r>
              <a:rPr lang="tr-T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ACC-AA46-4D7B-88C8-70119CA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48A2-EEF8-444C-9236-5B96E0CA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Insufficient</a:t>
            </a:r>
            <a:r>
              <a:rPr lang="tr-TR" dirty="0" smtClean="0"/>
              <a:t> </a:t>
            </a:r>
            <a:r>
              <a:rPr lang="tr-TR" dirty="0" err="1" smtClean="0"/>
              <a:t>covid</a:t>
            </a:r>
            <a:r>
              <a:rPr lang="tr-TR" dirty="0" smtClean="0"/>
              <a:t> data </a:t>
            </a:r>
            <a:r>
              <a:rPr lang="tr-TR" dirty="0" err="1" smtClean="0"/>
              <a:t>sharing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comparison</a:t>
            </a:r>
            <a:r>
              <a:rPr lang="tr-TR" dirty="0" smtClean="0"/>
              <a:t> of </a:t>
            </a:r>
            <a:r>
              <a:rPr lang="tr-TR" dirty="0" err="1" smtClean="0"/>
              <a:t>province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weekly</a:t>
            </a:r>
            <a:r>
              <a:rPr lang="tr-TR" dirty="0" smtClean="0"/>
              <a:t> </a:t>
            </a:r>
            <a:r>
              <a:rPr lang="tr-TR" dirty="0" err="1" smtClean="0"/>
              <a:t>cases</a:t>
            </a:r>
            <a:r>
              <a:rPr lang="tr-TR" dirty="0" smtClean="0"/>
              <a:t>. (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weekly</a:t>
            </a:r>
            <a:r>
              <a:rPr lang="tr-TR" dirty="0" smtClean="0"/>
              <a:t> </a:t>
            </a:r>
            <a:r>
              <a:rPr lang="tr-TR" dirty="0" err="1" smtClean="0"/>
              <a:t>cases</a:t>
            </a:r>
            <a:r>
              <a:rPr lang="tr-TR" dirty="0" smtClean="0"/>
              <a:t>)</a:t>
            </a:r>
          </a:p>
          <a:p>
            <a:r>
              <a:rPr lang="tr-TR" dirty="0"/>
              <a:t>No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weekly</a:t>
            </a:r>
            <a:r>
              <a:rPr lang="tr-TR" dirty="0"/>
              <a:t> data </a:t>
            </a:r>
            <a:r>
              <a:rPr lang="tr-TR" dirty="0" smtClean="0"/>
              <a:t>(</a:t>
            </a:r>
            <a:r>
              <a:rPr lang="tr-TR" dirty="0" err="1"/>
              <a:t>officially</a:t>
            </a:r>
            <a:r>
              <a:rPr lang="tr-TR" dirty="0" smtClean="0"/>
              <a:t>!!!)</a:t>
            </a:r>
          </a:p>
          <a:p>
            <a:r>
              <a:rPr lang="tr-TR" dirty="0" err="1" smtClean="0"/>
              <a:t>Therefore</a:t>
            </a:r>
            <a:r>
              <a:rPr lang="tr-TR" dirty="0" smtClean="0"/>
              <a:t>, </a:t>
            </a:r>
            <a:r>
              <a:rPr lang="tr-TR" dirty="0" err="1"/>
              <a:t>m</a:t>
            </a:r>
            <a:r>
              <a:rPr lang="tr-TR" dirty="0" err="1" smtClean="0"/>
              <a:t>issing</a:t>
            </a:r>
            <a:r>
              <a:rPr lang="tr-TR" dirty="0" smtClean="0"/>
              <a:t> </a:t>
            </a:r>
            <a:r>
              <a:rPr lang="tr-TR" dirty="0" err="1" smtClean="0"/>
              <a:t>reporting</a:t>
            </a:r>
            <a:r>
              <a:rPr lang="tr-TR" dirty="0" smtClean="0"/>
              <a:t> of </a:t>
            </a:r>
            <a:r>
              <a:rPr lang="tr-TR" dirty="0" err="1" smtClean="0"/>
              <a:t>comparisons</a:t>
            </a:r>
            <a:r>
              <a:rPr lang="tr-TR" dirty="0" smtClean="0"/>
              <a:t> time-</a:t>
            </a:r>
            <a:r>
              <a:rPr lang="tr-TR" dirty="0" err="1" smtClean="0"/>
              <a:t>wise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spatio-temporal</a:t>
            </a:r>
            <a:r>
              <a:rPr lang="tr-TR" dirty="0" smtClean="0"/>
              <a:t> </a:t>
            </a:r>
            <a:r>
              <a:rPr lang="tr-TR" dirty="0" err="1" smtClean="0"/>
              <a:t>wise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official</a:t>
            </a:r>
            <a:r>
              <a:rPr lang="tr-TR" dirty="0"/>
              <a:t> </a:t>
            </a:r>
            <a:r>
              <a:rPr lang="tr-TR" dirty="0" smtClean="0"/>
              <a:t>site. </a:t>
            </a:r>
            <a:r>
              <a:rPr lang="tr-TR" dirty="0">
                <a:hlinkClick r:id="rId2"/>
              </a:rPr>
              <a:t>https://covid19.saglik.gov.tr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tr-TR" dirty="0" err="1" smtClean="0"/>
              <a:t>Let’s</a:t>
            </a:r>
            <a:r>
              <a:rPr lang="tr-TR" dirty="0" smtClean="0"/>
              <a:t> </a:t>
            </a:r>
            <a:r>
              <a:rPr lang="tr-TR" dirty="0" err="1" smtClean="0"/>
              <a:t>build</a:t>
            </a:r>
            <a:r>
              <a:rPr lang="tr-TR" dirty="0" smtClean="0"/>
              <a:t> an </a:t>
            </a:r>
            <a:r>
              <a:rPr lang="tr-TR" dirty="0" err="1" smtClean="0"/>
              <a:t>app</a:t>
            </a:r>
            <a:r>
              <a:rPr lang="tr-TR" dirty="0" smtClean="0"/>
              <a:t>.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of </a:t>
            </a:r>
            <a:r>
              <a:rPr lang="tr-TR" dirty="0" err="1" smtClean="0"/>
              <a:t>everyone</a:t>
            </a:r>
            <a:r>
              <a:rPr lang="tr-TR" dirty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esp</a:t>
            </a:r>
            <a:r>
              <a:rPr lang="tr-TR" dirty="0" smtClean="0"/>
              <a:t>. </a:t>
            </a:r>
            <a:r>
              <a:rPr lang="tr-TR" dirty="0" err="1" smtClean="0"/>
              <a:t>people</a:t>
            </a:r>
            <a:r>
              <a:rPr lang="tr-TR" dirty="0" smtClean="0"/>
              <a:t>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coding</a:t>
            </a:r>
            <a:r>
              <a:rPr lang="tr-TR" dirty="0" smtClean="0"/>
              <a:t> </a:t>
            </a:r>
            <a:r>
              <a:rPr lang="tr-TR" dirty="0" err="1" smtClean="0"/>
              <a:t>knowledge</a:t>
            </a:r>
            <a:r>
              <a:rPr lang="tr-TR" dirty="0" smtClean="0"/>
              <a:t> )</a:t>
            </a:r>
          </a:p>
          <a:p>
            <a:r>
              <a:rPr lang="tr-TR" dirty="0" err="1" smtClean="0"/>
              <a:t>Observing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effects</a:t>
            </a:r>
            <a:r>
              <a:rPr lang="tr-TR" dirty="0" smtClean="0"/>
              <a:t> of </a:t>
            </a:r>
            <a:r>
              <a:rPr lang="tr-TR" dirty="0" err="1" smtClean="0"/>
              <a:t>normalization</a:t>
            </a:r>
            <a:r>
              <a:rPr lang="tr-TR" dirty="0" smtClean="0"/>
              <a:t> </a:t>
            </a:r>
            <a:r>
              <a:rPr lang="tr-TR" dirty="0" err="1" smtClean="0"/>
              <a:t>procedure</a:t>
            </a:r>
            <a:r>
              <a:rPr lang="tr-TR" dirty="0" smtClean="0"/>
              <a:t> in </a:t>
            </a:r>
            <a:r>
              <a:rPr lang="tr-TR" dirty="0" err="1" smtClean="0"/>
              <a:t>Turkey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Boredom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quarantine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A777-BECD-471D-9C33-CB4B784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 reporting and Comparing App.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327E-FCC4-4CFD-B2DB-9300ED4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14AB41-3378-4B7D-A71F-1FD22792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608385" cy="365125"/>
          </a:xfrm>
        </p:spPr>
        <p:txBody>
          <a:bodyPr/>
          <a:lstStyle/>
          <a:p>
            <a:r>
              <a:rPr lang="tr-TR" smtClean="0"/>
              <a:t>25.11.2021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3913-77D7-40A9-843F-EA5678DE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933"/>
            <a:ext cx="10515600" cy="9994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</a:t>
            </a:r>
            <a:r>
              <a:rPr lang="en-US" dirty="0" smtClean="0"/>
              <a:t>you</a:t>
            </a:r>
            <a:r>
              <a:rPr lang="tr-TR" dirty="0" smtClean="0"/>
              <a:t>.</a:t>
            </a:r>
            <a:br>
              <a:rPr lang="tr-TR" dirty="0" smtClean="0"/>
            </a:br>
            <a:r>
              <a:rPr lang="tr-TR" dirty="0" smtClean="0"/>
              <a:t>Questions?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46C8E-8057-4E9E-81C6-59615B40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700CB-A6CA-426B-BA37-2D1633E9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A reporting and Comparing App.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FA7BC-7BCE-42C6-ADBA-0C592BD8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882942"/>
            <a:ext cx="104474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Contact</a:t>
            </a:r>
            <a:r>
              <a:rPr lang="tr-TR" sz="2400" dirty="0" smtClean="0"/>
              <a:t>: </a:t>
            </a:r>
            <a:r>
              <a:rPr lang="tr-TR" sz="2400" dirty="0" smtClean="0">
                <a:hlinkClick r:id="rId2"/>
              </a:rPr>
              <a:t>cicoz@eskisehir.edu.tr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err="1" smtClean="0"/>
              <a:t>Github</a:t>
            </a:r>
            <a:r>
              <a:rPr lang="tr-TR" sz="2400" dirty="0" smtClean="0"/>
              <a:t>:</a:t>
            </a:r>
            <a:endParaRPr lang="tr-TR" sz="2400" dirty="0"/>
          </a:p>
          <a:p>
            <a:r>
              <a:rPr lang="tr-TR" sz="2400" dirty="0">
                <a:hlinkClick r:id="rId3"/>
              </a:rPr>
              <a:t>https://</a:t>
            </a:r>
            <a:r>
              <a:rPr lang="tr-TR" sz="2400" dirty="0" smtClean="0">
                <a:hlinkClick r:id="rId3"/>
              </a:rPr>
              <a:t>github.com/cenkicoz26/covid</a:t>
            </a:r>
            <a:endParaRPr lang="tr-TR" sz="2400" dirty="0" smtClean="0"/>
          </a:p>
          <a:p>
            <a:r>
              <a:rPr lang="tr-TR" sz="2400" dirty="0" smtClean="0"/>
              <a:t> </a:t>
            </a:r>
          </a:p>
          <a:p>
            <a:r>
              <a:rPr lang="tr-TR" sz="2400" dirty="0" err="1" smtClean="0"/>
              <a:t>Shiny</a:t>
            </a:r>
            <a:r>
              <a:rPr lang="tr-TR" sz="2400" dirty="0" smtClean="0"/>
              <a:t> </a:t>
            </a:r>
            <a:r>
              <a:rPr lang="tr-TR" sz="2400" dirty="0" err="1" smtClean="0"/>
              <a:t>App</a:t>
            </a:r>
            <a:r>
              <a:rPr lang="tr-TR" sz="2400" dirty="0" smtClean="0"/>
              <a:t> </a:t>
            </a:r>
            <a:r>
              <a:rPr lang="tr-TR" sz="2400" dirty="0" err="1" smtClean="0"/>
              <a:t>Turkish</a:t>
            </a:r>
            <a:r>
              <a:rPr lang="tr-TR" sz="2400" dirty="0" smtClean="0"/>
              <a:t> </a:t>
            </a:r>
            <a:r>
              <a:rPr lang="tr-TR" sz="2400" dirty="0" err="1" smtClean="0"/>
              <a:t>Version</a:t>
            </a:r>
            <a:r>
              <a:rPr lang="tr-TR" sz="2400" dirty="0" smtClean="0"/>
              <a:t>:</a:t>
            </a:r>
            <a:endParaRPr lang="tr-TR" sz="2400" dirty="0"/>
          </a:p>
          <a:p>
            <a:r>
              <a:rPr lang="tr-TR" sz="2400" dirty="0" smtClean="0">
                <a:hlinkClick r:id="rId4"/>
              </a:rPr>
              <a:t>https</a:t>
            </a:r>
            <a:r>
              <a:rPr lang="tr-TR" sz="2400" dirty="0">
                <a:hlinkClick r:id="rId4"/>
              </a:rPr>
              <a:t>://cenkicoz.shinyapps.io/covidshiny/?_</a:t>
            </a:r>
            <a:r>
              <a:rPr lang="tr-TR" sz="2400" dirty="0" smtClean="0">
                <a:hlinkClick r:id="rId4"/>
              </a:rPr>
              <a:t>ga=2.108085440.338756453.1619906678-857120237.1618862014</a:t>
            </a:r>
            <a:endParaRPr lang="tr-TR" sz="2400" dirty="0" smtClean="0"/>
          </a:p>
          <a:p>
            <a:r>
              <a:rPr lang="tr-TR" sz="2400" dirty="0" smtClean="0"/>
              <a:t> 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3755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Covid</a:t>
            </a:r>
            <a:r>
              <a:rPr lang="tr-TR" dirty="0" smtClean="0"/>
              <a:t> -19 </a:t>
            </a:r>
            <a:r>
              <a:rPr lang="tr-TR" dirty="0" err="1" smtClean="0"/>
              <a:t>Pandemic</a:t>
            </a:r>
            <a:r>
              <a:rPr lang="tr-TR" dirty="0" smtClean="0"/>
              <a:t> in </a:t>
            </a:r>
            <a:r>
              <a:rPr lang="tr-TR" dirty="0" err="1" smtClean="0"/>
              <a:t>Turkey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Partial</a:t>
            </a:r>
            <a:r>
              <a:rPr lang="tr-TR" dirty="0" smtClean="0"/>
              <a:t> </a:t>
            </a:r>
            <a:r>
              <a:rPr lang="tr-TR" dirty="0" err="1" smtClean="0"/>
              <a:t>lockdown</a:t>
            </a:r>
            <a:r>
              <a:rPr lang="tr-TR" dirty="0" smtClean="0"/>
              <a:t> </a:t>
            </a:r>
            <a:r>
              <a:rPr lang="tr-TR" dirty="0" err="1" smtClean="0"/>
              <a:t>applications</a:t>
            </a:r>
            <a:endParaRPr lang="tr-TR" dirty="0" smtClean="0"/>
          </a:p>
          <a:p>
            <a:r>
              <a:rPr lang="tr-TR" dirty="0" smtClean="0"/>
              <a:t>Mask, </a:t>
            </a:r>
            <a:r>
              <a:rPr lang="tr-TR" dirty="0" err="1" smtClean="0"/>
              <a:t>social</a:t>
            </a:r>
            <a:r>
              <a:rPr lang="tr-TR" dirty="0" smtClean="0"/>
              <a:t> </a:t>
            </a:r>
            <a:r>
              <a:rPr lang="tr-TR" dirty="0" err="1" smtClean="0"/>
              <a:t>distancing</a:t>
            </a:r>
            <a:r>
              <a:rPr lang="tr-TR" dirty="0" smtClean="0"/>
              <a:t>, </a:t>
            </a:r>
            <a:r>
              <a:rPr lang="tr-TR" dirty="0" err="1" smtClean="0"/>
              <a:t>hygiene</a:t>
            </a:r>
            <a:endParaRPr lang="tr-TR" dirty="0" smtClean="0"/>
          </a:p>
          <a:p>
            <a:r>
              <a:rPr lang="tr-TR" dirty="0" smtClean="0"/>
              <a:t>Online </a:t>
            </a:r>
            <a:r>
              <a:rPr lang="tr-TR" dirty="0" err="1" smtClean="0"/>
              <a:t>Education</a:t>
            </a:r>
            <a:r>
              <a:rPr lang="tr-TR" dirty="0" smtClean="0"/>
              <a:t> ( </a:t>
            </a:r>
            <a:r>
              <a:rPr lang="tr-TR" dirty="0" err="1" smtClean="0"/>
              <a:t>primary</a:t>
            </a:r>
            <a:r>
              <a:rPr lang="tr-TR" dirty="0" smtClean="0"/>
              <a:t> </a:t>
            </a:r>
            <a:r>
              <a:rPr lang="tr-TR" dirty="0" err="1" smtClean="0"/>
              <a:t>schools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universities</a:t>
            </a:r>
            <a:r>
              <a:rPr lang="tr-TR" dirty="0" smtClean="0"/>
              <a:t> )</a:t>
            </a:r>
          </a:p>
          <a:p>
            <a:r>
              <a:rPr lang="tr-TR" dirty="0" err="1" smtClean="0"/>
              <a:t>Provincial</a:t>
            </a:r>
            <a:r>
              <a:rPr lang="tr-TR" dirty="0" smtClean="0"/>
              <a:t> Risk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normalization</a:t>
            </a:r>
            <a:r>
              <a:rPr lang="tr-TR" dirty="0" smtClean="0"/>
              <a:t> </a:t>
            </a:r>
            <a:r>
              <a:rPr lang="tr-TR" dirty="0" err="1" smtClean="0"/>
              <a:t>procedures</a:t>
            </a:r>
            <a:r>
              <a:rPr lang="tr-TR" dirty="0" smtClean="0"/>
              <a:t>: </a:t>
            </a:r>
            <a:r>
              <a:rPr lang="tr-TR" dirty="0" err="1" smtClean="0"/>
              <a:t>Late</a:t>
            </a:r>
            <a:r>
              <a:rPr lang="tr-TR" dirty="0" smtClean="0"/>
              <a:t> </a:t>
            </a:r>
            <a:r>
              <a:rPr lang="tr-TR" dirty="0" err="1" smtClean="0"/>
              <a:t>Feb</a:t>
            </a:r>
            <a:r>
              <a:rPr lang="tr-TR" dirty="0" smtClean="0"/>
              <a:t> 2021</a:t>
            </a:r>
          </a:p>
          <a:p>
            <a:r>
              <a:rPr lang="tr-TR" dirty="0" smtClean="0"/>
              <a:t>14th  April </a:t>
            </a:r>
            <a:r>
              <a:rPr lang="tr-TR" dirty="0" err="1" smtClean="0"/>
              <a:t>partial</a:t>
            </a:r>
            <a:r>
              <a:rPr lang="tr-TR" dirty="0" smtClean="0"/>
              <a:t> </a:t>
            </a:r>
            <a:r>
              <a:rPr lang="tr-TR" dirty="0" err="1" smtClean="0"/>
              <a:t>lockdown</a:t>
            </a:r>
            <a:endParaRPr lang="tr-TR" dirty="0" smtClean="0"/>
          </a:p>
          <a:p>
            <a:r>
              <a:rPr lang="tr-TR" dirty="0" smtClean="0"/>
              <a:t>29th April </a:t>
            </a:r>
            <a:r>
              <a:rPr lang="tr-TR" dirty="0" err="1" smtClean="0"/>
              <a:t>to</a:t>
            </a:r>
            <a:r>
              <a:rPr lang="tr-TR" dirty="0" smtClean="0"/>
              <a:t> 17th May </a:t>
            </a:r>
            <a:r>
              <a:rPr lang="tr-TR" dirty="0" err="1" smtClean="0"/>
              <a:t>full</a:t>
            </a:r>
            <a:r>
              <a:rPr lang="tr-TR" dirty="0" smtClean="0"/>
              <a:t> </a:t>
            </a:r>
            <a:r>
              <a:rPr lang="tr-TR" dirty="0" err="1" smtClean="0"/>
              <a:t>lockdown</a:t>
            </a:r>
            <a:r>
              <a:rPr lang="tr-TR" dirty="0" smtClean="0"/>
              <a:t>: </a:t>
            </a:r>
            <a:r>
              <a:rPr lang="tr-TR" dirty="0" err="1" smtClean="0"/>
              <a:t>Education</a:t>
            </a:r>
            <a:r>
              <a:rPr lang="tr-TR" dirty="0" smtClean="0"/>
              <a:t> </a:t>
            </a:r>
            <a:r>
              <a:rPr lang="tr-TR" dirty="0" err="1" smtClean="0"/>
              <a:t>suspended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exams</a:t>
            </a:r>
            <a:r>
              <a:rPr lang="tr-TR" dirty="0" smtClean="0"/>
              <a:t> </a:t>
            </a:r>
            <a:r>
              <a:rPr lang="tr-TR" dirty="0" err="1" smtClean="0"/>
              <a:t>postponed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tr-TR" dirty="0"/>
              <a:t>25.11.2021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A reporting and Comparing App.</a:t>
            </a:r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/>
          <a:lstStyle/>
          <a:p>
            <a:fld id="{B7CBE8AE-9389-4E4D-966C-8642C3CA71EB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Covid</a:t>
            </a:r>
            <a:r>
              <a:rPr lang="tr-TR" dirty="0"/>
              <a:t> -</a:t>
            </a:r>
            <a:r>
              <a:rPr lang="tr-TR" dirty="0" smtClean="0"/>
              <a:t>19 </a:t>
            </a:r>
            <a:r>
              <a:rPr lang="tr-TR" dirty="0" err="1" smtClean="0"/>
              <a:t>Visualizations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Thematic</a:t>
            </a:r>
            <a:r>
              <a:rPr lang="tr-TR" dirty="0" smtClean="0"/>
              <a:t> </a:t>
            </a:r>
            <a:r>
              <a:rPr lang="tr-TR" dirty="0" err="1" smtClean="0"/>
              <a:t>Maps</a:t>
            </a:r>
            <a:r>
              <a:rPr lang="tr-TR" dirty="0" smtClean="0"/>
              <a:t> (</a:t>
            </a:r>
            <a:r>
              <a:rPr lang="tr-TR" dirty="0" err="1" smtClean="0"/>
              <a:t>Spatial</a:t>
            </a:r>
            <a:r>
              <a:rPr lang="tr-TR" dirty="0" smtClean="0"/>
              <a:t> </a:t>
            </a:r>
            <a:r>
              <a:rPr lang="tr-TR" dirty="0" err="1" smtClean="0"/>
              <a:t>dimension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Line</a:t>
            </a:r>
            <a:r>
              <a:rPr lang="tr-TR" dirty="0" smtClean="0"/>
              <a:t> </a:t>
            </a:r>
            <a:r>
              <a:rPr lang="tr-TR" dirty="0" err="1" smtClean="0"/>
              <a:t>Graphs</a:t>
            </a:r>
            <a:r>
              <a:rPr lang="tr-TR" dirty="0" smtClean="0"/>
              <a:t> (Time </a:t>
            </a:r>
            <a:r>
              <a:rPr lang="tr-TR" dirty="0" err="1" smtClean="0"/>
              <a:t>series</a:t>
            </a:r>
            <a:r>
              <a:rPr lang="tr-TR" dirty="0" smtClean="0"/>
              <a:t> </a:t>
            </a:r>
            <a:r>
              <a:rPr lang="tr-TR" dirty="0" err="1" smtClean="0"/>
              <a:t>graphs</a:t>
            </a:r>
            <a:r>
              <a:rPr lang="tr-TR" dirty="0" smtClean="0"/>
              <a:t>)</a:t>
            </a:r>
          </a:p>
          <a:p>
            <a:r>
              <a:rPr lang="tr-TR" dirty="0" smtClean="0"/>
              <a:t>Bar </a:t>
            </a:r>
            <a:r>
              <a:rPr lang="tr-TR" dirty="0" err="1" smtClean="0"/>
              <a:t>Graphs</a:t>
            </a:r>
            <a:r>
              <a:rPr lang="tr-TR" dirty="0" smtClean="0"/>
              <a:t> </a:t>
            </a:r>
          </a:p>
          <a:p>
            <a:r>
              <a:rPr lang="tr-TR" dirty="0" smtClean="0"/>
              <a:t>Interactive </a:t>
            </a:r>
            <a:r>
              <a:rPr lang="tr-TR" dirty="0" err="1" smtClean="0"/>
              <a:t>Graphs</a:t>
            </a:r>
            <a:endParaRPr lang="tr-TR" dirty="0" smtClean="0"/>
          </a:p>
          <a:p>
            <a:r>
              <a:rPr lang="tr-TR" dirty="0" err="1" smtClean="0"/>
              <a:t>Dashboards</a:t>
            </a:r>
            <a:endParaRPr lang="tr-TR" dirty="0" smtClean="0"/>
          </a:p>
          <a:p>
            <a:r>
              <a:rPr lang="tr-TR" dirty="0" err="1" smtClean="0"/>
              <a:t>Shiny</a:t>
            </a:r>
            <a:r>
              <a:rPr lang="tr-TR" dirty="0" smtClean="0"/>
              <a:t> Applications [1,2]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25.11.2021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A reporting and Comparing App.</a:t>
            </a:r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Covid</a:t>
            </a:r>
            <a:r>
              <a:rPr lang="tr-TR" dirty="0"/>
              <a:t> -19 </a:t>
            </a:r>
            <a:r>
              <a:rPr lang="tr-TR" dirty="0" err="1"/>
              <a:t>Visualizations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tr-TR" dirty="0" err="1" smtClean="0"/>
              <a:t>Why</a:t>
            </a:r>
            <a:r>
              <a:rPr lang="tr-TR" dirty="0" smtClean="0"/>
              <a:t> </a:t>
            </a:r>
            <a:r>
              <a:rPr lang="tr-TR" dirty="0" err="1" smtClean="0"/>
              <a:t>spatial</a:t>
            </a:r>
            <a:r>
              <a:rPr lang="tr-TR" dirty="0" smtClean="0"/>
              <a:t> </a:t>
            </a:r>
            <a:r>
              <a:rPr lang="tr-TR" dirty="0" err="1" smtClean="0"/>
              <a:t>neighbors</a:t>
            </a:r>
            <a:r>
              <a:rPr lang="tr-TR" dirty="0" smtClean="0"/>
              <a:t>?</a:t>
            </a:r>
          </a:p>
          <a:p>
            <a:pPr lvl="1"/>
            <a:r>
              <a:rPr lang="tr-TR" dirty="0" err="1" smtClean="0"/>
              <a:t>Circulation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cities</a:t>
            </a:r>
            <a:endParaRPr lang="tr-TR" dirty="0" smtClean="0"/>
          </a:p>
          <a:p>
            <a:pPr lvl="1"/>
            <a:r>
              <a:rPr lang="tr-TR" dirty="0" err="1" smtClean="0"/>
              <a:t>Similar</a:t>
            </a:r>
            <a:r>
              <a:rPr lang="tr-TR" dirty="0" smtClean="0"/>
              <a:t> </a:t>
            </a:r>
            <a:r>
              <a:rPr lang="tr-TR" dirty="0" err="1" smtClean="0"/>
              <a:t>weather</a:t>
            </a:r>
            <a:r>
              <a:rPr lang="tr-TR" dirty="0" smtClean="0"/>
              <a:t> </a:t>
            </a:r>
            <a:r>
              <a:rPr lang="tr-TR" dirty="0" err="1" smtClean="0"/>
              <a:t>properties</a:t>
            </a:r>
            <a:endParaRPr lang="tr-TR" dirty="0" smtClean="0"/>
          </a:p>
          <a:p>
            <a:pPr lvl="1"/>
            <a:r>
              <a:rPr lang="tr-TR" dirty="0" err="1" smtClean="0"/>
              <a:t>Similar</a:t>
            </a:r>
            <a:r>
              <a:rPr lang="tr-TR" dirty="0" smtClean="0"/>
              <a:t> </a:t>
            </a:r>
            <a:r>
              <a:rPr lang="tr-TR" dirty="0" err="1" smtClean="0"/>
              <a:t>socio-economic</a:t>
            </a:r>
            <a:r>
              <a:rPr lang="tr-TR" dirty="0" smtClean="0"/>
              <a:t> </a:t>
            </a:r>
            <a:r>
              <a:rPr lang="tr-TR" dirty="0" err="1" smtClean="0"/>
              <a:t>properties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25.11.2021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A reporting and Comparing App.</a:t>
            </a:r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47" y="3231808"/>
            <a:ext cx="29718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Covid</a:t>
            </a:r>
            <a:r>
              <a:rPr lang="tr-TR" dirty="0"/>
              <a:t> -</a:t>
            </a:r>
            <a:r>
              <a:rPr lang="tr-TR" dirty="0" smtClean="0"/>
              <a:t>19 </a:t>
            </a:r>
            <a:r>
              <a:rPr lang="tr-TR" dirty="0" err="1" smtClean="0"/>
              <a:t>Visualizations</a:t>
            </a:r>
            <a:endParaRPr lang="tr-T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411" y="1459079"/>
            <a:ext cx="8273473" cy="4657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A reporting and Comparing App.</a:t>
            </a:r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</a:t>
            </a:r>
            <a:r>
              <a:rPr lang="tr-TR" dirty="0" err="1"/>
              <a:t>and</a:t>
            </a:r>
            <a:r>
              <a:rPr lang="tr-TR" dirty="0"/>
              <a:t> Dashboard </a:t>
            </a:r>
            <a:r>
              <a:rPr lang="tr-TR" dirty="0" err="1"/>
              <a:t>Ex</a:t>
            </a:r>
            <a:r>
              <a:rPr lang="tr-TR" dirty="0"/>
              <a:t>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845" y="1597227"/>
            <a:ext cx="6584705" cy="45264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A reporting and Comparing App.</a:t>
            </a:r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97253" y="1768642"/>
            <a:ext cx="51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[3]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30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</a:t>
            </a:r>
            <a:r>
              <a:rPr lang="tr-TR" dirty="0" err="1"/>
              <a:t>and</a:t>
            </a:r>
            <a:r>
              <a:rPr lang="tr-TR" dirty="0"/>
              <a:t> Dashboard </a:t>
            </a:r>
            <a:r>
              <a:rPr lang="tr-TR" dirty="0" err="1"/>
              <a:t>Ex</a:t>
            </a:r>
            <a:r>
              <a:rPr lang="tr-TR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A reporting and Comparing App.</a:t>
            </a:r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22"/>
          <a:stretch/>
        </p:blipFill>
        <p:spPr bwMode="auto">
          <a:xfrm>
            <a:off x="1308100" y="2131061"/>
            <a:ext cx="9363911" cy="32290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68806" y="53600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Covid-19 Country Comparison. https://scitilab.shinyapps.io/Covid19</a:t>
            </a:r>
            <a:r>
              <a:rPr lang="en-US" dirty="0" smtClean="0"/>
              <a:t>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88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Application </a:t>
            </a:r>
            <a:r>
              <a:rPr lang="tr-TR" dirty="0" err="1" smtClean="0"/>
              <a:t>and</a:t>
            </a:r>
            <a:r>
              <a:rPr lang="tr-TR" dirty="0" smtClean="0"/>
              <a:t> Dashboard </a:t>
            </a:r>
            <a:r>
              <a:rPr lang="tr-TR" dirty="0" err="1" smtClean="0"/>
              <a:t>Ex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22817"/>
            <a:ext cx="9827795" cy="41604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25.11.2021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A reporting and Comparing App.</a:t>
            </a:r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2079" y="56832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Covid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-19 Tracker. https://shiny.rstudio.com/gallery/covid19-tracker.html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36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75C528E-1BA2-4382-8856-345AFECED076}" vid="{376DE555-1096-43FB-960B-E5A523914F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3041</TotalTime>
  <Words>587</Words>
  <Application>Microsoft Office PowerPoint</Application>
  <PresentationFormat>Widescreen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Bell MT</vt:lpstr>
      <vt:lpstr>Calibri</vt:lpstr>
      <vt:lpstr>Cambria</vt:lpstr>
      <vt:lpstr>Comic Sans MS</vt:lpstr>
      <vt:lpstr>Wingdings</vt:lpstr>
      <vt:lpstr>Office Theme</vt:lpstr>
      <vt:lpstr>A REPORTING and COMPARING APPLICATION FOR PROVINCE BASED COVID-19 CASES IN TURKEY WITH R SHINY  </vt:lpstr>
      <vt:lpstr>Motivation</vt:lpstr>
      <vt:lpstr>Covid -19 Pandemic in Turkey</vt:lpstr>
      <vt:lpstr>Covid -19 Visualizations</vt:lpstr>
      <vt:lpstr>Covid -19 Visualizations</vt:lpstr>
      <vt:lpstr>Covid -19 Visualizations</vt:lpstr>
      <vt:lpstr>Application and Dashboard Ex.</vt:lpstr>
      <vt:lpstr>Application and Dashboard Ex.</vt:lpstr>
      <vt:lpstr>Application and Dashboard Ex.</vt:lpstr>
      <vt:lpstr>Application and Dashboard Ex.</vt:lpstr>
      <vt:lpstr>Shiny Application</vt:lpstr>
      <vt:lpstr>Shiny Application</vt:lpstr>
      <vt:lpstr>Shiny Application</vt:lpstr>
      <vt:lpstr>Shiny Application</vt:lpstr>
      <vt:lpstr>Shiny Application</vt:lpstr>
      <vt:lpstr>Shiny Application</vt:lpstr>
      <vt:lpstr>Shiny Application</vt:lpstr>
      <vt:lpstr>Improvements</vt:lpstr>
      <vt:lpstr>References</vt:lpstr>
      <vt:lpstr>Thank you.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Debelo</dc:creator>
  <cp:lastModifiedBy>icozcenk@gmail.com</cp:lastModifiedBy>
  <cp:revision>79</cp:revision>
  <dcterms:created xsi:type="dcterms:W3CDTF">2021-01-07T18:19:09Z</dcterms:created>
  <dcterms:modified xsi:type="dcterms:W3CDTF">2021-11-29T19:14:33Z</dcterms:modified>
</cp:coreProperties>
</file>