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8" r:id="rId1"/>
  </p:sldMasterIdLst>
  <p:notesMasterIdLst>
    <p:notesMasterId r:id="rId8"/>
  </p:notesMasterIdLst>
  <p:sldIdLst>
    <p:sldId id="256" r:id="rId2"/>
    <p:sldId id="257" r:id="rId3"/>
    <p:sldId id="261" r:id="rId4"/>
    <p:sldId id="266" r:id="rId5"/>
    <p:sldId id="271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4572-988D-4058-926A-5B10DD43B39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E99C0-6AD3-4BBF-A221-08B9F194C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9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0290C6F-3DA4-445A-9F9A-E378A651F3A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09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7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933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62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9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7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750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35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47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27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0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9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0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21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C6F-3DA4-445A-9F9A-E378A651F3A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1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290C6F-3DA4-445A-9F9A-E378A651F3A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30BB18-F755-4C17-B34D-359C1958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3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  <p:sldLayoutId id="2147484290" r:id="rId12"/>
    <p:sldLayoutId id="2147484291" r:id="rId13"/>
    <p:sldLayoutId id="2147484292" r:id="rId14"/>
    <p:sldLayoutId id="2147484293" r:id="rId15"/>
    <p:sldLayoutId id="2147484294" r:id="rId16"/>
    <p:sldLayoutId id="21474842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1E88BF04-516F-4B87-AEA2-A47CD794F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>
                <a:latin typeface="Century" panose="02040604050505020304" pitchFamily="18" charset="0"/>
                <a:cs typeface="Calibri" panose="020F0502020204030204" pitchFamily="34" charset="0"/>
              </a:rPr>
              <a:t>Validity of </a:t>
            </a:r>
            <a:r>
              <a:rPr lang="tr-TR" noProof="1">
                <a:latin typeface="Century" panose="02040604050505020304" pitchFamily="18" charset="0"/>
                <a:cs typeface="Calibri" panose="020F0502020204030204" pitchFamily="34" charset="0"/>
              </a:rPr>
              <a:t/>
            </a:r>
            <a:br>
              <a:rPr lang="tr-TR" noProof="1">
                <a:latin typeface="Century" panose="02040604050505020304" pitchFamily="18" charset="0"/>
                <a:cs typeface="Calibri" panose="020F0502020204030204" pitchFamily="34" charset="0"/>
              </a:rPr>
            </a:br>
            <a:r>
              <a:rPr lang="en-US" noProof="1">
                <a:latin typeface="Century" panose="02040604050505020304" pitchFamily="18" charset="0"/>
                <a:cs typeface="Calibri" panose="020F0502020204030204" pitchFamily="34" charset="0"/>
              </a:rPr>
              <a:t>Phillips Curve</a:t>
            </a:r>
            <a:endParaRPr lang="en-US" noProof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9FACA11C-A8C4-45C3-AB55-12A28E1D5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948194"/>
            <a:ext cx="7766936" cy="12956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In</a:t>
            </a:r>
            <a:r>
              <a:rPr lang="tr-TR" sz="2800" dirty="0" smtClean="0"/>
              <a:t> Germany</a:t>
            </a:r>
            <a:endParaRPr lang="tr-TR" sz="2800" dirty="0"/>
          </a:p>
          <a:p>
            <a:pPr>
              <a:lnSpc>
                <a:spcPct val="150000"/>
              </a:lnSpc>
            </a:pPr>
            <a:endParaRPr lang="tr-TR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421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723F49BE-61A1-43CE-A311-FFAC12E0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tr-TR" dirty="0"/>
              <a:t> is </a:t>
            </a:r>
            <a:r>
              <a:rPr lang="en-US" dirty="0"/>
              <a:t>Phillips</a:t>
            </a:r>
            <a:r>
              <a:rPr lang="tr-TR" dirty="0"/>
              <a:t> </a:t>
            </a:r>
            <a:r>
              <a:rPr lang="en-US" dirty="0"/>
              <a:t>Curve</a:t>
            </a:r>
            <a:r>
              <a:rPr lang="tr-TR" dirty="0"/>
              <a:t>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8B8BB817-8F16-4926-970B-FB94BF45E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Phillips Curve</a:t>
            </a:r>
            <a:r>
              <a:rPr lang="tr-TR" sz="2200" dirty="0"/>
              <a:t> is</a:t>
            </a:r>
            <a:r>
              <a:rPr lang="en-US" sz="2200" dirty="0"/>
              <a:t> developed by A.W.H Phillips in 20th century in order to estimate future inflation rate for UK. Phillips developed the </a:t>
            </a:r>
            <a:r>
              <a:rPr lang="tr-TR" sz="2200" dirty="0" err="1"/>
              <a:t>theory</a:t>
            </a:r>
            <a:r>
              <a:rPr lang="tr-TR" sz="2200" dirty="0"/>
              <a:t> </a:t>
            </a:r>
            <a:r>
              <a:rPr lang="en-US" sz="2200" dirty="0"/>
              <a:t>by looking at the past values </a:t>
            </a:r>
            <a:r>
              <a:rPr lang="tr-TR" sz="2200" dirty="0"/>
              <a:t>of</a:t>
            </a:r>
            <a:r>
              <a:rPr lang="en-US" sz="2200" dirty="0"/>
              <a:t> inflation and unemployment </a:t>
            </a:r>
            <a:r>
              <a:rPr lang="tr-TR" sz="2200" dirty="0"/>
              <a:t>data </a:t>
            </a:r>
            <a:r>
              <a:rPr lang="en-US" sz="2200" dirty="0"/>
              <a:t>in UK and </a:t>
            </a:r>
            <a:r>
              <a:rPr lang="tr-TR" sz="2200" dirty="0" err="1"/>
              <a:t>assumed</a:t>
            </a:r>
            <a:r>
              <a:rPr lang="tr-TR" sz="2200" dirty="0"/>
              <a:t> </a:t>
            </a:r>
            <a:r>
              <a:rPr lang="tr-TR" sz="2200" dirty="0" err="1"/>
              <a:t>that</a:t>
            </a:r>
            <a:r>
              <a:rPr lang="tr-TR" sz="2200" dirty="0"/>
              <a:t> </a:t>
            </a:r>
            <a:r>
              <a:rPr lang="tr-TR" sz="2200" dirty="0" err="1"/>
              <a:t>there</a:t>
            </a:r>
            <a:r>
              <a:rPr lang="tr-TR" sz="2200" dirty="0"/>
              <a:t> </a:t>
            </a:r>
            <a:r>
              <a:rPr lang="tr-TR" sz="2200" dirty="0" err="1"/>
              <a:t>was</a:t>
            </a:r>
            <a:r>
              <a:rPr lang="en-US" sz="2200" dirty="0"/>
              <a:t> an inverse </a:t>
            </a:r>
            <a:r>
              <a:rPr lang="tr-TR" sz="2200" dirty="0" err="1"/>
              <a:t>relationship</a:t>
            </a:r>
            <a:r>
              <a:rPr lang="tr-TR" sz="2200" dirty="0"/>
              <a:t> </a:t>
            </a:r>
            <a:r>
              <a:rPr lang="tr-TR" sz="2200" dirty="0" err="1"/>
              <a:t>between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values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4410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FEBDB851-31E3-4AFD-92C8-8A04A94F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Later</a:t>
            </a:r>
            <a:r>
              <a:rPr lang="tr-TR" dirty="0"/>
              <a:t> in US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886642D-CDDB-4469-97F0-B116DF68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200" dirty="0" err="1"/>
              <a:t>Later</a:t>
            </a:r>
            <a:r>
              <a:rPr lang="tr-TR" sz="2200" dirty="0"/>
              <a:t> t</a:t>
            </a:r>
            <a:r>
              <a:rPr lang="en-US" sz="2200" dirty="0"/>
              <a:t>he same theory was applied to the US, by Samuelson and Solow, giving policymakers the chance to choose </a:t>
            </a:r>
            <a:r>
              <a:rPr lang="en-US" sz="2200" noProof="1"/>
              <a:t>between</a:t>
            </a:r>
            <a:r>
              <a:rPr lang="en-US" sz="2200" dirty="0"/>
              <a:t> unemployment and inflation depending on economy’s current situation</a:t>
            </a:r>
            <a:r>
              <a:rPr lang="tr-TR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015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B0776A40-2D63-4325-B694-A7EC5C8B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74" y="2108200"/>
            <a:ext cx="8596668" cy="1320800"/>
          </a:xfrm>
        </p:spPr>
        <p:txBody>
          <a:bodyPr>
            <a:normAutofit/>
          </a:bodyPr>
          <a:lstStyle/>
          <a:p>
            <a:r>
              <a:rPr lang="tr-TR" sz="3200" dirty="0"/>
              <a:t>Here I </a:t>
            </a:r>
            <a:r>
              <a:rPr lang="tr-TR" sz="3200" dirty="0" err="1"/>
              <a:t>checked</a:t>
            </a:r>
            <a:r>
              <a:rPr lang="tr-TR" sz="3200" dirty="0"/>
              <a:t>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case</a:t>
            </a:r>
            <a:r>
              <a:rPr lang="tr-TR" sz="3200" dirty="0"/>
              <a:t> </a:t>
            </a:r>
            <a:r>
              <a:rPr lang="tr-TR" sz="3200" dirty="0" err="1" smtClean="0"/>
              <a:t>for</a:t>
            </a:r>
            <a:r>
              <a:rPr lang="tr-TR" sz="3200" dirty="0" smtClean="0"/>
              <a:t> Germany</a:t>
            </a:r>
            <a:endParaRPr lang="en-US" sz="32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xmlns="" id="{A302B206-2166-4C78-B95C-3FFD6626BE37}"/>
              </a:ext>
            </a:extLst>
          </p:cNvPr>
          <p:cNvSpPr txBox="1"/>
          <p:nvPr/>
        </p:nvSpPr>
        <p:spPr>
          <a:xfrm>
            <a:off x="1502228" y="3429000"/>
            <a:ext cx="7632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FRED</a:t>
            </a:r>
            <a:r>
              <a:rPr lang="tr-T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1969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8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B88074F0-1D0E-4937-8187-21C55045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12EF963-E6D0-4DF9-AF35-C56EE608D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32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053737"/>
            <a:ext cx="9601196" cy="5468983"/>
          </a:xfrm>
        </p:spPr>
        <p:txBody>
          <a:bodyPr>
            <a:normAutofit/>
          </a:bodyPr>
          <a:lstStyle/>
          <a:p>
            <a:r>
              <a:rPr lang="tr-TR" dirty="0" smtClean="0"/>
              <a:t>MAHMUT ŞENYUVA</a:t>
            </a:r>
            <a:br>
              <a:rPr lang="tr-TR" dirty="0" smtClean="0"/>
            </a:br>
            <a:r>
              <a:rPr lang="tr-TR" dirty="0" smtClean="0"/>
              <a:t>SERAY YÖRÜCÜ</a:t>
            </a:r>
            <a:br>
              <a:rPr lang="tr-TR" dirty="0" smtClean="0"/>
            </a:br>
            <a:r>
              <a:rPr lang="tr-TR" dirty="0" smtClean="0"/>
              <a:t>EZGİ CEREN ERDOĞAN</a:t>
            </a:r>
            <a:br>
              <a:rPr lang="tr-T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50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322</TotalTime>
  <Words>111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</vt:lpstr>
      <vt:lpstr>Garamond</vt:lpstr>
      <vt:lpstr>Organic</vt:lpstr>
      <vt:lpstr>Validity of  Phillips Curve</vt:lpstr>
      <vt:lpstr>What is Phillips Curve?</vt:lpstr>
      <vt:lpstr>Later in US</vt:lpstr>
      <vt:lpstr>Here I checked the case for Germany</vt:lpstr>
      <vt:lpstr>Conclusion</vt:lpstr>
      <vt:lpstr>MAHMUT ŞENYUVA SERAY YÖRÜCÜ EZGİ CEREN ERDOĞAN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Ege Can Doğaroğlu</dc:creator>
  <cp:lastModifiedBy>mahmut.senyuva</cp:lastModifiedBy>
  <cp:revision>26</cp:revision>
  <dcterms:created xsi:type="dcterms:W3CDTF">2018-05-09T18:31:32Z</dcterms:created>
  <dcterms:modified xsi:type="dcterms:W3CDTF">2018-05-10T18:06:41Z</dcterms:modified>
</cp:coreProperties>
</file>