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5" r:id="rId1"/>
  </p:sldMasterIdLst>
  <p:sldIdLst>
    <p:sldId id="256" r:id="rId2"/>
    <p:sldId id="257" r:id="rId3"/>
    <p:sldId id="258" r:id="rId4"/>
    <p:sldId id="287" r:id="rId5"/>
    <p:sldId id="259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9" r:id="rId3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B0512-039D-44C1-9C74-418566888A25}" v="406" dt="2018-07-04T09:50:3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986F4-B4D2-4CE4-928D-3AE96E5DA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8E5606-7024-4D63-9E40-B3144F492199}">
      <dgm:prSet/>
      <dgm:spPr/>
      <dgm:t>
        <a:bodyPr/>
        <a:lstStyle/>
        <a:p>
          <a:r>
            <a:rPr lang="en-US"/>
            <a:t>Interraction en AJAX</a:t>
          </a:r>
        </a:p>
      </dgm:t>
    </dgm:pt>
    <dgm:pt modelId="{A2A307D0-81C8-4641-ADED-8D668CB9E5AF}" type="parTrans" cxnId="{B95F3D15-56F0-4C03-8CFF-03F58256FA6C}">
      <dgm:prSet/>
      <dgm:spPr/>
      <dgm:t>
        <a:bodyPr/>
        <a:lstStyle/>
        <a:p>
          <a:endParaRPr lang="en-US"/>
        </a:p>
      </dgm:t>
    </dgm:pt>
    <dgm:pt modelId="{7613575B-CC93-43B4-860D-EEC3A81B954B}" type="sibTrans" cxnId="{B95F3D15-56F0-4C03-8CFF-03F58256FA6C}">
      <dgm:prSet/>
      <dgm:spPr/>
      <dgm:t>
        <a:bodyPr/>
        <a:lstStyle/>
        <a:p>
          <a:endParaRPr lang="en-US"/>
        </a:p>
      </dgm:t>
    </dgm:pt>
    <dgm:pt modelId="{D7D81E6D-6D73-4FA8-97F2-B9162129BA24}">
      <dgm:prSet/>
      <dgm:spPr/>
      <dgm:t>
        <a:bodyPr/>
        <a:lstStyle/>
        <a:p>
          <a:r>
            <a:rPr lang="en-US"/>
            <a:t>API Google Map &amp; API Media Wiki</a:t>
          </a:r>
        </a:p>
      </dgm:t>
    </dgm:pt>
    <dgm:pt modelId="{44D5CC91-A4C9-415F-9F22-FE1C3F44A278}" type="parTrans" cxnId="{B41B9D39-B470-4E54-ADEF-0B6CA37C1344}">
      <dgm:prSet/>
      <dgm:spPr/>
      <dgm:t>
        <a:bodyPr/>
        <a:lstStyle/>
        <a:p>
          <a:endParaRPr lang="en-US"/>
        </a:p>
      </dgm:t>
    </dgm:pt>
    <dgm:pt modelId="{2B53C64D-3A0C-42FB-B19A-0E1727F19EBB}" type="sibTrans" cxnId="{B41B9D39-B470-4E54-ADEF-0B6CA37C1344}">
      <dgm:prSet/>
      <dgm:spPr/>
      <dgm:t>
        <a:bodyPr/>
        <a:lstStyle/>
        <a:p>
          <a:endParaRPr lang="en-US"/>
        </a:p>
      </dgm:t>
    </dgm:pt>
    <dgm:pt modelId="{2F939993-2464-4D0C-8AB0-FF09F0A324B1}">
      <dgm:prSet/>
      <dgm:spPr/>
      <dgm:t>
        <a:bodyPr/>
        <a:lstStyle/>
        <a:p>
          <a:r>
            <a:rPr lang="en-US"/>
            <a:t>Aucune sauvegarde</a:t>
          </a:r>
        </a:p>
      </dgm:t>
    </dgm:pt>
    <dgm:pt modelId="{F0A29468-2C9E-4A19-9966-468B3AFB28E1}" type="parTrans" cxnId="{8838D9A3-61F0-438D-82DB-F889CF60A392}">
      <dgm:prSet/>
      <dgm:spPr/>
      <dgm:t>
        <a:bodyPr/>
        <a:lstStyle/>
        <a:p>
          <a:endParaRPr lang="en-US"/>
        </a:p>
      </dgm:t>
    </dgm:pt>
    <dgm:pt modelId="{09B213F2-2A21-4C38-BCDF-D737B44864C2}" type="sibTrans" cxnId="{8838D9A3-61F0-438D-82DB-F889CF60A392}">
      <dgm:prSet/>
      <dgm:spPr/>
      <dgm:t>
        <a:bodyPr/>
        <a:lstStyle/>
        <a:p>
          <a:endParaRPr lang="en-US"/>
        </a:p>
      </dgm:t>
    </dgm:pt>
    <dgm:pt modelId="{AF99A13D-BDD3-4E9A-B5EE-26794F6CE90E}">
      <dgm:prSet/>
      <dgm:spPr/>
      <dgm:t>
        <a:bodyPr/>
        <a:lstStyle/>
        <a:p>
          <a:r>
            <a:rPr lang="en-US"/>
            <a:t>Personnaliser différentes réponses</a:t>
          </a:r>
        </a:p>
      </dgm:t>
    </dgm:pt>
    <dgm:pt modelId="{1D3F2528-8515-4D73-B11F-37E109A83950}" type="parTrans" cxnId="{CD71D877-5BD5-486A-9583-B3819F742149}">
      <dgm:prSet/>
      <dgm:spPr/>
      <dgm:t>
        <a:bodyPr/>
        <a:lstStyle/>
        <a:p>
          <a:endParaRPr lang="en-US"/>
        </a:p>
      </dgm:t>
    </dgm:pt>
    <dgm:pt modelId="{4B52C7AE-F7E8-4E50-BC9F-1AC1D100E179}" type="sibTrans" cxnId="{CD71D877-5BD5-486A-9583-B3819F742149}">
      <dgm:prSet/>
      <dgm:spPr/>
      <dgm:t>
        <a:bodyPr/>
        <a:lstStyle/>
        <a:p>
          <a:endParaRPr lang="en-US"/>
        </a:p>
      </dgm:t>
    </dgm:pt>
    <dgm:pt modelId="{60D5D70C-0FC8-4833-9BA3-C4FB2380C2FB}">
      <dgm:prSet/>
      <dgm:spPr/>
      <dgm:t>
        <a:bodyPr/>
        <a:lstStyle/>
        <a:p>
          <a:r>
            <a:rPr lang="en-US"/>
            <a:t>Coeur du projet : Microframework Flask</a:t>
          </a:r>
        </a:p>
      </dgm:t>
    </dgm:pt>
    <dgm:pt modelId="{F0A988EA-62A5-4E66-A3F2-B8DF9D25B766}" type="parTrans" cxnId="{486517F7-957A-4605-B333-5B69B5881273}">
      <dgm:prSet/>
      <dgm:spPr/>
      <dgm:t>
        <a:bodyPr/>
        <a:lstStyle/>
        <a:p>
          <a:endParaRPr lang="en-US"/>
        </a:p>
      </dgm:t>
    </dgm:pt>
    <dgm:pt modelId="{D06DB1FF-0941-4B00-9DBC-98AEEA061C10}" type="sibTrans" cxnId="{486517F7-957A-4605-B333-5B69B5881273}">
      <dgm:prSet/>
      <dgm:spPr/>
      <dgm:t>
        <a:bodyPr/>
        <a:lstStyle/>
        <a:p>
          <a:endParaRPr lang="en-US"/>
        </a:p>
      </dgm:t>
    </dgm:pt>
    <dgm:pt modelId="{3CDF7D07-93DD-4A0F-A88D-D856E4323D10}" type="pres">
      <dgm:prSet presAssocID="{4B4986F4-B4D2-4CE4-928D-3AE96E5DA59D}" presName="linear" presStyleCnt="0">
        <dgm:presLayoutVars>
          <dgm:animLvl val="lvl"/>
          <dgm:resizeHandles val="exact"/>
        </dgm:presLayoutVars>
      </dgm:prSet>
      <dgm:spPr/>
    </dgm:pt>
    <dgm:pt modelId="{E742F60C-F599-49C5-A68A-60165180E0DC}" type="pres">
      <dgm:prSet presAssocID="{C48E5606-7024-4D63-9E40-B3144F4921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7F69FB-A61B-45D6-9696-1F8F7A73284A}" type="pres">
      <dgm:prSet presAssocID="{7613575B-CC93-43B4-860D-EEC3A81B954B}" presName="spacer" presStyleCnt="0"/>
      <dgm:spPr/>
    </dgm:pt>
    <dgm:pt modelId="{0E6C45FC-CD0C-40DC-B78D-4D16C42A9DE8}" type="pres">
      <dgm:prSet presAssocID="{D7D81E6D-6D73-4FA8-97F2-B9162129BA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E2EE9A-60C6-40E5-A033-04DE10C16D1B}" type="pres">
      <dgm:prSet presAssocID="{2B53C64D-3A0C-42FB-B19A-0E1727F19EBB}" presName="spacer" presStyleCnt="0"/>
      <dgm:spPr/>
    </dgm:pt>
    <dgm:pt modelId="{EA890660-8AE7-4DED-A72A-BBC59BF147B5}" type="pres">
      <dgm:prSet presAssocID="{2F939993-2464-4D0C-8AB0-FF09F0A324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1473A5-71F6-49DC-B09C-680E8B83FADC}" type="pres">
      <dgm:prSet presAssocID="{09B213F2-2A21-4C38-BCDF-D737B44864C2}" presName="spacer" presStyleCnt="0"/>
      <dgm:spPr/>
    </dgm:pt>
    <dgm:pt modelId="{D10588E0-D816-4E0B-8C83-4960CC5862D2}" type="pres">
      <dgm:prSet presAssocID="{AF99A13D-BDD3-4E9A-B5EE-26794F6CE9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CC121B-1BED-442A-AEE2-75D920508CA7}" type="pres">
      <dgm:prSet presAssocID="{4B52C7AE-F7E8-4E50-BC9F-1AC1D100E179}" presName="spacer" presStyleCnt="0"/>
      <dgm:spPr/>
    </dgm:pt>
    <dgm:pt modelId="{B158A029-0DC4-40CA-8C3E-DF8E0BF1F37A}" type="pres">
      <dgm:prSet presAssocID="{60D5D70C-0FC8-4833-9BA3-C4FB2380C2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8AC308-2F19-47A6-B90F-AB405C05FB88}" type="presOf" srcId="{AF99A13D-BDD3-4E9A-B5EE-26794F6CE90E}" destId="{D10588E0-D816-4E0B-8C83-4960CC5862D2}" srcOrd="0" destOrd="0" presId="urn:microsoft.com/office/officeart/2005/8/layout/vList2"/>
    <dgm:cxn modelId="{B95F3D15-56F0-4C03-8CFF-03F58256FA6C}" srcId="{4B4986F4-B4D2-4CE4-928D-3AE96E5DA59D}" destId="{C48E5606-7024-4D63-9E40-B3144F492199}" srcOrd="0" destOrd="0" parTransId="{A2A307D0-81C8-4641-ADED-8D668CB9E5AF}" sibTransId="{7613575B-CC93-43B4-860D-EEC3A81B954B}"/>
    <dgm:cxn modelId="{1D23D624-FA0C-4A70-9921-4DDCAF4C9E44}" type="presOf" srcId="{60D5D70C-0FC8-4833-9BA3-C4FB2380C2FB}" destId="{B158A029-0DC4-40CA-8C3E-DF8E0BF1F37A}" srcOrd="0" destOrd="0" presId="urn:microsoft.com/office/officeart/2005/8/layout/vList2"/>
    <dgm:cxn modelId="{921DAF32-B0DB-4283-A1CF-5E97727C9DF5}" type="presOf" srcId="{D7D81E6D-6D73-4FA8-97F2-B9162129BA24}" destId="{0E6C45FC-CD0C-40DC-B78D-4D16C42A9DE8}" srcOrd="0" destOrd="0" presId="urn:microsoft.com/office/officeart/2005/8/layout/vList2"/>
    <dgm:cxn modelId="{B41B9D39-B470-4E54-ADEF-0B6CA37C1344}" srcId="{4B4986F4-B4D2-4CE4-928D-3AE96E5DA59D}" destId="{D7D81E6D-6D73-4FA8-97F2-B9162129BA24}" srcOrd="1" destOrd="0" parTransId="{44D5CC91-A4C9-415F-9F22-FE1C3F44A278}" sibTransId="{2B53C64D-3A0C-42FB-B19A-0E1727F19EBB}"/>
    <dgm:cxn modelId="{CD71D877-5BD5-486A-9583-B3819F742149}" srcId="{4B4986F4-B4D2-4CE4-928D-3AE96E5DA59D}" destId="{AF99A13D-BDD3-4E9A-B5EE-26794F6CE90E}" srcOrd="3" destOrd="0" parTransId="{1D3F2528-8515-4D73-B11F-37E109A83950}" sibTransId="{4B52C7AE-F7E8-4E50-BC9F-1AC1D100E179}"/>
    <dgm:cxn modelId="{4DB9D559-AC5C-4A55-8D8A-7763240993CF}" type="presOf" srcId="{4B4986F4-B4D2-4CE4-928D-3AE96E5DA59D}" destId="{3CDF7D07-93DD-4A0F-A88D-D856E4323D10}" srcOrd="0" destOrd="0" presId="urn:microsoft.com/office/officeart/2005/8/layout/vList2"/>
    <dgm:cxn modelId="{8838D9A3-61F0-438D-82DB-F889CF60A392}" srcId="{4B4986F4-B4D2-4CE4-928D-3AE96E5DA59D}" destId="{2F939993-2464-4D0C-8AB0-FF09F0A324B1}" srcOrd="2" destOrd="0" parTransId="{F0A29468-2C9E-4A19-9966-468B3AFB28E1}" sibTransId="{09B213F2-2A21-4C38-BCDF-D737B44864C2}"/>
    <dgm:cxn modelId="{486517F7-957A-4605-B333-5B69B5881273}" srcId="{4B4986F4-B4D2-4CE4-928D-3AE96E5DA59D}" destId="{60D5D70C-0FC8-4833-9BA3-C4FB2380C2FB}" srcOrd="4" destOrd="0" parTransId="{F0A988EA-62A5-4E66-A3F2-B8DF9D25B766}" sibTransId="{D06DB1FF-0941-4B00-9DBC-98AEEA061C10}"/>
    <dgm:cxn modelId="{D695BFF8-0C9A-4893-B888-1352179466AC}" type="presOf" srcId="{C48E5606-7024-4D63-9E40-B3144F492199}" destId="{E742F60C-F599-49C5-A68A-60165180E0DC}" srcOrd="0" destOrd="0" presId="urn:microsoft.com/office/officeart/2005/8/layout/vList2"/>
    <dgm:cxn modelId="{CFC7ACFE-D461-4CA9-AE7D-BBB755A19D3A}" type="presOf" srcId="{2F939993-2464-4D0C-8AB0-FF09F0A324B1}" destId="{EA890660-8AE7-4DED-A72A-BBC59BF147B5}" srcOrd="0" destOrd="0" presId="urn:microsoft.com/office/officeart/2005/8/layout/vList2"/>
    <dgm:cxn modelId="{C9525202-FF94-4973-8D98-DFB416BD34C6}" type="presParOf" srcId="{3CDF7D07-93DD-4A0F-A88D-D856E4323D10}" destId="{E742F60C-F599-49C5-A68A-60165180E0DC}" srcOrd="0" destOrd="0" presId="urn:microsoft.com/office/officeart/2005/8/layout/vList2"/>
    <dgm:cxn modelId="{AB145445-FCF5-4CFF-A9C8-46B50A93FC7D}" type="presParOf" srcId="{3CDF7D07-93DD-4A0F-A88D-D856E4323D10}" destId="{0F7F69FB-A61B-45D6-9696-1F8F7A73284A}" srcOrd="1" destOrd="0" presId="urn:microsoft.com/office/officeart/2005/8/layout/vList2"/>
    <dgm:cxn modelId="{8148E361-CF87-468F-84CD-D4193EB5F521}" type="presParOf" srcId="{3CDF7D07-93DD-4A0F-A88D-D856E4323D10}" destId="{0E6C45FC-CD0C-40DC-B78D-4D16C42A9DE8}" srcOrd="2" destOrd="0" presId="urn:microsoft.com/office/officeart/2005/8/layout/vList2"/>
    <dgm:cxn modelId="{7ED25899-3378-4842-A593-3AC43B180324}" type="presParOf" srcId="{3CDF7D07-93DD-4A0F-A88D-D856E4323D10}" destId="{7AE2EE9A-60C6-40E5-A033-04DE10C16D1B}" srcOrd="3" destOrd="0" presId="urn:microsoft.com/office/officeart/2005/8/layout/vList2"/>
    <dgm:cxn modelId="{66A3680F-98B0-4EF7-8CAE-4D1912916ECF}" type="presParOf" srcId="{3CDF7D07-93DD-4A0F-A88D-D856E4323D10}" destId="{EA890660-8AE7-4DED-A72A-BBC59BF147B5}" srcOrd="4" destOrd="0" presId="urn:microsoft.com/office/officeart/2005/8/layout/vList2"/>
    <dgm:cxn modelId="{0BEC9407-D5C3-4672-9CCC-1584180FBD42}" type="presParOf" srcId="{3CDF7D07-93DD-4A0F-A88D-D856E4323D10}" destId="{471473A5-71F6-49DC-B09C-680E8B83FADC}" srcOrd="5" destOrd="0" presId="urn:microsoft.com/office/officeart/2005/8/layout/vList2"/>
    <dgm:cxn modelId="{2030942C-5328-46CC-AAF4-E10349701947}" type="presParOf" srcId="{3CDF7D07-93DD-4A0F-A88D-D856E4323D10}" destId="{D10588E0-D816-4E0B-8C83-4960CC5862D2}" srcOrd="6" destOrd="0" presId="urn:microsoft.com/office/officeart/2005/8/layout/vList2"/>
    <dgm:cxn modelId="{5BA2A608-15F2-4782-ACBE-6F12B817E7E7}" type="presParOf" srcId="{3CDF7D07-93DD-4A0F-A88D-D856E4323D10}" destId="{F0CC121B-1BED-442A-AEE2-75D920508CA7}" srcOrd="7" destOrd="0" presId="urn:microsoft.com/office/officeart/2005/8/layout/vList2"/>
    <dgm:cxn modelId="{7A7C26E9-14C1-49BD-9EFF-FE9DB0285E6C}" type="presParOf" srcId="{3CDF7D07-93DD-4A0F-A88D-D856E4323D10}" destId="{B158A029-0DC4-40CA-8C3E-DF8E0BF1F3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986F4-B4D2-4CE4-928D-3AE96E5DA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E5606-7024-4D63-9E40-B3144F492199}">
      <dgm:prSet/>
      <dgm:spPr/>
      <dgm:t>
        <a:bodyPr/>
        <a:lstStyle/>
        <a:p>
          <a:r>
            <a:rPr lang="en-US" dirty="0">
              <a:cs typeface="Calibri Light"/>
            </a:rPr>
            <a:t>Interface responsive</a:t>
          </a:r>
          <a:endParaRPr lang="en-US" dirty="0"/>
        </a:p>
      </dgm:t>
    </dgm:pt>
    <dgm:pt modelId="{A2A307D0-81C8-4641-ADED-8D668CB9E5AF}" type="parTrans" cxnId="{B95F3D15-56F0-4C03-8CFF-03F58256FA6C}">
      <dgm:prSet/>
      <dgm:spPr/>
      <dgm:t>
        <a:bodyPr/>
        <a:lstStyle/>
        <a:p>
          <a:endParaRPr lang="en-US"/>
        </a:p>
      </dgm:t>
    </dgm:pt>
    <dgm:pt modelId="{7613575B-CC93-43B4-860D-EEC3A81B954B}" type="sibTrans" cxnId="{B95F3D15-56F0-4C03-8CFF-03F58256FA6C}">
      <dgm:prSet/>
      <dgm:spPr/>
      <dgm:t>
        <a:bodyPr/>
        <a:lstStyle/>
        <a:p>
          <a:endParaRPr lang="en-US"/>
        </a:p>
      </dgm:t>
    </dgm:pt>
    <dgm:pt modelId="{D7D81E6D-6D73-4FA8-97F2-B9162129BA24}">
      <dgm:prSet/>
      <dgm:spPr/>
      <dgm:t>
        <a:bodyPr/>
        <a:lstStyle/>
        <a:p>
          <a:r>
            <a:rPr lang="en-US" dirty="0">
              <a:cs typeface="Calibri Light"/>
            </a:rPr>
            <a:t>Test Driven Development</a:t>
          </a:r>
        </a:p>
      </dgm:t>
    </dgm:pt>
    <dgm:pt modelId="{44D5CC91-A4C9-415F-9F22-FE1C3F44A278}" type="parTrans" cxnId="{B41B9D39-B470-4E54-ADEF-0B6CA37C1344}">
      <dgm:prSet/>
      <dgm:spPr/>
      <dgm:t>
        <a:bodyPr/>
        <a:lstStyle/>
        <a:p>
          <a:endParaRPr lang="en-US"/>
        </a:p>
      </dgm:t>
    </dgm:pt>
    <dgm:pt modelId="{2B53C64D-3A0C-42FB-B19A-0E1727F19EBB}" type="sibTrans" cxnId="{B41B9D39-B470-4E54-ADEF-0B6CA37C1344}">
      <dgm:prSet/>
      <dgm:spPr/>
      <dgm:t>
        <a:bodyPr/>
        <a:lstStyle/>
        <a:p>
          <a:endParaRPr lang="en-US"/>
        </a:p>
      </dgm:t>
    </dgm:pt>
    <dgm:pt modelId="{2F939993-2464-4D0C-8AB0-FF09F0A324B1}">
      <dgm:prSet/>
      <dgm:spPr/>
      <dgm:t>
        <a:bodyPr/>
        <a:lstStyle/>
        <a:p>
          <a:r>
            <a:rPr lang="en-US" dirty="0">
              <a:cs typeface="Calibri Light"/>
            </a:rPr>
            <a:t>Code</a:t>
          </a:r>
          <a:r>
            <a:rPr lang="en-GB" dirty="0">
              <a:cs typeface="Calibri Light"/>
            </a:rPr>
            <a:t> </a:t>
          </a:r>
          <a:r>
            <a:rPr lang="en-GB" dirty="0" err="1">
              <a:cs typeface="Calibri Light"/>
            </a:rPr>
            <a:t>écrit</a:t>
          </a:r>
          <a:r>
            <a:rPr lang="en-GB" dirty="0">
              <a:cs typeface="Calibri Light"/>
            </a:rPr>
            <a:t> </a:t>
          </a:r>
          <a:r>
            <a:rPr lang="en-GB" dirty="0" err="1">
              <a:cs typeface="Calibri Light"/>
            </a:rPr>
            <a:t>en</a:t>
          </a:r>
          <a:r>
            <a:rPr lang="en-GB" dirty="0">
              <a:cs typeface="Calibri Light"/>
            </a:rPr>
            <a:t> </a:t>
          </a:r>
          <a:r>
            <a:rPr lang="en-GB" dirty="0" err="1">
              <a:cs typeface="Calibri Light"/>
            </a:rPr>
            <a:t>anglais</a:t>
          </a:r>
          <a:endParaRPr lang="en-US" dirty="0" err="1"/>
        </a:p>
      </dgm:t>
    </dgm:pt>
    <dgm:pt modelId="{F0A29468-2C9E-4A19-9966-468B3AFB28E1}" type="parTrans" cxnId="{8838D9A3-61F0-438D-82DB-F889CF60A392}">
      <dgm:prSet/>
      <dgm:spPr/>
      <dgm:t>
        <a:bodyPr/>
        <a:lstStyle/>
        <a:p>
          <a:endParaRPr lang="en-US"/>
        </a:p>
      </dgm:t>
    </dgm:pt>
    <dgm:pt modelId="{09B213F2-2A21-4C38-BCDF-D737B44864C2}" type="sibTrans" cxnId="{8838D9A3-61F0-438D-82DB-F889CF60A392}">
      <dgm:prSet/>
      <dgm:spPr/>
      <dgm:t>
        <a:bodyPr/>
        <a:lstStyle/>
        <a:p>
          <a:endParaRPr lang="en-US"/>
        </a:p>
      </dgm:t>
    </dgm:pt>
    <dgm:pt modelId="{3CDF7D07-93DD-4A0F-A88D-D856E4323D10}" type="pres">
      <dgm:prSet presAssocID="{4B4986F4-B4D2-4CE4-928D-3AE96E5DA59D}" presName="linear" presStyleCnt="0">
        <dgm:presLayoutVars>
          <dgm:animLvl val="lvl"/>
          <dgm:resizeHandles val="exact"/>
        </dgm:presLayoutVars>
      </dgm:prSet>
      <dgm:spPr/>
    </dgm:pt>
    <dgm:pt modelId="{E742F60C-F599-49C5-A68A-60165180E0DC}" type="pres">
      <dgm:prSet presAssocID="{C48E5606-7024-4D63-9E40-B3144F4921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7F69FB-A61B-45D6-9696-1F8F7A73284A}" type="pres">
      <dgm:prSet presAssocID="{7613575B-CC93-43B4-860D-EEC3A81B954B}" presName="spacer" presStyleCnt="0"/>
      <dgm:spPr/>
    </dgm:pt>
    <dgm:pt modelId="{0E6C45FC-CD0C-40DC-B78D-4D16C42A9DE8}" type="pres">
      <dgm:prSet presAssocID="{D7D81E6D-6D73-4FA8-97F2-B9162129BA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E2EE9A-60C6-40E5-A033-04DE10C16D1B}" type="pres">
      <dgm:prSet presAssocID="{2B53C64D-3A0C-42FB-B19A-0E1727F19EBB}" presName="spacer" presStyleCnt="0"/>
      <dgm:spPr/>
    </dgm:pt>
    <dgm:pt modelId="{EA890660-8AE7-4DED-A72A-BBC59BF147B5}" type="pres">
      <dgm:prSet presAssocID="{2F939993-2464-4D0C-8AB0-FF09F0A324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5F3D15-56F0-4C03-8CFF-03F58256FA6C}" srcId="{4B4986F4-B4D2-4CE4-928D-3AE96E5DA59D}" destId="{C48E5606-7024-4D63-9E40-B3144F492199}" srcOrd="0" destOrd="0" parTransId="{A2A307D0-81C8-4641-ADED-8D668CB9E5AF}" sibTransId="{7613575B-CC93-43B4-860D-EEC3A81B954B}"/>
    <dgm:cxn modelId="{921DAF32-B0DB-4283-A1CF-5E97727C9DF5}" type="presOf" srcId="{D7D81E6D-6D73-4FA8-97F2-B9162129BA24}" destId="{0E6C45FC-CD0C-40DC-B78D-4D16C42A9DE8}" srcOrd="0" destOrd="0" presId="urn:microsoft.com/office/officeart/2005/8/layout/vList2"/>
    <dgm:cxn modelId="{B41B9D39-B470-4E54-ADEF-0B6CA37C1344}" srcId="{4B4986F4-B4D2-4CE4-928D-3AE96E5DA59D}" destId="{D7D81E6D-6D73-4FA8-97F2-B9162129BA24}" srcOrd="1" destOrd="0" parTransId="{44D5CC91-A4C9-415F-9F22-FE1C3F44A278}" sibTransId="{2B53C64D-3A0C-42FB-B19A-0E1727F19EBB}"/>
    <dgm:cxn modelId="{4DB9D559-AC5C-4A55-8D8A-7763240993CF}" type="presOf" srcId="{4B4986F4-B4D2-4CE4-928D-3AE96E5DA59D}" destId="{3CDF7D07-93DD-4A0F-A88D-D856E4323D10}" srcOrd="0" destOrd="0" presId="urn:microsoft.com/office/officeart/2005/8/layout/vList2"/>
    <dgm:cxn modelId="{8838D9A3-61F0-438D-82DB-F889CF60A392}" srcId="{4B4986F4-B4D2-4CE4-928D-3AE96E5DA59D}" destId="{2F939993-2464-4D0C-8AB0-FF09F0A324B1}" srcOrd="2" destOrd="0" parTransId="{F0A29468-2C9E-4A19-9966-468B3AFB28E1}" sibTransId="{09B213F2-2A21-4C38-BCDF-D737B44864C2}"/>
    <dgm:cxn modelId="{D695BFF8-0C9A-4893-B888-1352179466AC}" type="presOf" srcId="{C48E5606-7024-4D63-9E40-B3144F492199}" destId="{E742F60C-F599-49C5-A68A-60165180E0DC}" srcOrd="0" destOrd="0" presId="urn:microsoft.com/office/officeart/2005/8/layout/vList2"/>
    <dgm:cxn modelId="{CFC7ACFE-D461-4CA9-AE7D-BBB755A19D3A}" type="presOf" srcId="{2F939993-2464-4D0C-8AB0-FF09F0A324B1}" destId="{EA890660-8AE7-4DED-A72A-BBC59BF147B5}" srcOrd="0" destOrd="0" presId="urn:microsoft.com/office/officeart/2005/8/layout/vList2"/>
    <dgm:cxn modelId="{C9525202-FF94-4973-8D98-DFB416BD34C6}" type="presParOf" srcId="{3CDF7D07-93DD-4A0F-A88D-D856E4323D10}" destId="{E742F60C-F599-49C5-A68A-60165180E0DC}" srcOrd="0" destOrd="0" presId="urn:microsoft.com/office/officeart/2005/8/layout/vList2"/>
    <dgm:cxn modelId="{AB145445-FCF5-4CFF-A9C8-46B50A93FC7D}" type="presParOf" srcId="{3CDF7D07-93DD-4A0F-A88D-D856E4323D10}" destId="{0F7F69FB-A61B-45D6-9696-1F8F7A73284A}" srcOrd="1" destOrd="0" presId="urn:microsoft.com/office/officeart/2005/8/layout/vList2"/>
    <dgm:cxn modelId="{8148E361-CF87-468F-84CD-D4193EB5F521}" type="presParOf" srcId="{3CDF7D07-93DD-4A0F-A88D-D856E4323D10}" destId="{0E6C45FC-CD0C-40DC-B78D-4D16C42A9DE8}" srcOrd="2" destOrd="0" presId="urn:microsoft.com/office/officeart/2005/8/layout/vList2"/>
    <dgm:cxn modelId="{7ED25899-3378-4842-A593-3AC43B180324}" type="presParOf" srcId="{3CDF7D07-93DD-4A0F-A88D-D856E4323D10}" destId="{7AE2EE9A-60C6-40E5-A033-04DE10C16D1B}" srcOrd="3" destOrd="0" presId="urn:microsoft.com/office/officeart/2005/8/layout/vList2"/>
    <dgm:cxn modelId="{66A3680F-98B0-4EF7-8CAE-4D1912916ECF}" type="presParOf" srcId="{3CDF7D07-93DD-4A0F-A88D-D856E4323D10}" destId="{EA890660-8AE7-4DED-A72A-BBC59BF147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2F60C-F599-49C5-A68A-60165180E0DC}">
      <dsp:nvSpPr>
        <dsp:cNvPr id="0" name=""/>
        <dsp:cNvSpPr/>
      </dsp:nvSpPr>
      <dsp:spPr>
        <a:xfrm>
          <a:off x="0" y="657225"/>
          <a:ext cx="649224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Interraction en AJAX</a:t>
          </a:r>
        </a:p>
      </dsp:txBody>
      <dsp:txXfrm>
        <a:off x="35125" y="692350"/>
        <a:ext cx="6421990" cy="649299"/>
      </dsp:txXfrm>
    </dsp:sp>
    <dsp:sp modelId="{0E6C45FC-CD0C-40DC-B78D-4D16C42A9DE8}">
      <dsp:nvSpPr>
        <dsp:cNvPr id="0" name=""/>
        <dsp:cNvSpPr/>
      </dsp:nvSpPr>
      <dsp:spPr>
        <a:xfrm>
          <a:off x="0" y="1463175"/>
          <a:ext cx="649224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 Google Map &amp; API Media Wiki</a:t>
          </a:r>
        </a:p>
      </dsp:txBody>
      <dsp:txXfrm>
        <a:off x="35125" y="1498300"/>
        <a:ext cx="6421990" cy="649299"/>
      </dsp:txXfrm>
    </dsp:sp>
    <dsp:sp modelId="{EA890660-8AE7-4DED-A72A-BBC59BF147B5}">
      <dsp:nvSpPr>
        <dsp:cNvPr id="0" name=""/>
        <dsp:cNvSpPr/>
      </dsp:nvSpPr>
      <dsp:spPr>
        <a:xfrm>
          <a:off x="0" y="2269125"/>
          <a:ext cx="649224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Aucune sauvegarde</a:t>
          </a:r>
        </a:p>
      </dsp:txBody>
      <dsp:txXfrm>
        <a:off x="35125" y="2304250"/>
        <a:ext cx="6421990" cy="649299"/>
      </dsp:txXfrm>
    </dsp:sp>
    <dsp:sp modelId="{D10588E0-D816-4E0B-8C83-4960CC5862D2}">
      <dsp:nvSpPr>
        <dsp:cNvPr id="0" name=""/>
        <dsp:cNvSpPr/>
      </dsp:nvSpPr>
      <dsp:spPr>
        <a:xfrm>
          <a:off x="0" y="3075075"/>
          <a:ext cx="649224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Personnaliser différentes réponses</a:t>
          </a:r>
        </a:p>
      </dsp:txBody>
      <dsp:txXfrm>
        <a:off x="35125" y="3110200"/>
        <a:ext cx="6421990" cy="649299"/>
      </dsp:txXfrm>
    </dsp:sp>
    <dsp:sp modelId="{B158A029-0DC4-40CA-8C3E-DF8E0BF1F37A}">
      <dsp:nvSpPr>
        <dsp:cNvPr id="0" name=""/>
        <dsp:cNvSpPr/>
      </dsp:nvSpPr>
      <dsp:spPr>
        <a:xfrm>
          <a:off x="0" y="3881025"/>
          <a:ext cx="649224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Coeur du projet : Microframework Flask</a:t>
          </a:r>
        </a:p>
      </dsp:txBody>
      <dsp:txXfrm>
        <a:off x="35125" y="3916150"/>
        <a:ext cx="642199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2F60C-F599-49C5-A68A-60165180E0DC}">
      <dsp:nvSpPr>
        <dsp:cNvPr id="0" name=""/>
        <dsp:cNvSpPr/>
      </dsp:nvSpPr>
      <dsp:spPr>
        <a:xfrm>
          <a:off x="0" y="841455"/>
          <a:ext cx="649224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cs typeface="Calibri Light"/>
            </a:rPr>
            <a:t>Interface responsive</a:t>
          </a:r>
          <a:endParaRPr lang="en-US" sz="4600" kern="1200" dirty="0"/>
        </a:p>
      </dsp:txBody>
      <dsp:txXfrm>
        <a:off x="53859" y="895314"/>
        <a:ext cx="6384522" cy="995592"/>
      </dsp:txXfrm>
    </dsp:sp>
    <dsp:sp modelId="{0E6C45FC-CD0C-40DC-B78D-4D16C42A9DE8}">
      <dsp:nvSpPr>
        <dsp:cNvPr id="0" name=""/>
        <dsp:cNvSpPr/>
      </dsp:nvSpPr>
      <dsp:spPr>
        <a:xfrm>
          <a:off x="0" y="2077245"/>
          <a:ext cx="649224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cs typeface="Calibri Light"/>
            </a:rPr>
            <a:t>Test Driven Development</a:t>
          </a:r>
        </a:p>
      </dsp:txBody>
      <dsp:txXfrm>
        <a:off x="53859" y="2131104"/>
        <a:ext cx="6384522" cy="995592"/>
      </dsp:txXfrm>
    </dsp:sp>
    <dsp:sp modelId="{EA890660-8AE7-4DED-A72A-BBC59BF147B5}">
      <dsp:nvSpPr>
        <dsp:cNvPr id="0" name=""/>
        <dsp:cNvSpPr/>
      </dsp:nvSpPr>
      <dsp:spPr>
        <a:xfrm>
          <a:off x="0" y="3313035"/>
          <a:ext cx="649224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cs typeface="Calibri Light"/>
            </a:rPr>
            <a:t>Code</a:t>
          </a:r>
          <a:r>
            <a:rPr lang="en-GB" sz="4600" kern="1200" dirty="0">
              <a:cs typeface="Calibri Light"/>
            </a:rPr>
            <a:t> </a:t>
          </a:r>
          <a:r>
            <a:rPr lang="en-GB" sz="4600" kern="1200" dirty="0" err="1">
              <a:cs typeface="Calibri Light"/>
            </a:rPr>
            <a:t>écrit</a:t>
          </a:r>
          <a:r>
            <a:rPr lang="en-GB" sz="4600" kern="1200" dirty="0">
              <a:cs typeface="Calibri Light"/>
            </a:rPr>
            <a:t> </a:t>
          </a:r>
          <a:r>
            <a:rPr lang="en-GB" sz="4600" kern="1200" dirty="0" err="1">
              <a:cs typeface="Calibri Light"/>
            </a:rPr>
            <a:t>en</a:t>
          </a:r>
          <a:r>
            <a:rPr lang="en-GB" sz="4600" kern="1200" dirty="0">
              <a:cs typeface="Calibri Light"/>
            </a:rPr>
            <a:t> </a:t>
          </a:r>
          <a:r>
            <a:rPr lang="en-GB" sz="4600" kern="1200" dirty="0" err="1">
              <a:cs typeface="Calibri Light"/>
            </a:rPr>
            <a:t>anglais</a:t>
          </a:r>
          <a:endParaRPr lang="en-US" sz="4600" kern="1200" dirty="0" err="1"/>
        </a:p>
      </dsp:txBody>
      <dsp:txXfrm>
        <a:off x="53859" y="3366894"/>
        <a:ext cx="6384522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0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85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1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13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3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146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09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5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1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97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4A118A3-9450-486F-9ECE-E42B5F834BC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Creez GrandPy-Bot,
le papy robot.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PROJET 7 – da python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Carrasco bAPTISTE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HTML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FD6D1-8CA0-43E2-BD2A-60EB6D56B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7355-723D-411E-945C-E79B756C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Default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1342696" y="1818448"/>
            <a:ext cx="6573479" cy="2245189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>
            <a:off x="1337658" y="4121145"/>
            <a:ext cx="6342152" cy="22008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                   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Header / Footer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-3869" y="1743573"/>
            <a:ext cx="7810200" cy="455256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3"/>
          <a:stretch/>
        </p:blipFill>
        <p:spPr>
          <a:xfrm>
            <a:off x="4420080" y="2612078"/>
            <a:ext cx="7772040" cy="29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4271483" y="67862"/>
            <a:ext cx="3219120" cy="53316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4276501" y="717143"/>
            <a:ext cx="4142880" cy="1285560"/>
          </a:xfrm>
          <a:prstGeom prst="rect">
            <a:avLst/>
          </a:prstGeom>
          <a:ln>
            <a:noFill/>
          </a:ln>
        </p:spPr>
      </p:pic>
      <p:pic>
        <p:nvPicPr>
          <p:cNvPr id="167" name="Picture 166"/>
          <p:cNvPicPr/>
          <p:nvPr/>
        </p:nvPicPr>
        <p:blipFill>
          <a:blip r:embed="rId4"/>
          <a:stretch/>
        </p:blipFill>
        <p:spPr>
          <a:xfrm>
            <a:off x="4275827" y="2121794"/>
            <a:ext cx="6273661" cy="2399596"/>
          </a:xfrm>
          <a:prstGeom prst="rect">
            <a:avLst/>
          </a:prstGeom>
          <a:ln>
            <a:noFill/>
          </a:ln>
        </p:spPr>
      </p:pic>
      <p:pic>
        <p:nvPicPr>
          <p:cNvPr id="168" name="Picture 167"/>
          <p:cNvPicPr/>
          <p:nvPr/>
        </p:nvPicPr>
        <p:blipFill>
          <a:blip r:embed="rId5"/>
          <a:stretch/>
        </p:blipFill>
        <p:spPr>
          <a:xfrm>
            <a:off x="4270111" y="4615712"/>
            <a:ext cx="5128080" cy="1946114"/>
          </a:xfrm>
          <a:prstGeom prst="rect">
            <a:avLst/>
          </a:prstGeom>
          <a:ln>
            <a:noFill/>
          </a:ln>
        </p:spPr>
      </p:pic>
      <p:pic>
        <p:nvPicPr>
          <p:cNvPr id="169" name="Picture 168"/>
          <p:cNvPicPr/>
          <p:nvPr/>
        </p:nvPicPr>
        <p:blipFill>
          <a:blip r:embed="rId6"/>
          <a:stretch/>
        </p:blipFill>
        <p:spPr>
          <a:xfrm>
            <a:off x="4275827" y="6642108"/>
            <a:ext cx="1409400" cy="28548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607AC-52FC-498D-BC60-D1D1701D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9862-E1DB-48CE-A568-184FEB89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Insertion du layout default</a:t>
            </a:r>
          </a:p>
          <a:p>
            <a:r>
              <a:rPr lang="en-US" dirty="0" err="1">
                <a:cs typeface="Calibri"/>
              </a:rPr>
              <a:t>Utilisation</a:t>
            </a:r>
            <a:r>
              <a:rPr lang="en-US" dirty="0">
                <a:cs typeface="Calibri"/>
              </a:rPr>
              <a:t> de la class row</a:t>
            </a:r>
          </a:p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formulaire</a:t>
            </a:r>
          </a:p>
          <a:p>
            <a:r>
              <a:rPr lang="en-US" dirty="0">
                <a:cs typeface="Calibri"/>
              </a:rPr>
              <a:t>La carte et la zone de </a:t>
            </a:r>
            <a:r>
              <a:rPr lang="en-US" dirty="0" err="1">
                <a:cs typeface="Calibri"/>
              </a:rPr>
              <a:t>réponse</a:t>
            </a:r>
          </a:p>
          <a:p>
            <a:r>
              <a:rPr lang="en-US" dirty="0">
                <a:cs typeface="Calibri"/>
              </a:rPr>
              <a:t>Fin du block body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Une </a:t>
            </a:r>
            <a:r>
              <a:rPr lang="en-US" sz="4800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utilisation</a:t>
            </a: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800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simplifiée</a:t>
            </a: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404</a:t>
            </a:r>
            <a:endParaRPr lang="en-US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2210040" y="2549160"/>
            <a:ext cx="7848360" cy="21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Python, et son microframework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6EDF6-591F-4088-85F1-D53AD190E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831D-BC7C-43BD-AB6F-999D9BB73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Mise en place de app.py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1092679" y="2509712"/>
            <a:ext cx="7800480" cy="199980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1098800" y="5063706"/>
            <a:ext cx="1914120" cy="39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Chargement de la plage d’accueil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1100155" y="2737549"/>
            <a:ext cx="5981400" cy="9424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6873980" y="5191143"/>
            <a:ext cx="4466880" cy="74268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15DBB82A-9135-44E5-B264-E132380F8562}"/>
              </a:ext>
            </a:extLst>
          </p:cNvPr>
          <p:cNvSpPr txBox="1"/>
          <p:nvPr/>
        </p:nvSpPr>
        <p:spPr>
          <a:xfrm>
            <a:off x="6445653" y="4484748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latin typeface="Calibri Light"/>
                <a:cs typeface="Calibri Light"/>
              </a:rPr>
              <a:t>(                                    )</a:t>
            </a:r>
            <a:endParaRPr lang="en-US" sz="4800" b="0" strike="noStrike" spc="-49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4189570" y="-155276"/>
            <a:ext cx="5055648" cy="465348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4182695" y="351516"/>
            <a:ext cx="4247177" cy="1592263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4"/>
          <a:stretch/>
        </p:blipFill>
        <p:spPr>
          <a:xfrm>
            <a:off x="4191525" y="2030715"/>
            <a:ext cx="6359256" cy="1544743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5"/>
          <a:stretch/>
        </p:blipFill>
        <p:spPr>
          <a:xfrm>
            <a:off x="4192089" y="3662957"/>
            <a:ext cx="5279277" cy="1140619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6"/>
          <a:stretch/>
        </p:blipFill>
        <p:spPr>
          <a:xfrm>
            <a:off x="4182326" y="4857394"/>
            <a:ext cx="4827678" cy="1036174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7"/>
          <a:stretch/>
        </p:blipFill>
        <p:spPr>
          <a:xfrm>
            <a:off x="4180148" y="5948945"/>
            <a:ext cx="4689416" cy="96016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5FF8D-8F3C-4A3C-BDD2-0DF60330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>
                <a:cs typeface="Calibri Light"/>
              </a:rPr>
              <a:t>Utilisation</a:t>
            </a:r>
            <a:r>
              <a:rPr lang="en-US" dirty="0">
                <a:cs typeface="Calibri Light"/>
              </a:rPr>
              <a:t> du code python face à </a:t>
            </a:r>
            <a:r>
              <a:rPr lang="en-US" dirty="0" err="1">
                <a:cs typeface="Calibri Light"/>
              </a:rPr>
              <a:t>une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requete</a:t>
            </a:r>
            <a:r>
              <a:rPr lang="en-US" dirty="0">
                <a:cs typeface="Calibri Light"/>
              </a:rPr>
              <a:t> POST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1FEA7-7AE6-4E47-AC6B-9E102106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cs typeface="Calibri"/>
              </a:rPr>
              <a:t>Définition</a:t>
            </a:r>
            <a:r>
              <a:rPr lang="en-US" dirty="0">
                <a:cs typeface="Calibri"/>
              </a:rPr>
              <a:t> de la route et de la </a:t>
            </a:r>
            <a:r>
              <a:rPr lang="en-US" dirty="0" err="1">
                <a:cs typeface="Calibri"/>
              </a:rPr>
              <a:t>méthode</a:t>
            </a:r>
            <a:endParaRPr lang="en-US" dirty="0" err="1"/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cs typeface="Calibri"/>
              </a:rPr>
              <a:t>Initialisation</a:t>
            </a:r>
            <a:r>
              <a:rPr lang="en-US" dirty="0">
                <a:cs typeface="Calibri"/>
              </a:rPr>
              <a:t> des variables</a:t>
            </a: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cs typeface="Calibri"/>
              </a:rPr>
              <a:t>Utilisation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différentes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fonctions</a:t>
            </a:r>
            <a:r>
              <a:rPr lang="en-US" dirty="0">
                <a:cs typeface="Calibri"/>
              </a:rPr>
              <a:t> python</a:t>
            </a: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Deux </a:t>
            </a:r>
            <a:r>
              <a:rPr lang="en-US" dirty="0" err="1">
                <a:cs typeface="Calibri"/>
              </a:rPr>
              <a:t>exemples</a:t>
            </a: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cs typeface="Calibri"/>
              </a:rPr>
              <a:t>Retour de la variable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Autre fonction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1099334" y="2762792"/>
            <a:ext cx="4762080" cy="74268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1101471" y="4475958"/>
            <a:ext cx="2866680" cy="5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Plan de la soutenance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anchor="t"/>
          <a:lstStyle/>
          <a:p>
            <a:pPr marL="457200" indent="-455930">
              <a:lnSpc>
                <a:spcPct val="100000"/>
              </a:lnSpc>
              <a:buClr>
                <a:srgbClr val="1CADE4"/>
              </a:buClr>
              <a:buFont typeface="Calibri"/>
              <a:buAutoNum type="romanUcPeriod"/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lang="en-US" dirty="0">
              <a:cs typeface="Arial"/>
            </a:endParaRPr>
          </a:p>
          <a:p>
            <a:pPr marL="915670" lvl="2" indent="-457200">
              <a:buClr>
                <a:srgbClr val="1CADE4"/>
              </a:buClr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Le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</a:p>
          <a:p>
            <a:pPr marL="915670" lvl="2" indent="-457200">
              <a:buClr>
                <a:srgbClr val="1CADE4"/>
              </a:buClr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Les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livrables</a:t>
            </a:r>
          </a:p>
          <a:p>
            <a:pPr marL="457200" indent="-455930">
              <a:lnSpc>
                <a:spcPct val="100000"/>
              </a:lnSpc>
              <a:buClr>
                <a:srgbClr val="1CADE4"/>
              </a:buClr>
              <a:buFont typeface="Calibri"/>
              <a:buAutoNum type="romanUcPeriod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la solution</a:t>
            </a:r>
            <a:endParaRPr lang="en-US" sz="2000" b="0" strike="noStrike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915670" lvl="2" indent="-457200">
              <a:buClr>
                <a:srgbClr val="1CADE4"/>
              </a:buClr>
              <a:buAutoNum type="arabicPeriod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L'architecture</a:t>
            </a: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générale</a:t>
            </a: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Les pages HTML</a:t>
            </a: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Utilisation</a:t>
            </a: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 de Flask</a:t>
            </a: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La TDD</a:t>
            </a: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Stockage</a:t>
            </a: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 de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donnée</a:t>
            </a: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 JSON</a:t>
            </a: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Appel AJAX</a:t>
            </a: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5670" lvl="2" indent="-457200">
              <a:buClr>
                <a:srgbClr val="1CADE4"/>
              </a:buClr>
              <a:buFontTx/>
              <a:buAutoNum type="arabicPeriod"/>
            </a:pPr>
            <a:r>
              <a:rPr lang="en-US" sz="2000" spc="-1" dirty="0">
                <a:solidFill>
                  <a:srgbClr val="404040"/>
                </a:solidFill>
                <a:latin typeface="Calibri"/>
                <a:cs typeface="Calibri"/>
              </a:rPr>
              <a:t>Site responsive</a:t>
            </a:r>
          </a:p>
          <a:p>
            <a:pPr marL="457200" indent="-455930">
              <a:lnSpc>
                <a:spcPct val="100000"/>
              </a:lnSpc>
              <a:buClr>
                <a:srgbClr val="1CADE4"/>
              </a:buClr>
              <a:buFont typeface="Calibri"/>
              <a:buAutoNum type="romanUcPeriod"/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lang="en-US" sz="2000" b="0" strike="noStrike" spc="-1" dirty="0" err="1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 TDD : test driven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2AAF1-128E-46F1-9611-61205211C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travers le </a:t>
            </a:r>
            <a:r>
              <a:rPr lang="en-US" sz="4800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fichier</a:t>
            </a: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test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_function.py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093623" y="1998831"/>
            <a:ext cx="7857720" cy="17100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3"/>
          <a:stretch/>
        </p:blipFill>
        <p:spPr>
          <a:xfrm>
            <a:off x="1090451" y="2355724"/>
            <a:ext cx="5257440" cy="78084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4"/>
          <a:stretch/>
        </p:blipFill>
        <p:spPr>
          <a:xfrm>
            <a:off x="1094098" y="3308080"/>
            <a:ext cx="6048000" cy="78084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5"/>
          <a:stretch/>
        </p:blipFill>
        <p:spPr>
          <a:xfrm>
            <a:off x="1094098" y="4255779"/>
            <a:ext cx="4600080" cy="77112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6"/>
          <a:stretch/>
        </p:blipFill>
        <p:spPr>
          <a:xfrm>
            <a:off x="1101971" y="5217541"/>
            <a:ext cx="4971600" cy="73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Résultat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des tests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092679" y="2615036"/>
            <a:ext cx="731484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Utilisation des fichiers JSON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B24F1-D8BB-4219-8ED3-01B7EAD7F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D116-DE61-4244-AE75-F8EEEE5A2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Sentence &amp; StopWord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1100794" y="2316673"/>
            <a:ext cx="7914960" cy="1752120"/>
          </a:xfrm>
          <a:prstGeom prst="rect">
            <a:avLst/>
          </a:prstGeom>
          <a:ln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1086731" y="4614731"/>
            <a:ext cx="7943400" cy="20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L’appel AJAX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757C7-DD87-410A-B387-BE9655AFE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C8991-4413-4041-91A5-8F42EF56A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Insertion d’un script.js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-18247" y="1737000"/>
            <a:ext cx="5575959" cy="5116078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5718319" y="1737000"/>
            <a:ext cx="6775031" cy="2612591"/>
          </a:xfrm>
          <a:prstGeom prst="rect">
            <a:avLst/>
          </a:prstGeom>
          <a:ln>
            <a:noFill/>
          </a:ln>
        </p:spPr>
      </p:pic>
      <p:pic>
        <p:nvPicPr>
          <p:cNvPr id="210" name="Picture 209"/>
          <p:cNvPicPr/>
          <p:nvPr/>
        </p:nvPicPr>
        <p:blipFill>
          <a:blip r:embed="rId4"/>
          <a:stretch/>
        </p:blipFill>
        <p:spPr>
          <a:xfrm>
            <a:off x="5722192" y="4545811"/>
            <a:ext cx="6265877" cy="21603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CSS, Bootstrap &amp; Site responsive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4B568-4C8D-4A54-8C7F-C7D24BE11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0C79-D6C6-4455-9A95-66F2DE1D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Petit rappel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du code 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5474886" y="1856405"/>
            <a:ext cx="7263591" cy="2317076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3"/>
          <a:stretch/>
        </p:blipFill>
        <p:spPr>
          <a:xfrm>
            <a:off x="5474886" y="4394294"/>
            <a:ext cx="6715964" cy="2459681"/>
          </a:xfrm>
          <a:prstGeom prst="rect">
            <a:avLst/>
          </a:prstGeom>
          <a:ln>
            <a:noFill/>
          </a:ln>
        </p:spPr>
      </p:pic>
      <p:pic>
        <p:nvPicPr>
          <p:cNvPr id="216" name="Picture 215"/>
          <p:cNvPicPr/>
          <p:nvPr/>
        </p:nvPicPr>
        <p:blipFill>
          <a:blip r:embed="rId4"/>
          <a:stretch/>
        </p:blipFill>
        <p:spPr>
          <a:xfrm>
            <a:off x="1090954" y="3653925"/>
            <a:ext cx="4142880" cy="12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bootstrap.min.css
&amp; bootstrap.min.js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098122" y="2155454"/>
            <a:ext cx="7876800" cy="1428480"/>
          </a:xfrm>
          <a:prstGeom prst="rect">
            <a:avLst/>
          </a:prstGeom>
          <a:ln>
            <a:noFill/>
          </a:ln>
        </p:spPr>
      </p:pic>
      <p:pic>
        <p:nvPicPr>
          <p:cNvPr id="219" name="Picture 218"/>
          <p:cNvPicPr/>
          <p:nvPr/>
        </p:nvPicPr>
        <p:blipFill>
          <a:blip r:embed="rId3"/>
          <a:stretch/>
        </p:blipFill>
        <p:spPr>
          <a:xfrm>
            <a:off x="1112026" y="4039646"/>
            <a:ext cx="7857720" cy="120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1E4A-3CB7-4E3A-9AE4-1E375BB34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Site responsive : Grand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</a:t>
            </a:r>
            <a:endParaRPr lang="en-US" sz="1800" b="0" strike="noStrike" spc="-1" dirty="0" err="1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1270959" y="1968548"/>
            <a:ext cx="9705600" cy="614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Site responsive :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Tablette</a:t>
            </a:r>
            <a:endParaRPr lang="en-US" sz="18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3098608" y="1992127"/>
            <a:ext cx="6067080" cy="60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Site responsive : Smartphone</a:t>
            </a:r>
            <a:endParaRPr lang="en-US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1863741" y="1796020"/>
            <a:ext cx="2923920" cy="4514400"/>
          </a:xfrm>
          <a:prstGeom prst="rect">
            <a:avLst/>
          </a:prstGeom>
          <a:ln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645466" y="2416546"/>
            <a:ext cx="4505040" cy="30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B7D8-C973-4BA5-B2C6-B75762C8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Conclusion,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16D7-AAC9-4DCE-820D-AF355709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5130"/>
            <a:ext cx="10058400" cy="28524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1/ </a:t>
            </a:r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planifié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séquencé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suivant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méthodologie</a:t>
            </a:r>
            <a:r>
              <a:rPr lang="en-US" dirty="0">
                <a:cs typeface="Calibri"/>
              </a:rPr>
              <a:t> agile et </a:t>
            </a:r>
            <a:r>
              <a:rPr lang="en-US" dirty="0" err="1">
                <a:cs typeface="Calibri"/>
              </a:rPr>
              <a:t>versionné</a:t>
            </a:r>
            <a:r>
              <a:rPr lang="en-US" dirty="0">
                <a:cs typeface="Calibri"/>
              </a:rPr>
              <a:t> sur Git Hub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87E91A-E31D-4DE1-A5E5-60B3DED2B389}"/>
              </a:ext>
            </a:extLst>
          </p:cNvPr>
          <p:cNvSpPr txBox="1">
            <a:spLocks/>
          </p:cNvSpPr>
          <p:nvPr/>
        </p:nvSpPr>
        <p:spPr>
          <a:xfrm>
            <a:off x="1091529" y="2501341"/>
            <a:ext cx="10058400" cy="28524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2/ </a:t>
            </a:r>
            <a:r>
              <a:rPr lang="en-US" dirty="0" err="1">
                <a:cs typeface="Calibri"/>
              </a:rPr>
              <a:t>Utilisation</a:t>
            </a:r>
            <a:r>
              <a:rPr lang="en-US" dirty="0">
                <a:cs typeface="Calibri"/>
              </a:rPr>
              <a:t> du microframework Flask tout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utilisant</a:t>
            </a:r>
            <a:r>
              <a:rPr lang="en-US" dirty="0">
                <a:cs typeface="Calibri"/>
              </a:rPr>
              <a:t> la TDD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0F394-C3BE-4FE4-B97B-389C7BD59034}"/>
              </a:ext>
            </a:extLst>
          </p:cNvPr>
          <p:cNvSpPr txBox="1">
            <a:spLocks/>
          </p:cNvSpPr>
          <p:nvPr/>
        </p:nvSpPr>
        <p:spPr>
          <a:xfrm>
            <a:off x="1192170" y="2918285"/>
            <a:ext cx="10058400" cy="28524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3/ </a:t>
            </a:r>
            <a:r>
              <a:rPr lang="en-US" dirty="0" err="1">
                <a:cs typeface="Calibri"/>
              </a:rPr>
              <a:t>Perfectionnement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front end : </a:t>
            </a:r>
            <a:r>
              <a:rPr lang="en-US" dirty="0" err="1">
                <a:cs typeface="Calibri"/>
              </a:rPr>
              <a:t>principalement</a:t>
            </a:r>
            <a:r>
              <a:rPr lang="en-US" dirty="0">
                <a:cs typeface="Calibri"/>
              </a:rPr>
              <a:t> Bootstrap pour un site responsive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7BF5EB-3071-49BB-B6B1-DE8613ED5980}"/>
              </a:ext>
            </a:extLst>
          </p:cNvPr>
          <p:cNvSpPr txBox="1">
            <a:spLocks/>
          </p:cNvSpPr>
          <p:nvPr/>
        </p:nvSpPr>
        <p:spPr>
          <a:xfrm>
            <a:off x="1192169" y="3435869"/>
            <a:ext cx="10058400" cy="28524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4/ Un site </a:t>
            </a:r>
            <a:r>
              <a:rPr lang="en-US" dirty="0" err="1">
                <a:cs typeface="Calibri"/>
              </a:rPr>
              <a:t>dynamique</a:t>
            </a:r>
            <a:r>
              <a:rPr lang="en-US" dirty="0">
                <a:cs typeface="Calibri"/>
              </a:rPr>
              <a:t> avec </a:t>
            </a:r>
            <a:r>
              <a:rPr lang="en-US" dirty="0" err="1">
                <a:cs typeface="Calibri"/>
              </a:rPr>
              <a:t>Javascript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04542A-DC3C-4583-91F1-1E3A97C4A753}"/>
              </a:ext>
            </a:extLst>
          </p:cNvPr>
          <p:cNvSpPr txBox="1">
            <a:spLocks/>
          </p:cNvSpPr>
          <p:nvPr/>
        </p:nvSpPr>
        <p:spPr>
          <a:xfrm>
            <a:off x="1192170" y="3867190"/>
            <a:ext cx="10058400" cy="28524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5/ Double </a:t>
            </a:r>
            <a:r>
              <a:rPr lang="en-US" dirty="0" err="1">
                <a:cs typeface="Calibri"/>
              </a:rPr>
              <a:t>utilisation</a:t>
            </a:r>
            <a:r>
              <a:rPr lang="en-US" dirty="0">
                <a:cs typeface="Calibri"/>
              </a:rPr>
              <a:t> des API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CA6559-8A92-41A8-A06A-A3F257038CDD}"/>
              </a:ext>
            </a:extLst>
          </p:cNvPr>
          <p:cNvSpPr txBox="1">
            <a:spLocks/>
          </p:cNvSpPr>
          <p:nvPr/>
        </p:nvSpPr>
        <p:spPr>
          <a:xfrm>
            <a:off x="1192169" y="4298510"/>
            <a:ext cx="10058400" cy="28524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6/ </a:t>
            </a:r>
            <a:r>
              <a:rPr lang="en-US" dirty="0" err="1">
                <a:cs typeface="Calibri"/>
              </a:rPr>
              <a:t>Mise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ligne</a:t>
            </a:r>
            <a:r>
              <a:rPr lang="en-US" dirty="0">
                <a:cs typeface="Calibri"/>
              </a:rPr>
              <a:t> de mon premier site web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CA97B4-9FFD-4C4F-AFC4-509CED71C3F2}"/>
              </a:ext>
            </a:extLst>
          </p:cNvPr>
          <p:cNvSpPr txBox="1">
            <a:spLocks/>
          </p:cNvSpPr>
          <p:nvPr/>
        </p:nvSpPr>
        <p:spPr>
          <a:xfrm>
            <a:off x="1192168" y="5233039"/>
            <a:ext cx="10058400" cy="917851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Pour </a:t>
            </a:r>
            <a:r>
              <a:rPr lang="en-US" dirty="0" err="1">
                <a:cs typeface="Calibri"/>
              </a:rPr>
              <a:t>finir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phrase 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Un projet complet, qui m'aura permit de m'améliorer dans diverses technologies, tout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découvrant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complémentarité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F2D6-ECAD-4BA2-AB87-3FB8DFD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Merci de </a:t>
            </a:r>
            <a:r>
              <a:rPr lang="en-US" dirty="0" err="1">
                <a:cs typeface="Calibri Light"/>
              </a:rPr>
              <a:t>votre</a:t>
            </a:r>
            <a:r>
              <a:rPr lang="en-US" dirty="0">
                <a:cs typeface="Calibri Light"/>
              </a:rPr>
              <a:t> attention,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3281-E241-405B-81E0-9E4CF1C4B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3955-4FCB-447C-95A9-AA19090F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Cahier des charges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&amp; </a:t>
            </a:r>
            <a:r>
              <a:rPr lang="en-US" dirty="0" err="1">
                <a:cs typeface="Calibri Light"/>
              </a:rPr>
              <a:t>Contraintes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8FA54-CFA6-4855-A178-C253683B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1068FC09-8EB7-455C-A18A-15D9870CFEE8}"/>
              </a:ext>
            </a:extLst>
          </p:cNvPr>
          <p:cNvGraphicFramePr/>
          <p:nvPr/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A77035F8-521F-457F-B6E1-A5A917DC9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90839"/>
              </p:ext>
            </p:extLst>
          </p:nvPr>
        </p:nvGraphicFramePr>
        <p:xfrm>
          <a:off x="4794848" y="725769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356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Lien vers les livrables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anchor="t"/>
          <a:lstStyle/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0805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b="0" u="sng" strike="noStrike" spc="-1" dirty="0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https://github.com/cenotapHe/GrandPy-Bot</a:t>
            </a:r>
            <a:endParaRPr lang="en-US" sz="2000" b="0" strike="noStrike" spc="-1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 err="1">
                <a:solidFill>
                  <a:srgbClr val="404040"/>
                </a:solidFill>
                <a:latin typeface="Calibri Light"/>
                <a:cs typeface="Calibri Light"/>
              </a:rPr>
              <a:t>Méthodologie</a:t>
            </a:r>
            <a:r>
              <a:rPr lang="en-US" sz="4800" spc="-49" dirty="0">
                <a:solidFill>
                  <a:srgbClr val="404040"/>
                </a:solidFill>
                <a:latin typeface="Calibri Light"/>
                <a:cs typeface="Calibri Light"/>
              </a:rPr>
              <a:t> Agile</a:t>
            </a:r>
            <a:endParaRPr lang="en-US" dirty="0"/>
          </a:p>
        </p:txBody>
      </p:sp>
      <p:sp>
        <p:nvSpPr>
          <p:cNvPr id="13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 anchor="t"/>
          <a:lstStyle/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06264A-0580-4AE2-8707-AEB0A7CA0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072" y="1903243"/>
            <a:ext cx="6577193" cy="45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589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</a:t>
            </a:r>
            <a:r>
              <a:rPr lang="en-US" sz="4800" spc="-49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4800" spc="-49" dirty="0" err="1">
                <a:solidFill>
                  <a:srgbClr val="404040"/>
                </a:solidFill>
                <a:latin typeface="Calibri Light"/>
                <a:cs typeface="Calibri Light"/>
              </a:rPr>
              <a:t>générale</a:t>
            </a:r>
            <a:endParaRPr lang="en-US" sz="1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4088520" y="2194560"/>
            <a:ext cx="3409560" cy="101880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5233320" y="4754880"/>
            <a:ext cx="3362040" cy="1142640"/>
          </a:xfrm>
          <a:prstGeom prst="rect">
            <a:avLst/>
          </a:prstGeom>
          <a:ln>
            <a:noFill/>
          </a:ln>
        </p:spPr>
      </p:pic>
      <p:pic>
        <p:nvPicPr>
          <p:cNvPr id="140" name="Picture 139"/>
          <p:cNvPicPr/>
          <p:nvPr/>
        </p:nvPicPr>
        <p:blipFill>
          <a:blip r:embed="rId4"/>
          <a:stretch/>
        </p:blipFill>
        <p:spPr>
          <a:xfrm>
            <a:off x="2926080" y="4754880"/>
            <a:ext cx="1218960" cy="1152000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5"/>
          <a:stretch/>
        </p:blipFill>
        <p:spPr>
          <a:xfrm>
            <a:off x="3046320" y="3318840"/>
            <a:ext cx="3171600" cy="116172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6"/>
          <a:stretch/>
        </p:blipFill>
        <p:spPr>
          <a:xfrm>
            <a:off x="7295897" y="3320595"/>
            <a:ext cx="1304640" cy="112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55E948-65B3-4AB0-B704-9E7BCC704704}"/>
              </a:ext>
            </a:extLst>
          </p:cNvPr>
          <p:cNvSpPr/>
          <p:nvPr/>
        </p:nvSpPr>
        <p:spPr>
          <a:xfrm>
            <a:off x="8629288" y="2461403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46647-9E15-480E-A102-0F234DE8D056}"/>
              </a:ext>
            </a:extLst>
          </p:cNvPr>
          <p:cNvSpPr/>
          <p:nvPr/>
        </p:nvSpPr>
        <p:spPr>
          <a:xfrm>
            <a:off x="4373593" y="3137139"/>
            <a:ext cx="4077416" cy="2682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B7F1A-AF56-4AA4-87BF-D555847D1803}"/>
              </a:ext>
            </a:extLst>
          </p:cNvPr>
          <p:cNvSpPr/>
          <p:nvPr/>
        </p:nvSpPr>
        <p:spPr>
          <a:xfrm>
            <a:off x="103515" y="2461403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                                        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Dossier static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10078706" y="720019"/>
            <a:ext cx="3409560" cy="101880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3474720" y="1903320"/>
            <a:ext cx="5533560" cy="111420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4"/>
          <a:stretch/>
        </p:blipFill>
        <p:spPr>
          <a:xfrm>
            <a:off x="185624" y="2775849"/>
            <a:ext cx="3466800" cy="118080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5"/>
          <a:stretch/>
        </p:blipFill>
        <p:spPr>
          <a:xfrm>
            <a:off x="4444940" y="3467819"/>
            <a:ext cx="3908880" cy="206280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6"/>
          <a:stretch/>
        </p:blipFill>
        <p:spPr>
          <a:xfrm>
            <a:off x="8744309" y="2775894"/>
            <a:ext cx="3314520" cy="11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4783E6-93E8-4C21-9036-348E5391A296}"/>
              </a:ext>
            </a:extLst>
          </p:cNvPr>
          <p:cNvSpPr/>
          <p:nvPr/>
        </p:nvSpPr>
        <p:spPr>
          <a:xfrm>
            <a:off x="4129175" y="3079629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B3E99-9524-448E-B2F9-25DAD150C21A}"/>
              </a:ext>
            </a:extLst>
          </p:cNvPr>
          <p:cNvSpPr/>
          <p:nvPr/>
        </p:nvSpPr>
        <p:spPr>
          <a:xfrm>
            <a:off x="1167440" y="4416724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18BA8-B12B-462B-A012-EE02DDF0E76B}"/>
              </a:ext>
            </a:extLst>
          </p:cNvPr>
          <p:cNvSpPr/>
          <p:nvPr/>
        </p:nvSpPr>
        <p:spPr>
          <a:xfrm>
            <a:off x="8255477" y="2461403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A56661-84B6-457B-AFE3-30E8D80B8D9D}"/>
              </a:ext>
            </a:extLst>
          </p:cNvPr>
          <p:cNvSpPr/>
          <p:nvPr/>
        </p:nvSpPr>
        <p:spPr>
          <a:xfrm>
            <a:off x="103514" y="2461402"/>
            <a:ext cx="3789871" cy="1777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        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Dossier template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-1145013" y="714842"/>
            <a:ext cx="3409560" cy="101880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3108960" y="1920240"/>
            <a:ext cx="5895720" cy="110448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4"/>
          <a:stretch/>
        </p:blipFill>
        <p:spPr>
          <a:xfrm>
            <a:off x="1312940" y="2833721"/>
            <a:ext cx="1361880" cy="1133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5"/>
          <a:stretch/>
        </p:blipFill>
        <p:spPr>
          <a:xfrm>
            <a:off x="4385520" y="3474720"/>
            <a:ext cx="3295440" cy="11710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6"/>
          <a:stretch/>
        </p:blipFill>
        <p:spPr>
          <a:xfrm>
            <a:off x="1383677" y="4779611"/>
            <a:ext cx="3466800" cy="122832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7"/>
          <a:stretch/>
        </p:blipFill>
        <p:spPr>
          <a:xfrm>
            <a:off x="9534489" y="2855343"/>
            <a:ext cx="1238040" cy="118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</vt:lpstr>
      <vt:lpstr>PowerPoint Presentation</vt:lpstr>
      <vt:lpstr>PowerPoint Presentation</vt:lpstr>
      <vt:lpstr>PowerPoint Presentation</vt:lpstr>
      <vt:lpstr>Cahier des charges &amp; Contraintes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</vt:lpstr>
      <vt:lpstr>PowerPoint Presentation</vt:lpstr>
      <vt:lpstr>PowerPoint Presentation</vt:lpstr>
      <vt:lpstr>PowerPoint Presentation</vt:lpstr>
      <vt:lpstr>PowerPoint Presentation</vt:lpstr>
      <vt:lpstr>Utilisation du code python face à une requete POST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Conclusion,</vt:lpstr>
      <vt:lpstr>Merci de votre attention,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117</cp:revision>
  <dcterms:modified xsi:type="dcterms:W3CDTF">2018-07-04T10:50:39Z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5</vt:i4>
  </property>
</Properties>
</file>