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22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07249" y="136276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5645411" y="2452676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3973023" y="245280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164263" y="5946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164263" y="3596204"/>
            <a:ext cx="1308000" cy="618812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472263" y="893425"/>
            <a:ext cx="1488986" cy="46933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3" idx="3"/>
            <a:endCxn id="56" idx="2"/>
          </p:cNvCxnSpPr>
          <p:nvPr/>
        </p:nvCxnSpPr>
        <p:spPr>
          <a:xfrm flipV="1">
            <a:off x="3615151" y="3050401"/>
            <a:ext cx="1011872" cy="85465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2" idx="3"/>
            <a:endCxn id="56" idx="1"/>
          </p:cNvCxnSpPr>
          <p:nvPr/>
        </p:nvCxnSpPr>
        <p:spPr>
          <a:xfrm>
            <a:off x="3615151" y="2751476"/>
            <a:ext cx="357872" cy="1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55" idx="1"/>
          </p:cNvCxnSpPr>
          <p:nvPr/>
        </p:nvCxnSpPr>
        <p:spPr>
          <a:xfrm flipV="1">
            <a:off x="5281023" y="2751476"/>
            <a:ext cx="364388" cy="1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4DDDB56C-FC53-636D-5F03-F15E09E5DCE7}"/>
              </a:ext>
            </a:extLst>
          </p:cNvPr>
          <p:cNvSpPr/>
          <p:nvPr/>
        </p:nvSpPr>
        <p:spPr>
          <a:xfrm>
            <a:off x="2307151" y="2452676"/>
            <a:ext cx="1308000" cy="597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AMI or container image scanning</a:t>
            </a:r>
          </a:p>
        </p:txBody>
      </p:sp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8844DA5C-DAC0-EBE3-5C0D-86775B2F8351}"/>
              </a:ext>
            </a:extLst>
          </p:cNvPr>
          <p:cNvSpPr/>
          <p:nvPr/>
        </p:nvSpPr>
        <p:spPr>
          <a:xfrm>
            <a:off x="2307151" y="3606252"/>
            <a:ext cx="1308000" cy="597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Infrastructure as code compliance scanning</a:t>
            </a:r>
            <a:endParaRPr lang="en-US" sz="1000" dirty="0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5DA10DC8-6233-BAB7-B1CB-13563AB7F14F}"/>
              </a:ext>
            </a:extLst>
          </p:cNvPr>
          <p:cNvSpPr/>
          <p:nvPr/>
        </p:nvSpPr>
        <p:spPr>
          <a:xfrm>
            <a:off x="7660050" y="2452675"/>
            <a:ext cx="1308000" cy="5975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Post-</a:t>
            </a:r>
            <a:r>
              <a:rPr lang="fr-FR" sz="1000" dirty="0" err="1"/>
              <a:t>deployment</a:t>
            </a:r>
            <a:r>
              <a:rPr lang="fr-FR" sz="1000" dirty="0"/>
              <a:t> compliance scanning</a:t>
            </a:r>
            <a:endParaRPr lang="en-US" sz="1000" dirty="0"/>
          </a:p>
        </p:txBody>
      </p:sp>
      <p:cxnSp>
        <p:nvCxnSpPr>
          <p:cNvPr id="10" name="Google Shape;61;p13">
            <a:extLst>
              <a:ext uri="{FF2B5EF4-FFF2-40B4-BE49-F238E27FC236}">
                <a16:creationId xmlns:a16="http://schemas.microsoft.com/office/drawing/2014/main" id="{B3FB686A-2B2C-CF9E-D12D-3DCFBC820888}"/>
              </a:ext>
            </a:extLst>
          </p:cNvPr>
          <p:cNvCxnSpPr>
            <a:cxnSpLocks/>
            <a:stCxn id="54" idx="2"/>
            <a:endCxn id="2" idx="0"/>
          </p:cNvCxnSpPr>
          <p:nvPr/>
        </p:nvCxnSpPr>
        <p:spPr>
          <a:xfrm rot="5400000">
            <a:off x="2715043" y="2206470"/>
            <a:ext cx="492314" cy="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0;p13">
            <a:extLst>
              <a:ext uri="{FF2B5EF4-FFF2-40B4-BE49-F238E27FC236}">
                <a16:creationId xmlns:a16="http://schemas.microsoft.com/office/drawing/2014/main" id="{FA868505-2DF9-DDD8-E585-9122363E13E1}"/>
              </a:ext>
            </a:extLst>
          </p:cNvPr>
          <p:cNvCxnSpPr>
            <a:cxnSpLocks/>
            <a:stCxn id="58" idx="3"/>
            <a:endCxn id="3" idx="1"/>
          </p:cNvCxnSpPr>
          <p:nvPr/>
        </p:nvCxnSpPr>
        <p:spPr>
          <a:xfrm flipV="1">
            <a:off x="1472263" y="3905052"/>
            <a:ext cx="834888" cy="5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62;p13">
            <a:extLst>
              <a:ext uri="{FF2B5EF4-FFF2-40B4-BE49-F238E27FC236}">
                <a16:creationId xmlns:a16="http://schemas.microsoft.com/office/drawing/2014/main" id="{4E9DB181-B978-30E9-14E8-78E8BCF89A68}"/>
              </a:ext>
            </a:extLst>
          </p:cNvPr>
          <p:cNvCxnSpPr>
            <a:cxnSpLocks/>
            <a:stCxn id="55" idx="3"/>
            <a:endCxn id="4" idx="1"/>
          </p:cNvCxnSpPr>
          <p:nvPr/>
        </p:nvCxnSpPr>
        <p:spPr>
          <a:xfrm flipV="1">
            <a:off x="7311911" y="2751475"/>
            <a:ext cx="348139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Bui Viet</dc:creator>
  <cp:lastModifiedBy>Phuong Bui Viet</cp:lastModifiedBy>
  <cp:revision>1</cp:revision>
  <dcterms:modified xsi:type="dcterms:W3CDTF">2023-04-05T15:51:50Z</dcterms:modified>
</cp:coreProperties>
</file>