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6BD30-C344-4AFD-8FB2-C010D88837CC}" v="54" dt="2021-08-04T14:41:37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karni, Shardul" userId="2b21b4f6-021e-4c97-87ed-5bbe18c0d6a5" providerId="ADAL" clId="{DAA6BD30-C344-4AFD-8FB2-C010D88837CC}"/>
    <pc:docChg chg="undo custSel modSld">
      <pc:chgData name="Kulkarni, Shardul" userId="2b21b4f6-021e-4c97-87ed-5bbe18c0d6a5" providerId="ADAL" clId="{DAA6BD30-C344-4AFD-8FB2-C010D88837CC}" dt="2021-08-04T14:41:37.644" v="132" actId="1035"/>
      <pc:docMkLst>
        <pc:docMk/>
      </pc:docMkLst>
      <pc:sldChg chg="addSp delSp modSp mod">
        <pc:chgData name="Kulkarni, Shardul" userId="2b21b4f6-021e-4c97-87ed-5bbe18c0d6a5" providerId="ADAL" clId="{DAA6BD30-C344-4AFD-8FB2-C010D88837CC}" dt="2021-08-04T14:41:37.644" v="132" actId="1035"/>
        <pc:sldMkLst>
          <pc:docMk/>
          <pc:sldMk cId="3145796834" sldId="256"/>
        </pc:sldMkLst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4" creationId="{27EBC1A8-2C07-4A75-B563-655AF772FFC0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7" creationId="{816FDD09-7224-4BFB-A50E-97DAC633B41E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9" creationId="{A8BFECDC-7B84-4A2F-8908-1E5429E93A8D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10" creationId="{022BE9B2-CC09-45E2-8366-FB91CF379B1A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11" creationId="{154FA135-7FE7-4E2F-BCCD-4B3701BCEC07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13" creationId="{C2241725-EACF-42EB-B2A7-EB29B7EC26B7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18" creationId="{C33660B1-769B-4497-9E12-1990AA50F833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20" creationId="{54F5CBB2-6220-4724-9FEF-07F53A7CC436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22" creationId="{349BBBDB-952B-4C13-8687-8475CA40FB1D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25" creationId="{A0B2225A-B315-4764-A9BE-7224A9D745E3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27" creationId="{608EAE5F-2131-4CA4-B1A2-AB984F5E1F02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30" creationId="{0838007E-1642-455A-9C7D-0D97823275FC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32" creationId="{CA05163C-09FB-48FD-A718-86D2EFB2796C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34" creationId="{08184F0A-D63E-4EC6-B41F-6A27773CC541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36" creationId="{8A90A5F7-7500-4952-9244-F5C0AC09E5FF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37" creationId="{4ED5D09F-D98A-43FA-BC78-B23CAAE1E9F0}"/>
          </ac:spMkLst>
        </pc:spChg>
        <pc:spChg chg="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39" creationId="{945FA98F-90CD-4D48-8BA0-091471140031}"/>
          </ac:spMkLst>
        </pc:spChg>
        <pc:spChg chg="del">
          <ac:chgData name="Kulkarni, Shardul" userId="2b21b4f6-021e-4c97-87ed-5bbe18c0d6a5" providerId="ADAL" clId="{DAA6BD30-C344-4AFD-8FB2-C010D88837CC}" dt="2021-08-04T14:14:31.941" v="71" actId="478"/>
          <ac:spMkLst>
            <pc:docMk/>
            <pc:sldMk cId="3145796834" sldId="256"/>
            <ac:spMk id="41" creationId="{DC36BB92-7408-4F62-B3A0-F1DEA200DB3B}"/>
          </ac:spMkLst>
        </pc:spChg>
        <pc:spChg chg="del mod">
          <ac:chgData name="Kulkarni, Shardul" userId="2b21b4f6-021e-4c97-87ed-5bbe18c0d6a5" providerId="ADAL" clId="{DAA6BD30-C344-4AFD-8FB2-C010D88837CC}" dt="2021-08-04T14:03:39.504" v="65" actId="478"/>
          <ac:spMkLst>
            <pc:docMk/>
            <pc:sldMk cId="3145796834" sldId="256"/>
            <ac:spMk id="43" creationId="{9AD427B5-4379-40C1-8AC9-206F91D1F717}"/>
          </ac:spMkLst>
        </pc:spChg>
        <pc:spChg chg="add 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44" creationId="{B69AF2B9-D038-4352-B502-5DB861565A60}"/>
          </ac:spMkLst>
        </pc:spChg>
        <pc:spChg chg="add mod">
          <ac:chgData name="Kulkarni, Shardul" userId="2b21b4f6-021e-4c97-87ed-5bbe18c0d6a5" providerId="ADAL" clId="{DAA6BD30-C344-4AFD-8FB2-C010D88837CC}" dt="2021-08-04T14:41:37.644" v="132" actId="1035"/>
          <ac:spMkLst>
            <pc:docMk/>
            <pc:sldMk cId="3145796834" sldId="256"/>
            <ac:spMk id="45" creationId="{2BF7DE92-2978-4C41-A8CD-8BA6AC370BA6}"/>
          </ac:spMkLst>
        </pc:sp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5" creationId="{5215A8AD-1A6A-4163-BE4B-3E8A186E78A0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8" creationId="{A94799BD-7072-4D58-BC5A-2DDBF969F2A5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12" creationId="{F575CFA1-ACDC-4B1B-B4A7-871C48F311CD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14" creationId="{50F3C2A2-4AED-4DB0-B285-6CE65D4D8F22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19" creationId="{A8B4424B-0B8F-46AE-B526-E86D2734FB75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21" creationId="{F6FA615B-9468-4421-98B3-3353D81190C1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23" creationId="{AF9E3A88-FBE3-47C5-9762-C6030E215F25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24" creationId="{D8E4BED8-659D-4459-A5AB-2BE4146E8E99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26" creationId="{AD95626B-4E47-47F8-9CEE-EE29B49DCA45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28" creationId="{7068E9EC-E355-4FB3-A357-3A97A8DE3974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29" creationId="{142C34C9-870C-49BC-A0DA-35539E6DB45E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31" creationId="{AA463394-B2A9-4A52-B8B7-C26C5290B744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33" creationId="{D04960CF-8426-49D3-8D8D-58F88098109A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35" creationId="{23E6A706-CCF2-4735-9C61-4B65D1B680EB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38" creationId="{5AAF8B17-0AF6-44DD-8D92-C6F258A18870}"/>
          </ac:picMkLst>
        </pc:picChg>
        <pc:picChg chg="mod">
          <ac:chgData name="Kulkarni, Shardul" userId="2b21b4f6-021e-4c97-87ed-5bbe18c0d6a5" providerId="ADAL" clId="{DAA6BD30-C344-4AFD-8FB2-C010D88837CC}" dt="2021-08-04T14:41:37.644" v="132" actId="1035"/>
          <ac:picMkLst>
            <pc:docMk/>
            <pc:sldMk cId="3145796834" sldId="256"/>
            <ac:picMk id="40" creationId="{C8CE312A-D3FF-4FA8-87F0-290A6E80B73B}"/>
          </ac:picMkLst>
        </pc:picChg>
        <pc:picChg chg="del">
          <ac:chgData name="Kulkarni, Shardul" userId="2b21b4f6-021e-4c97-87ed-5bbe18c0d6a5" providerId="ADAL" clId="{DAA6BD30-C344-4AFD-8FB2-C010D88837CC}" dt="2021-08-04T14:14:31.941" v="71" actId="478"/>
          <ac:picMkLst>
            <pc:docMk/>
            <pc:sldMk cId="3145796834" sldId="256"/>
            <ac:picMk id="42" creationId="{3A71CE50-D8B5-4E05-9864-37ED874C75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2896-A8D9-41DB-9978-4FE55992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577F6-D1F8-4D0A-8D6F-C76992FA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0C3B-A9A3-47C0-A5A2-FA487EAF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6DEB-9E40-4119-B118-31D30AC0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AA2F-2F37-4A8C-B1A7-FE4F54CD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4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441D-6A8F-49F5-9111-02D80F4E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84298-5849-48FB-8DFE-52EF6084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292D-1B7F-4384-8634-E23A8AF8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368F-1131-4FB9-A0C1-6D9FCC69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8D46-BAF3-494B-B7DE-B7E477CF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5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55021-E567-4452-8A61-31E98061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78542-E8DE-467C-B274-B3AD2D8F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682E-A6F7-479D-8337-D3F38362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45B0-3BC4-48CA-BF7A-0F21002D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A666-D85A-4D79-81EF-69241223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8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24E2-FFC5-490F-BBE5-8A83FE82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00FC-33B4-4754-AEE7-CCEB4890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9641-D8F6-442C-AC03-8F2C601E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6A18-741E-459D-8D82-E5327A2F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E567-829B-4CDE-AAF0-04E46C29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094F-D13A-45FF-901C-27C646C7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4BA0-7E30-4F73-9538-4BC7CBBE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5700-D0AF-43D6-9E09-F692BE2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F4C2-D5AE-472E-A8AA-8FE3A211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3138-27E5-4E49-8F42-5CDF557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738B-BA5B-4DF4-A5D5-473933E7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5C88-8A3A-408F-8F87-67D748C3D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98551-D9C3-4C1E-970E-F2D23749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67051-FB32-4724-854F-7F6D6429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F6885-F382-4871-B327-29074A9D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44F59-5D37-460C-9511-742D2DEF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5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77AA-517E-45D5-B9D3-B0A8BD71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8A8D4-609E-4508-8889-FA390B29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3DA0D-7943-41DF-9DEA-3A7BEF79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EECDA-13B1-4B26-9620-0A52CDA3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EC554-6B0B-4C99-B9B6-8E822A906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A6A72-CDAF-4967-929D-04F6819E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A67BB-88E4-4B43-903B-E7A76730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81713-A874-44C4-A41D-5A359DF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7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663C-804F-4578-9234-57C5C3B5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775E4-A691-495E-8E53-DD8AB948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AC231-AC1F-4E47-8019-663608AB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E4255-BACC-4AE2-B1D9-91F7E4B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7CBD8-DC58-48C5-ABEB-40E4C518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9D186-D2CE-432E-8390-AA105B8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752B-B263-4AFB-AF57-D53C5BF1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4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BDC7-32C8-4C0C-BE60-42A1F322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1EAD-B479-45E6-A730-7A5E5F3F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D8287-1250-4A98-8FEF-B44503D2E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8045-48B0-488A-88E9-0894A83F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F855-F561-4DDD-9EE9-F7F0F409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1BB5-48FE-48D1-9977-802CE018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A93-65D5-4BEE-9983-95F44A94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BC6E4-D521-4E82-A395-B047E0393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260A3-CC77-4E65-B237-62970FFF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89DF8-AA7B-4C10-83C9-6B92A2A5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24E1-600E-4C90-AB92-CBB6662E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68AE-6737-4C7C-9C7B-869323F6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7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29199-B8C3-47D8-A4D7-F9E6B47F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87DA-9FD1-419E-9E32-842F4F77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C4E7-892F-4EFB-BC70-625458CF9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3A21-412F-4132-9A61-0D7600876FC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DFA0-7DE6-4D45-A0C6-73670AE7C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834F-0220-4490-98FC-ECAC67DB7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1A5C-C68B-4EF4-90D6-67FB7E6F1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8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BC1A8-2C07-4A75-B563-655AF772FFC0}"/>
              </a:ext>
            </a:extLst>
          </p:cNvPr>
          <p:cNvSpPr/>
          <p:nvPr/>
        </p:nvSpPr>
        <p:spPr>
          <a:xfrm>
            <a:off x="327219" y="353341"/>
            <a:ext cx="11048631" cy="62399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5215A8AD-1A6A-4163-BE4B-3E8A186E7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0" y="35334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6FDD09-7224-4BFB-A50E-97DAC633B41E}"/>
              </a:ext>
            </a:extLst>
          </p:cNvPr>
          <p:cNvSpPr/>
          <p:nvPr/>
        </p:nvSpPr>
        <p:spPr>
          <a:xfrm>
            <a:off x="1584569" y="1102812"/>
            <a:ext cx="8353508" cy="513907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                                                                                             </a:t>
            </a:r>
          </a:p>
          <a:p>
            <a:pPr algn="l"/>
            <a:r>
              <a:rPr lang="en-IN" sz="1200" dirty="0">
                <a:solidFill>
                  <a:srgbClr val="16191F"/>
                </a:solidFill>
                <a:latin typeface="Amazon Ember" panose="020B0603020204020204"/>
              </a:rPr>
              <a:t>			                       </a:t>
            </a:r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10.0.0.0/16</a:t>
            </a:r>
          </a:p>
          <a:p>
            <a:b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</a:b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28">
            <a:extLst>
              <a:ext uri="{FF2B5EF4-FFF2-40B4-BE49-F238E27FC236}">
                <a16:creationId xmlns:a16="http://schemas.microsoft.com/office/drawing/2014/main" id="{A94799BD-7072-4D58-BC5A-2DDBF969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69" y="1102813"/>
            <a:ext cx="330200" cy="32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BFECDC-7B84-4A2F-8908-1E5429E93A8D}"/>
              </a:ext>
            </a:extLst>
          </p:cNvPr>
          <p:cNvSpPr/>
          <p:nvPr/>
        </p:nvSpPr>
        <p:spPr>
          <a:xfrm>
            <a:off x="2489357" y="696193"/>
            <a:ext cx="2704265" cy="57483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BE9B2-CC09-45E2-8366-FB91CF379B1A}"/>
              </a:ext>
            </a:extLst>
          </p:cNvPr>
          <p:cNvSpPr/>
          <p:nvPr/>
        </p:nvSpPr>
        <p:spPr>
          <a:xfrm>
            <a:off x="6769057" y="696193"/>
            <a:ext cx="2635201" cy="57483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FA135-7FE7-4E2F-BCCD-4B3701BCEC07}"/>
              </a:ext>
            </a:extLst>
          </p:cNvPr>
          <p:cNvSpPr/>
          <p:nvPr/>
        </p:nvSpPr>
        <p:spPr>
          <a:xfrm>
            <a:off x="2729700" y="1434163"/>
            <a:ext cx="2247903" cy="117478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   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dirty="0">
                <a:solidFill>
                  <a:srgbClr val="16191F"/>
                </a:solidFill>
                <a:latin typeface="Amazon Ember" panose="020B0603020204020204"/>
              </a:rPr>
              <a:t>                  </a:t>
            </a:r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   10.0.128.0/20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F575CFA1-ACDC-4B1B-B4A7-871C48F3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01" y="143257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241725-EACF-42EB-B2A7-EB29B7EC26B7}"/>
              </a:ext>
            </a:extLst>
          </p:cNvPr>
          <p:cNvSpPr/>
          <p:nvPr/>
        </p:nvSpPr>
        <p:spPr>
          <a:xfrm>
            <a:off x="7074690" y="1432575"/>
            <a:ext cx="2105397" cy="11963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10.0.144.0/20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4">
            <a:extLst>
              <a:ext uri="{FF2B5EF4-FFF2-40B4-BE49-F238E27FC236}">
                <a16:creationId xmlns:a16="http://schemas.microsoft.com/office/drawing/2014/main" id="{50F3C2A2-4AED-4DB0-B285-6CE65D4D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91" y="143098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C33660B1-769B-4497-9E12-1990AA50F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030" y="110281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A8B4424B-0B8F-46AE-B526-E86D2734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35" y="645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F5CBB2-6220-4724-9FEF-07F53A7CC436}"/>
              </a:ext>
            </a:extLst>
          </p:cNvPr>
          <p:cNvSpPr/>
          <p:nvPr/>
        </p:nvSpPr>
        <p:spPr>
          <a:xfrm>
            <a:off x="2747903" y="2910103"/>
            <a:ext cx="2229699" cy="31944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dirty="0">
                <a:solidFill>
                  <a:srgbClr val="16191F"/>
                </a:solidFill>
                <a:latin typeface="Amazon Ember" panose="020B0603020204020204"/>
              </a:rPr>
              <a:t>                         </a:t>
            </a:r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10.0.0.0/19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F6FA615B-9468-4421-98B3-3353D811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04" y="290851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9BBBDB-952B-4C13-8687-8475CA40FB1D}"/>
              </a:ext>
            </a:extLst>
          </p:cNvPr>
          <p:cNvSpPr/>
          <p:nvPr/>
        </p:nvSpPr>
        <p:spPr>
          <a:xfrm>
            <a:off x="7074689" y="2907241"/>
            <a:ext cx="2105397" cy="31944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solidFill>
                <a:srgbClr val="16191F"/>
              </a:solidFill>
              <a:latin typeface="Amazon Ember" panose="020B060302020402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10.0.32.0/19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AF9E3A88-FBE3-47C5-9762-C6030E21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90" y="290565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7">
            <a:extLst>
              <a:ext uri="{FF2B5EF4-FFF2-40B4-BE49-F238E27FC236}">
                <a16:creationId xmlns:a16="http://schemas.microsoft.com/office/drawing/2014/main" id="{D8E4BED8-659D-4459-A5AB-2BE4146E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09" y="12085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A0B2225A-B315-4764-A9BE-7224A9D7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077" y="1971892"/>
            <a:ext cx="1437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6" name="Graphic 23">
            <a:extLst>
              <a:ext uri="{FF2B5EF4-FFF2-40B4-BE49-F238E27FC236}">
                <a16:creationId xmlns:a16="http://schemas.microsoft.com/office/drawing/2014/main" id="{AD95626B-4E47-47F8-9CEE-EE29B49D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39" y="333813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EAE5F-2131-4CA4-B1A2-AB984F5E1F02}"/>
              </a:ext>
            </a:extLst>
          </p:cNvPr>
          <p:cNvSpPr/>
          <p:nvPr/>
        </p:nvSpPr>
        <p:spPr>
          <a:xfrm>
            <a:off x="2958839" y="3338135"/>
            <a:ext cx="1765300" cy="87853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Track-It!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BCM</a:t>
            </a:r>
          </a:p>
        </p:txBody>
      </p:sp>
      <p:pic>
        <p:nvPicPr>
          <p:cNvPr id="28" name="Graphic 45">
            <a:extLst>
              <a:ext uri="{FF2B5EF4-FFF2-40B4-BE49-F238E27FC236}">
                <a16:creationId xmlns:a16="http://schemas.microsoft.com/office/drawing/2014/main" id="{7068E9EC-E355-4FB3-A357-3A97A8DE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05" y="36683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0">
            <a:extLst>
              <a:ext uri="{FF2B5EF4-FFF2-40B4-BE49-F238E27FC236}">
                <a16:creationId xmlns:a16="http://schemas.microsoft.com/office/drawing/2014/main" id="{142C34C9-870C-49BC-A0DA-35539E6D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30" y="26089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0838007E-1642-455A-9C7D-0D9782327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848" y="3370157"/>
            <a:ext cx="14377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1" name="Graphic 17">
            <a:extLst>
              <a:ext uri="{FF2B5EF4-FFF2-40B4-BE49-F238E27FC236}">
                <a16:creationId xmlns:a16="http://schemas.microsoft.com/office/drawing/2014/main" id="{AA463394-B2A9-4A52-B8B7-C26C5290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247" y="1743672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8">
            <a:extLst>
              <a:ext uri="{FF2B5EF4-FFF2-40B4-BE49-F238E27FC236}">
                <a16:creationId xmlns:a16="http://schemas.microsoft.com/office/drawing/2014/main" id="{CA05163C-09FB-48FD-A718-86D2EFB27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962" y="2123085"/>
            <a:ext cx="10376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17">
            <a:extLst>
              <a:ext uri="{FF2B5EF4-FFF2-40B4-BE49-F238E27FC236}">
                <a16:creationId xmlns:a16="http://schemas.microsoft.com/office/drawing/2014/main" id="{D04960CF-8426-49D3-8D8D-58F880981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2" y="1739352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8">
            <a:extLst>
              <a:ext uri="{FF2B5EF4-FFF2-40B4-BE49-F238E27FC236}">
                <a16:creationId xmlns:a16="http://schemas.microsoft.com/office/drawing/2014/main" id="{08184F0A-D63E-4EC6-B41F-6A27773CC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627" y="2118765"/>
            <a:ext cx="10376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23E6A706-CCF2-4735-9C61-4B65D1B68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051" y="3901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8A90A5F7-7500-4952-9244-F5C0AC09E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847" y="4663598"/>
            <a:ext cx="1437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2">
            <a:extLst>
              <a:ext uri="{FF2B5EF4-FFF2-40B4-BE49-F238E27FC236}">
                <a16:creationId xmlns:a16="http://schemas.microsoft.com/office/drawing/2014/main" id="{4ED5D09F-D98A-43FA-BC78-B23CAAE1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622" y="2146290"/>
            <a:ext cx="15754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38" name="Graphic 24">
            <a:extLst>
              <a:ext uri="{FF2B5EF4-FFF2-40B4-BE49-F238E27FC236}">
                <a16:creationId xmlns:a16="http://schemas.microsoft.com/office/drawing/2014/main" id="{5AAF8B17-0AF6-44DD-8D92-C6F258A1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125" y="1771040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45FA98F-90CD-4D48-8BA0-09147114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622" y="5096900"/>
            <a:ext cx="1571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0" name="Graphic 31">
            <a:extLst>
              <a:ext uri="{FF2B5EF4-FFF2-40B4-BE49-F238E27FC236}">
                <a16:creationId xmlns:a16="http://schemas.microsoft.com/office/drawing/2014/main" id="{C8CE312A-D3FF-4FA8-87F0-290A6E80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210" y="4684562"/>
            <a:ext cx="412338" cy="4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69AF2B9-D038-4352-B502-5DB861565A60}"/>
              </a:ext>
            </a:extLst>
          </p:cNvPr>
          <p:cNvSpPr/>
          <p:nvPr/>
        </p:nvSpPr>
        <p:spPr>
          <a:xfrm>
            <a:off x="4423058" y="1750622"/>
            <a:ext cx="3142312" cy="6220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F7DE92-2978-4C41-A8CD-8BA6AC370BA6}"/>
              </a:ext>
            </a:extLst>
          </p:cNvPr>
          <p:cNvSpPr/>
          <p:nvPr/>
        </p:nvSpPr>
        <p:spPr>
          <a:xfrm>
            <a:off x="4380679" y="4644697"/>
            <a:ext cx="3142312" cy="8215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9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E50652E0D8F14C88BA531D8666D6DE" ma:contentTypeVersion="16" ma:contentTypeDescription="Create a new document." ma:contentTypeScope="" ma:versionID="72729d4fe603f3acaad29e1ab1451639">
  <xsd:schema xmlns:xsd="http://www.w3.org/2001/XMLSchema" xmlns:xs="http://www.w3.org/2001/XMLSchema" xmlns:p="http://schemas.microsoft.com/office/2006/metadata/properties" xmlns:ns1="http://schemas.microsoft.com/sharepoint/v3" xmlns:ns3="b541c487-7813-481c-91cf-08726cd66c36" xmlns:ns4="5393a136-aef9-49a7-8be8-5c0ba2ca10b7" targetNamespace="http://schemas.microsoft.com/office/2006/metadata/properties" ma:root="true" ma:fieldsID="6be539194d6e1f9087330a46d7213699" ns1:_="" ns3:_="" ns4:_="">
    <xsd:import namespace="http://schemas.microsoft.com/sharepoint/v3"/>
    <xsd:import namespace="b541c487-7813-481c-91cf-08726cd66c36"/>
    <xsd:import namespace="5393a136-aef9-49a7-8be8-5c0ba2ca10b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1c487-7813-481c-91cf-08726cd66c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3a136-aef9-49a7-8be8-5c0ba2ca1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FFD35BE-C553-401A-80EC-2F4B247C80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41c487-7813-481c-91cf-08726cd66c36"/>
    <ds:schemaRef ds:uri="5393a136-aef9-49a7-8be8-5c0ba2ca1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D67DC2-CB19-41B8-A0DD-174A75EB87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38FE47-3F53-48B8-A8B2-0A9E62DAB449}">
  <ds:schemaRefs>
    <ds:schemaRef ds:uri="http://schemas.microsoft.com/office/infopath/2007/PartnerControls"/>
    <ds:schemaRef ds:uri="http://www.w3.org/XML/1998/namespace"/>
    <ds:schemaRef ds:uri="http://schemas.microsoft.com/sharepoint/v3"/>
    <ds:schemaRef ds:uri="b541c487-7813-481c-91cf-08726cd66c3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5393a136-aef9-49a7-8be8-5c0ba2ca10b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62</Words>
  <Application>Microsoft Office PowerPoint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Kulkarni, Shardul</dc:creator>
  <cp:lastModifiedBy>Kulkarni, Shardul</cp:lastModifiedBy>
  <cp:revision>9</cp:revision>
  <dcterms:created xsi:type="dcterms:W3CDTF">2021-08-04T12:44:01Z</dcterms:created>
  <dcterms:modified xsi:type="dcterms:W3CDTF">2021-08-04T14:41:39Z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0x010100C9E50652E0D8F14C88BA531D8666D6DE</vt:lpwstr>
  </property>
</Properties>
</file>