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2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4C5A-CD87-41C2-BC0F-D1A868249C5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A812-929C-48CE-8893-5D193DF2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4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9.png"/><Relationship Id="rId3" Type="http://schemas.openxmlformats.org/officeDocument/2006/relationships/image" Target="../media/image9.svg"/><Relationship Id="rId21" Type="http://schemas.openxmlformats.org/officeDocument/2006/relationships/image" Target="../media/image5.png"/><Relationship Id="rId17" Type="http://schemas.openxmlformats.org/officeDocument/2006/relationships/image" Target="../media/image14.svg"/><Relationship Id="rId25" Type="http://schemas.openxmlformats.org/officeDocument/2006/relationships/image" Target="../media/image8.png"/><Relationship Id="rId2" Type="http://schemas.openxmlformats.org/officeDocument/2006/relationships/image" Target="../media/image1.png"/><Relationship Id="rId20" Type="http://schemas.openxmlformats.org/officeDocument/2006/relationships/image" Target="../media/image18.sv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7.png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22" Type="http://schemas.openxmlformats.org/officeDocument/2006/relationships/image" Target="../media/image40.svg"/><Relationship Id="rId27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image" Target="../media/image9.svg"/><Relationship Id="rId21" Type="http://schemas.openxmlformats.org/officeDocument/2006/relationships/image" Target="../media/image5.png"/><Relationship Id="rId17" Type="http://schemas.openxmlformats.org/officeDocument/2006/relationships/image" Target="../media/image14.svg"/><Relationship Id="rId25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7.png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22" Type="http://schemas.openxmlformats.org/officeDocument/2006/relationships/image" Target="../media/image40.svg"/><Relationship Id="rId27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40.svg"/><Relationship Id="rId3" Type="http://schemas.openxmlformats.org/officeDocument/2006/relationships/image" Target="../media/image9.svg"/><Relationship Id="rId21" Type="http://schemas.openxmlformats.org/officeDocument/2006/relationships/image" Target="../media/image11.png"/><Relationship Id="rId17" Type="http://schemas.openxmlformats.org/officeDocument/2006/relationships/image" Target="../media/image14.svg"/><Relationship Id="rId25" Type="http://schemas.openxmlformats.org/officeDocument/2006/relationships/image" Target="../media/image5.png"/><Relationship Id="rId2" Type="http://schemas.openxmlformats.org/officeDocument/2006/relationships/image" Target="../media/image1.png"/><Relationship Id="rId20" Type="http://schemas.openxmlformats.org/officeDocument/2006/relationships/image" Target="../media/image10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8.svg"/><Relationship Id="rId23" Type="http://schemas.openxmlformats.org/officeDocument/2006/relationships/image" Target="../media/image4.png"/><Relationship Id="rId28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2.png"/><Relationship Id="rId22" Type="http://schemas.openxmlformats.org/officeDocument/2006/relationships/image" Target="../media/image12.png"/><Relationship Id="rId27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10.png"/><Relationship Id="rId3" Type="http://schemas.openxmlformats.org/officeDocument/2006/relationships/image" Target="../media/image9.svg"/><Relationship Id="rId21" Type="http://schemas.openxmlformats.org/officeDocument/2006/relationships/image" Target="../media/image5.png"/><Relationship Id="rId17" Type="http://schemas.openxmlformats.org/officeDocument/2006/relationships/image" Target="../media/image14.svg"/><Relationship Id="rId25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23" Type="http://schemas.openxmlformats.org/officeDocument/2006/relationships/image" Target="../media/image6.png"/><Relationship Id="rId28" Type="http://schemas.openxmlformats.org/officeDocument/2006/relationships/image" Target="../media/image13.png"/><Relationship Id="rId5" Type="http://schemas.openxmlformats.org/officeDocument/2006/relationships/image" Target="../media/image28.svg"/><Relationship Id="rId19" Type="http://schemas.openxmlformats.org/officeDocument/2006/relationships/image" Target="../media/image4.png"/><Relationship Id="rId4" Type="http://schemas.openxmlformats.org/officeDocument/2006/relationships/image" Target="../media/image2.png"/><Relationship Id="rId22" Type="http://schemas.openxmlformats.org/officeDocument/2006/relationships/image" Target="../media/image40.sv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713620" y="669762"/>
            <a:ext cx="9490407" cy="4953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13621" y="669761"/>
            <a:ext cx="381000" cy="381000"/>
          </a:xfrm>
          <a:prstGeom prst="rect">
            <a:avLst/>
          </a:prstGeom>
        </p:spPr>
      </p:pic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496312" y="1440522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497882" y="1440522"/>
            <a:ext cx="6807789" cy="37305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854" y="2685505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76" y="22267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977937" y="1050760"/>
            <a:ext cx="2275547" cy="42884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124205" y="3299965"/>
            <a:ext cx="1997210" cy="1755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124205" y="1844130"/>
            <a:ext cx="1997210" cy="12443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127248" y="1845718"/>
            <a:ext cx="381000" cy="381000"/>
          </a:xfrm>
          <a:prstGeom prst="rect">
            <a:avLst/>
          </a:prstGeom>
        </p:spPr>
      </p:pic>
      <p:pic>
        <p:nvPicPr>
          <p:cNvPr id="10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128967" y="3301554"/>
            <a:ext cx="381000" cy="381000"/>
          </a:xfrm>
          <a:prstGeom prst="rect">
            <a:avLst/>
          </a:prstGeom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006" y="268550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89" y="22267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92" y="37973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677" y="4253416"/>
            <a:ext cx="1410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Track-it, BMC Client Management, and SQL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550068" y="1050760"/>
            <a:ext cx="2275547" cy="42884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696336" y="3299965"/>
            <a:ext cx="1997210" cy="1755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696336" y="1844130"/>
            <a:ext cx="1997210" cy="12443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6682137" y="1845718"/>
            <a:ext cx="381000" cy="381000"/>
          </a:xfrm>
          <a:prstGeom prst="rect">
            <a:avLst/>
          </a:prstGeom>
        </p:spPr>
      </p:pic>
      <p:pic>
        <p:nvPicPr>
          <p:cNvPr id="2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6701098" y="3301554"/>
            <a:ext cx="381000" cy="381000"/>
          </a:xfrm>
          <a:prstGeom prst="rect">
            <a:avLst/>
          </a:prstGeom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137" y="268550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20" y="22267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90" y="37973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875" y="4253416"/>
            <a:ext cx="13801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Track-it, BMC Client Management, and SQL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77" y="14405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4257" y="2203820"/>
            <a:ext cx="1246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D69122-DEC7-8A45-97A3-EAD026D0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720" y="4253416"/>
            <a:ext cx="134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411F76FE-0B7F-7F43-9425-4310622B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58" y="37973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77" y="28148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962" y="3576057"/>
            <a:ext cx="1250831" cy="28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41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77" y="40375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762" y="4799512"/>
            <a:ext cx="1741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733" y="165918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21249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9573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471882" y="207308"/>
            <a:ext cx="8933359" cy="55418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471883" y="207306"/>
            <a:ext cx="381000" cy="381000"/>
          </a:xfrm>
          <a:prstGeom prst="rect">
            <a:avLst/>
          </a:prstGeom>
        </p:spPr>
      </p:pic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254574" y="978067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256145" y="978067"/>
            <a:ext cx="6552310" cy="446629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526" y="222305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48" y="1764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736199" y="588306"/>
            <a:ext cx="2275547" cy="497166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882467" y="2837511"/>
            <a:ext cx="1997210" cy="249123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882467" y="1381675"/>
            <a:ext cx="1997210" cy="12443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885510" y="1383263"/>
            <a:ext cx="381000" cy="381000"/>
          </a:xfrm>
          <a:prstGeom prst="rect">
            <a:avLst/>
          </a:prstGeom>
        </p:spPr>
      </p:pic>
      <p:pic>
        <p:nvPicPr>
          <p:cNvPr id="10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887229" y="2839099"/>
            <a:ext cx="381000" cy="381000"/>
          </a:xfrm>
          <a:prstGeom prst="rect">
            <a:avLst/>
          </a:prstGeom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268" y="222305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51" y="1764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72" y="32087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939" y="3664841"/>
            <a:ext cx="14102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Track-It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BCM Client Management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D69122-DEC7-8A45-97A3-EAD026D0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560" y="4776086"/>
            <a:ext cx="134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411F76FE-0B7F-7F43-9425-4310622B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72" y="4323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8750531" y="978066"/>
            <a:ext cx="1741230" cy="3635989"/>
            <a:chOff x="9095024" y="978067"/>
            <a:chExt cx="1741230" cy="3635989"/>
          </a:xfrm>
        </p:grpSpPr>
        <p:pic>
          <p:nvPicPr>
            <p:cNvPr id="35" name="Graphic 7">
              <a:extLst>
                <a:ext uri="{FF2B5EF4-FFF2-40B4-BE49-F238E27FC236}">
                  <a16:creationId xmlns:a16="http://schemas.microsoft.com/office/drawing/2014/main" id="{33D38E42-4821-6747-AD61-92388D656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4639" y="97806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9">
              <a:extLst>
                <a:ext uri="{FF2B5EF4-FFF2-40B4-BE49-F238E27FC236}">
                  <a16:creationId xmlns:a16="http://schemas.microsoft.com/office/drawing/2014/main" id="{80F5350D-68B2-F643-B739-B5C1DA9E3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2519" y="1741365"/>
              <a:ext cx="12462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Directory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39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4639" y="235239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224" y="3113602"/>
              <a:ext cx="1250831" cy="28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41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4639" y="357505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5024" y="4337057"/>
              <a:ext cx="1741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098130" y="588305"/>
            <a:ext cx="2275547" cy="49716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244398" y="2837510"/>
            <a:ext cx="1997210" cy="249123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244398" y="1381675"/>
            <a:ext cx="1997210" cy="12443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6230199" y="1383263"/>
            <a:ext cx="381000" cy="381000"/>
          </a:xfrm>
          <a:prstGeom prst="rect">
            <a:avLst/>
          </a:prstGeom>
        </p:spPr>
      </p:pic>
      <p:pic>
        <p:nvPicPr>
          <p:cNvPr id="2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6249160" y="2839099"/>
            <a:ext cx="381000" cy="381000"/>
          </a:xfrm>
          <a:prstGeom prst="rect">
            <a:avLst/>
          </a:prstGeom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199" y="222305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982" y="1764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27" y="32087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661" y="3664841"/>
            <a:ext cx="13801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Track-It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BMC Client Management server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12D69122-DEC7-8A45-97A3-EAD026D0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215" y="4782995"/>
            <a:ext cx="134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4" name="Graphic 31">
            <a:extLst>
              <a:ext uri="{FF2B5EF4-FFF2-40B4-BE49-F238E27FC236}">
                <a16:creationId xmlns:a16="http://schemas.microsoft.com/office/drawing/2014/main" id="{411F76FE-0B7F-7F43-9425-4310622B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127" y="4323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70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66041" y="669762"/>
            <a:ext cx="10067465" cy="4953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570400" y="669762"/>
            <a:ext cx="381000" cy="381000"/>
          </a:xfrm>
          <a:prstGeom prst="rect">
            <a:avLst/>
          </a:prstGeom>
        </p:spPr>
      </p:pic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94621" y="1440522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094622" y="1440522"/>
            <a:ext cx="7797654" cy="37305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4" y="2685505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86" y="22267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892276" y="1440522"/>
            <a:ext cx="1741230" cy="3635989"/>
            <a:chOff x="9336762" y="1440522"/>
            <a:chExt cx="1741230" cy="3635989"/>
          </a:xfrm>
        </p:grpSpPr>
        <p:pic>
          <p:nvPicPr>
            <p:cNvPr id="35" name="Graphic 7">
              <a:extLst>
                <a:ext uri="{FF2B5EF4-FFF2-40B4-BE49-F238E27FC236}">
                  <a16:creationId xmlns:a16="http://schemas.microsoft.com/office/drawing/2014/main" id="{33D38E42-4821-6747-AD61-92388D656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377" y="144052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9">
              <a:extLst>
                <a:ext uri="{FF2B5EF4-FFF2-40B4-BE49-F238E27FC236}">
                  <a16:creationId xmlns:a16="http://schemas.microsoft.com/office/drawing/2014/main" id="{80F5350D-68B2-F643-B739-B5C1DA9E3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4257" y="2203820"/>
              <a:ext cx="12462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Directory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  <p:pic>
          <p:nvPicPr>
            <p:cNvPr id="39" name="Graphic 10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377" y="281485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1962" y="3576057"/>
              <a:ext cx="1250831" cy="28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41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6377" y="40375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6762" y="4799512"/>
              <a:ext cx="1741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sp>
        <p:nvSpPr>
          <p:cNvPr id="45" name="TextBox 12">
            <a:extLst>
              <a:ext uri="{FF2B5EF4-FFF2-40B4-BE49-F238E27FC236}">
                <a16:creationId xmlns:a16="http://schemas.microsoft.com/office/drawing/2014/main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343" y="165918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90" y="121249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grpSp>
        <p:nvGrpSpPr>
          <p:cNvPr id="22" name="Group 21"/>
          <p:cNvGrpSpPr/>
          <p:nvPr/>
        </p:nvGrpSpPr>
        <p:grpSpPr>
          <a:xfrm>
            <a:off x="6561949" y="1050760"/>
            <a:ext cx="2852593" cy="4288496"/>
            <a:chOff x="6546331" y="1050760"/>
            <a:chExt cx="2852593" cy="42884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46DAA1-0260-E449-8CA2-92FF0101149D}"/>
                </a:ext>
              </a:extLst>
            </p:cNvPr>
            <p:cNvSpPr/>
            <p:nvPr/>
          </p:nvSpPr>
          <p:spPr>
            <a:xfrm>
              <a:off x="6546331" y="1050760"/>
              <a:ext cx="2852593" cy="4288496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</a:t>
              </a:r>
              <a:r>
                <a:rPr lang="en-US" sz="1200" dirty="0" smtClean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Zone 2</a:t>
              </a: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557932" y="1844130"/>
              <a:ext cx="2703271" cy="3211346"/>
              <a:chOff x="6542593" y="1844130"/>
              <a:chExt cx="2703271" cy="321134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5AD8509-7566-E946-9E5A-5557E62A6A29}"/>
                  </a:ext>
                </a:extLst>
              </p:cNvPr>
              <p:cNvSpPr/>
              <p:nvPr/>
            </p:nvSpPr>
            <p:spPr>
              <a:xfrm>
                <a:off x="6639896" y="3299965"/>
                <a:ext cx="2605896" cy="1755511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1844CBB-737E-C049-891C-1F2168761D96}"/>
                  </a:ext>
                </a:extLst>
              </p:cNvPr>
              <p:cNvSpPr/>
              <p:nvPr/>
            </p:nvSpPr>
            <p:spPr>
              <a:xfrm>
                <a:off x="6639824" y="1844130"/>
                <a:ext cx="2606040" cy="1244362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27" name="Graphic 19">
                <a:extLst>
                  <a:ext uri="{FF2B5EF4-FFF2-40B4-BE49-F238E27FC236}">
                    <a16:creationId xmlns:a16="http://schemas.microsoft.com/office/drawing/2014/main" id="{C5004A7F-07D4-7644-BBA1-793B67992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xmlns="" r:embed="rId24"/>
                  </a:ext>
                </a:extLst>
              </a:blip>
              <a:stretch>
                <a:fillRect/>
              </a:stretch>
            </p:blipFill>
            <p:spPr>
              <a:xfrm>
                <a:off x="6682137" y="1845718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28" name="Graphic 21">
                <a:extLst>
                  <a:ext uri="{FF2B5EF4-FFF2-40B4-BE49-F238E27FC236}">
                    <a16:creationId xmlns:a16="http://schemas.microsoft.com/office/drawing/2014/main" id="{5259AAA2-EFC0-E14A-A9FB-856721770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xmlns="" r:embed="rId26"/>
                  </a:ext>
                </a:extLst>
              </a:blip>
              <a:stretch>
                <a:fillRect/>
              </a:stretch>
            </p:blipFill>
            <p:spPr>
              <a:xfrm>
                <a:off x="6684730" y="3301554"/>
                <a:ext cx="381000" cy="381000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7325461" y="2226718"/>
                <a:ext cx="1234766" cy="735786"/>
                <a:chOff x="7063137" y="2226718"/>
                <a:chExt cx="1234766" cy="735786"/>
              </a:xfrm>
            </p:grpSpPr>
            <p:sp>
              <p:nvSpPr>
                <p:cNvPr id="29" name="TextBox 17">
                  <a:extLst>
                    <a:ext uri="{FF2B5EF4-FFF2-40B4-BE49-F238E27FC236}">
                      <a16:creationId xmlns:a16="http://schemas.microsoft.com/office/drawing/2014/main" id="{904494F6-B2AD-884E-92AE-5BF2490D7E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63137" y="2685505"/>
                  <a:ext cx="1234766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NAT gateway</a:t>
                  </a:r>
                </a:p>
              </p:txBody>
            </p:sp>
            <p:pic>
              <p:nvPicPr>
                <p:cNvPr id="30" name="Graphic 35">
                  <a:extLst>
                    <a:ext uri="{FF2B5EF4-FFF2-40B4-BE49-F238E27FC236}">
                      <a16:creationId xmlns:a16="http://schemas.microsoft.com/office/drawing/2014/main" id="{A5BA7256-6A27-CE46-BA90-6D710A3837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51920" y="222671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0" name="Group 19"/>
              <p:cNvGrpSpPr/>
              <p:nvPr/>
            </p:nvGrpSpPr>
            <p:grpSpPr>
              <a:xfrm>
                <a:off x="6542593" y="3825755"/>
                <a:ext cx="2695403" cy="917725"/>
                <a:chOff x="6583313" y="3825755"/>
                <a:chExt cx="2695403" cy="917725"/>
              </a:xfrm>
            </p:grpSpPr>
            <p:pic>
              <p:nvPicPr>
                <p:cNvPr id="47" name="Graphic 60">
                  <a:extLst>
                    <a:ext uri="{FF2B5EF4-FFF2-40B4-BE49-F238E27FC236}">
                      <a16:creationId xmlns:a16="http://schemas.microsoft.com/office/drawing/2014/main" id="{D5F1E014-1AF5-0442-BA6E-37B0D94AA4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355701" y="3825755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" name="TextBox 16">
                  <a:extLst>
                    <a:ext uri="{FF2B5EF4-FFF2-40B4-BE49-F238E27FC236}">
                      <a16:creationId xmlns:a16="http://schemas.microsoft.com/office/drawing/2014/main" id="{1F19FC2D-133A-E34B-A71C-1A8BF8D8E3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7868449" y="4281815"/>
                  <a:ext cx="141026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 smtClean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Track-it and BMC Client Management</a:t>
                  </a:r>
                  <a:endPara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TextBox 18">
                  <a:extLst>
                    <a:ext uri="{FF2B5EF4-FFF2-40B4-BE49-F238E27FC236}">
                      <a16:creationId xmlns:a16="http://schemas.microsoft.com/office/drawing/2014/main" id="{12D69122-DEC7-8A45-97A3-EAD026D02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6583313" y="4281815"/>
                  <a:ext cx="134302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AWS Managed</a:t>
                  </a:r>
                  <a:b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Microsoft AD</a:t>
                  </a:r>
                </a:p>
              </p:txBody>
            </p:sp>
            <p:pic>
              <p:nvPicPr>
                <p:cNvPr id="50" name="Graphic 31">
                  <a:extLst>
                    <a:ext uri="{FF2B5EF4-FFF2-40B4-BE49-F238E27FC236}">
                      <a16:creationId xmlns:a16="http://schemas.microsoft.com/office/drawing/2014/main" id="{411F76FE-0B7F-7F43-9425-4310622B60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019600" y="3825755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572356" y="1050760"/>
            <a:ext cx="2852593" cy="42884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681260" y="3299965"/>
            <a:ext cx="2605896" cy="1755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681188" y="1844130"/>
            <a:ext cx="2606040" cy="12443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2723501" y="1845718"/>
            <a:ext cx="381000" cy="381000"/>
          </a:xfrm>
          <a:prstGeom prst="rect">
            <a:avLst/>
          </a:prstGeom>
        </p:spPr>
      </p:pic>
      <p:pic>
        <p:nvPicPr>
          <p:cNvPr id="5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726094" y="3301554"/>
            <a:ext cx="381000" cy="381000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3366825" y="2226718"/>
            <a:ext cx="1234766" cy="735786"/>
            <a:chOff x="7063137" y="2226718"/>
            <a:chExt cx="1234766" cy="735786"/>
          </a:xfrm>
        </p:grpSpPr>
        <p:sp>
          <p:nvSpPr>
            <p:cNvPr id="65" name="TextBox 17">
              <a:extLst>
                <a:ext uri="{FF2B5EF4-FFF2-40B4-BE49-F238E27FC236}">
                  <a16:creationId xmlns:a16="http://schemas.microsoft.com/office/drawing/2014/main" id="{904494F6-B2AD-884E-92AE-5BF2490D7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137" y="2685505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6" name="Graphic 35">
              <a:extLst>
                <a:ext uri="{FF2B5EF4-FFF2-40B4-BE49-F238E27FC236}">
                  <a16:creationId xmlns:a16="http://schemas.microsoft.com/office/drawing/2014/main" id="{A5BA7256-6A27-CE46-BA90-6D710A383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1920" y="222671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 flipH="1">
            <a:off x="2678547" y="3825755"/>
            <a:ext cx="2695403" cy="917725"/>
            <a:chOff x="6583313" y="3825755"/>
            <a:chExt cx="2695403" cy="917725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5F1E014-1AF5-0442-BA6E-37B0D94AA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55701" y="382575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6">
              <a:extLst>
                <a:ext uri="{FF2B5EF4-FFF2-40B4-BE49-F238E27FC236}">
                  <a16:creationId xmlns:a16="http://schemas.microsoft.com/office/drawing/2014/main" id="{1F19FC2D-133A-E34B-A71C-1A8BF8D8E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868449" y="4281815"/>
              <a:ext cx="141026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Track-it and BMC Client Management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18">
              <a:extLst>
                <a:ext uri="{FF2B5EF4-FFF2-40B4-BE49-F238E27FC236}">
                  <a16:creationId xmlns:a16="http://schemas.microsoft.com/office/drawing/2014/main" id="{12D69122-DEC7-8A45-97A3-EAD026D02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83313" y="4281815"/>
              <a:ext cx="13430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Managed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Microsoft AD</a:t>
              </a:r>
            </a:p>
          </p:txBody>
        </p:sp>
        <p:pic>
          <p:nvPicPr>
            <p:cNvPr id="64" name="Graphic 31">
              <a:extLst>
                <a:ext uri="{FF2B5EF4-FFF2-40B4-BE49-F238E27FC236}">
                  <a16:creationId xmlns:a16="http://schemas.microsoft.com/office/drawing/2014/main" id="{411F76FE-0B7F-7F43-9425-4310622B6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19600" y="382575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100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713620" y="669762"/>
            <a:ext cx="9490407" cy="4953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13621" y="669761"/>
            <a:ext cx="381000" cy="381000"/>
          </a:xfrm>
          <a:prstGeom prst="rect">
            <a:avLst/>
          </a:prstGeom>
        </p:spPr>
      </p:pic>
      <p:pic>
        <p:nvPicPr>
          <p:cNvPr id="12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496312" y="1440522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497882" y="1440522"/>
            <a:ext cx="6807789" cy="37305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854" y="2685505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7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76" y="22267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977937" y="1050760"/>
            <a:ext cx="2275547" cy="428849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3124205" y="3299965"/>
            <a:ext cx="1997210" cy="1755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124205" y="1844130"/>
            <a:ext cx="1997210" cy="12443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127248" y="1845718"/>
            <a:ext cx="381000" cy="381000"/>
          </a:xfrm>
          <a:prstGeom prst="rect">
            <a:avLst/>
          </a:prstGeom>
        </p:spPr>
      </p:pic>
      <p:pic>
        <p:nvPicPr>
          <p:cNvPr id="10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128967" y="3301554"/>
            <a:ext cx="381000" cy="381000"/>
          </a:xfrm>
          <a:prstGeom prst="rect">
            <a:avLst/>
          </a:prstGeom>
        </p:spPr>
      </p:pic>
      <p:sp>
        <p:nvSpPr>
          <p:cNvPr id="14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006" y="268550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89" y="22267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550068" y="1050760"/>
            <a:ext cx="2275547" cy="42884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696336" y="3299965"/>
            <a:ext cx="1997210" cy="1755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696336" y="1844130"/>
            <a:ext cx="1997210" cy="12443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6682137" y="1845718"/>
            <a:ext cx="381000" cy="381000"/>
          </a:xfrm>
          <a:prstGeom prst="rect">
            <a:avLst/>
          </a:prstGeom>
        </p:spPr>
      </p:pic>
      <p:pic>
        <p:nvPicPr>
          <p:cNvPr id="28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6701098" y="3301554"/>
            <a:ext cx="381000" cy="381000"/>
          </a:xfrm>
          <a:prstGeom prst="rect">
            <a:avLst/>
          </a:prstGeom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3137" y="268550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0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20" y="22267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77" y="14405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4257" y="2203820"/>
            <a:ext cx="1246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D69122-DEC7-8A45-97A3-EAD026D0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720" y="4253416"/>
            <a:ext cx="134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38" name="Graphic 31">
            <a:extLst>
              <a:ext uri="{FF2B5EF4-FFF2-40B4-BE49-F238E27FC236}">
                <a16:creationId xmlns:a16="http://schemas.microsoft.com/office/drawing/2014/main" id="{411F76FE-0B7F-7F43-9425-4310622B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58" y="37973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77" y="28148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0">
            <a:extLst>
              <a:ext uri="{FF2B5EF4-FFF2-40B4-BE49-F238E27FC236}">
                <a16:creationId xmlns:a16="http://schemas.microsoft.com/office/drawing/2014/main" id="{E5D4A7D0-5E44-1943-968A-C198F40D0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962" y="3576057"/>
            <a:ext cx="1250831" cy="28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41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77" y="40375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762" y="4799512"/>
            <a:ext cx="1741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3196887" y="3759088"/>
            <a:ext cx="2072249" cy="122073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</a:t>
            </a: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  <a:p>
            <a:pPr marL="171450" indent="-171450" defTabSz="1146175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BMC Management Console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96651" y="376067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5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216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21</cp:revision>
  <dcterms:created xsi:type="dcterms:W3CDTF">2021-08-16T20:50:29Z</dcterms:created>
  <dcterms:modified xsi:type="dcterms:W3CDTF">2021-08-23T20:38:52Z</dcterms:modified>
</cp:coreProperties>
</file>