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2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9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C357-0C41-41FF-9891-D226D8DA2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588A7-8EF4-4F95-A553-745531CEE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0D292-9068-49FE-83E7-04142784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E5D01-49EC-4739-A6DE-E5CE73A2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309C4-DE2B-4C65-B667-2C630E43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6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C207-A719-4924-908E-424781A0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8B074-1190-4C6B-9A4F-BA59F90A4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71AEF-3352-4E33-9820-5245C39D7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8D6D6-9670-4666-93E8-20249C2E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11E72-144B-4973-941D-66F69150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1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B05C48-EC16-47B4-8E36-FAC2EF3A1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5A793-2D9E-403F-8249-BDCD44A2E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07587-7034-4935-8D27-A6920C4E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4CFAA-B116-4BF9-A768-D8D1C9C8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77BBD-97F5-4B9B-B9FF-3E032BCD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4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15AC-3F65-424A-A85D-1D3A47E2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B06AD-6ED4-4037-A4F2-3AA4837E6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496E7-B49D-4E00-A7B8-41E1DCA5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480E7-B2EC-4420-9C40-B9563A39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8CE3C-652E-4DBB-804E-1CE688E8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4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F4D7-A163-419E-94A6-59013896D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61053-770E-4ADF-9A9A-B412C32E5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27EB7-487F-4B05-ADD0-E37BB7BA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E84AB-1B15-4C27-8A22-31EC25A66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D932F-62D0-40C0-B207-756EB428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4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FD07-1B32-4E13-A268-C983530E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48193-4796-4ACF-B641-2647B30A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1A4EA-13C6-4891-8AAA-796639804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6C3A-B051-458E-95FE-563E449E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90F21-D048-4EF1-A4D1-02F1FECC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28AE4-DB03-43AF-80E1-B824D7FB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9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438D-4430-485F-AA0B-71393903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19A94-0226-4B93-9ACC-4A671DB34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D379A-C026-4423-B200-7E2587C6F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11BE7-03F2-45E0-B62A-EC3CECCB2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E44EC-8013-4A01-9B96-0F6C0F366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9656B-025E-482D-BB74-2C97760C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AE64E-1428-483A-AD9C-DD714003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62981-D620-43FE-8DD1-478FC4BC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9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FC4C0-D9ED-413C-811B-4CC4C11F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10E0D-75A9-4DB7-9349-0208B6A1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453A7-3CE6-48A2-B6AA-6A9755BE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33BBF-9D14-4FF7-86E9-3FEA2F41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2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696DC9-A353-448A-B5C8-8BF6F0CF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948E9-B363-47F3-A6EE-DE2797AC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ED59C-6432-45FD-BB76-D46A14AA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1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9E35-F831-4431-9908-FFE0C752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82BC1-C47B-46BC-81F2-5A7703447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C824E-A494-4EFF-B437-5934C2CCD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1E2B2-B9F0-4878-A9A0-239C0E31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A8CC8-003F-47F1-928F-7ABE4ABE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80FC5-5A89-4884-932C-2B0ED3E1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1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7322-B3B2-4ADF-85F6-3E7A2EA5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36B6F5-E396-4DB9-A4BE-9436DBB48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94F7F-F534-4846-BD61-5C06B62AD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7A7F-6ABD-4CE0-AC6B-6489323E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F6D33-FF78-4C27-A8BE-34621D86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A5795-184A-4D72-BC2E-33C4AA1F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4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18AD3-D43E-4E15-A78F-96D4B5DF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DAEA2-9730-4BEE-AF22-619D3824E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66272-506E-4ECF-A174-B89479C60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4F3FA-2CD2-47E1-9871-C6CD9204979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C1C5C-145A-4A23-9FF6-20F194533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C6F8E-E056-4EC1-8889-9DE181F2C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8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EAE552-E817-4F36-B1A7-BFA6CCEF6B05}"/>
              </a:ext>
            </a:extLst>
          </p:cNvPr>
          <p:cNvSpPr/>
          <p:nvPr/>
        </p:nvSpPr>
        <p:spPr>
          <a:xfrm>
            <a:off x="4292556" y="1258122"/>
            <a:ext cx="5651777" cy="40237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4E5B5B1E-F8CF-49A0-A14E-8A5B54B57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556" y="1244840"/>
            <a:ext cx="433365" cy="48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7">
            <a:extLst>
              <a:ext uri="{FF2B5EF4-FFF2-40B4-BE49-F238E27FC236}">
                <a16:creationId xmlns:a16="http://schemas.microsoft.com/office/drawing/2014/main" id="{AAB65577-82FF-4201-A049-242CB2910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80" y="4075399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545D7615-73B8-4917-BA5B-F996AB740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243" y="4806279"/>
            <a:ext cx="1506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2" name="Graphic 12">
            <a:extLst>
              <a:ext uri="{FF2B5EF4-FFF2-40B4-BE49-F238E27FC236}">
                <a16:creationId xmlns:a16="http://schemas.microsoft.com/office/drawing/2014/main" id="{4856D989-B2BE-4DF9-810C-C288A888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82" y="2741504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20E4B148-9586-4BD7-A55B-4FE26F4D5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713" y="3495817"/>
            <a:ext cx="1506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9074E4E6-4DF0-4DC5-A73A-D0778995F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976" y="6324750"/>
            <a:ext cx="61205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5680CB-A565-48A6-A572-6634E01F3A60}"/>
              </a:ext>
            </a:extLst>
          </p:cNvPr>
          <p:cNvCxnSpPr>
            <a:cxnSpLocks/>
          </p:cNvCxnSpPr>
          <p:nvPr/>
        </p:nvCxnSpPr>
        <p:spPr>
          <a:xfrm>
            <a:off x="7014670" y="4430999"/>
            <a:ext cx="1046162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D1E182-E887-46F9-9FB9-E503EC08AE69}"/>
              </a:ext>
            </a:extLst>
          </p:cNvPr>
          <p:cNvCxnSpPr>
            <a:cxnSpLocks/>
          </p:cNvCxnSpPr>
          <p:nvPr/>
        </p:nvCxnSpPr>
        <p:spPr>
          <a:xfrm>
            <a:off x="3260170" y="3142165"/>
            <a:ext cx="1387821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1">
            <a:extLst>
              <a:ext uri="{FF2B5EF4-FFF2-40B4-BE49-F238E27FC236}">
                <a16:creationId xmlns:a16="http://schemas.microsoft.com/office/drawing/2014/main" id="{91E264A0-CFE8-4FCE-B4F4-103950AD9FA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5406944" y="1885854"/>
            <a:ext cx="820738" cy="2568041"/>
            <a:chOff x="8228637" y="4518536"/>
            <a:chExt cx="1639961" cy="399415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87BC7DBB-5DAC-4473-9C24-A68235CD19DD}"/>
                </a:ext>
              </a:extLst>
            </p:cNvPr>
            <p:cNvSpPr/>
            <p:nvPr/>
          </p:nvSpPr>
          <p:spPr>
            <a:xfrm>
              <a:off x="8228637" y="4518536"/>
              <a:ext cx="916729" cy="399415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  <a:gd name="connsiteX0" fmla="*/ 0 w 915363"/>
                <a:gd name="connsiteY0" fmla="*/ 0 h 399415"/>
                <a:gd name="connsiteX1" fmla="*/ 915363 w 915363"/>
                <a:gd name="connsiteY1" fmla="*/ 170 h 399415"/>
                <a:gd name="connsiteX2" fmla="*/ 915363 w 915363"/>
                <a:gd name="connsiteY2" fmla="*/ 399415 h 399415"/>
                <a:gd name="connsiteX3" fmla="*/ 963 w 915363"/>
                <a:gd name="connsiteY3" fmla="*/ 399415 h 3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415">
                  <a:moveTo>
                    <a:pt x="0" y="0"/>
                  </a:moveTo>
                  <a:lnTo>
                    <a:pt x="915363" y="170"/>
                  </a:lnTo>
                  <a:lnTo>
                    <a:pt x="915363" y="399415"/>
                  </a:lnTo>
                  <a:lnTo>
                    <a:pt x="963" y="399415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F95EC53-5DCE-4EB4-8D60-FAD4C2ED6DF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228637" y="4719926"/>
              <a:ext cx="1639961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7">
            <a:extLst>
              <a:ext uri="{FF2B5EF4-FFF2-40B4-BE49-F238E27FC236}">
                <a16:creationId xmlns:a16="http://schemas.microsoft.com/office/drawing/2014/main" id="{D4BBE033-79BA-4F01-B5A1-7761D7721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7350" y="2680500"/>
            <a:ext cx="8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Device Metrics</a:t>
            </a:r>
          </a:p>
        </p:txBody>
      </p:sp>
      <p:sp>
        <p:nvSpPr>
          <p:cNvPr id="28" name="Title 3">
            <a:extLst>
              <a:ext uri="{FF2B5EF4-FFF2-40B4-BE49-F238E27FC236}">
                <a16:creationId xmlns:a16="http://schemas.microsoft.com/office/drawing/2014/main" id="{8E56EE28-4E1C-4314-BCEE-C792543F7434}"/>
              </a:ext>
            </a:extLst>
          </p:cNvPr>
          <p:cNvSpPr txBox="1">
            <a:spLocks noChangeArrowheads="1"/>
          </p:cNvSpPr>
          <p:nvPr/>
        </p:nvSpPr>
        <p:spPr>
          <a:xfrm>
            <a:off x="1372467" y="321617"/>
            <a:ext cx="10108648" cy="6445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/>
              <a:t>ConnectSense Smart Power Cord on AWS</a:t>
            </a:r>
          </a:p>
        </p:txBody>
      </p:sp>
      <p:pic>
        <p:nvPicPr>
          <p:cNvPr id="32" name="Graphic 7">
            <a:extLst>
              <a:ext uri="{FF2B5EF4-FFF2-40B4-BE49-F238E27FC236}">
                <a16:creationId xmlns:a16="http://schemas.microsoft.com/office/drawing/2014/main" id="{AC44BFCB-860A-4E10-9A31-CE9540ED6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649" y="14867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0">
            <a:extLst>
              <a:ext uri="{FF2B5EF4-FFF2-40B4-BE49-F238E27FC236}">
                <a16:creationId xmlns:a16="http://schemas.microsoft.com/office/drawing/2014/main" id="{B1CABB76-13BF-47B1-BA18-C0A34763F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930" y="2225568"/>
            <a:ext cx="2268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</p:txBody>
      </p:sp>
      <p:pic>
        <p:nvPicPr>
          <p:cNvPr id="36" name="Graphic 21">
            <a:extLst>
              <a:ext uri="{FF2B5EF4-FFF2-40B4-BE49-F238E27FC236}">
                <a16:creationId xmlns:a16="http://schemas.microsoft.com/office/drawing/2014/main" id="{E7CA3222-F768-4208-8A95-A09CCE0CD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54" y="14883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2">
            <a:extLst>
              <a:ext uri="{FF2B5EF4-FFF2-40B4-BE49-F238E27FC236}">
                <a16:creationId xmlns:a16="http://schemas.microsoft.com/office/drawing/2014/main" id="{EC0A37F5-E39C-4371-80C5-1BF478F4F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029" y="2255568"/>
            <a:ext cx="227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loT Analytics</a:t>
            </a:r>
          </a:p>
        </p:txBody>
      </p:sp>
      <p:pic>
        <p:nvPicPr>
          <p:cNvPr id="38" name="Graphic 6">
            <a:extLst>
              <a:ext uri="{FF2B5EF4-FFF2-40B4-BE49-F238E27FC236}">
                <a16:creationId xmlns:a16="http://schemas.microsoft.com/office/drawing/2014/main" id="{7B14F955-04A9-4246-8B5B-708670E78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991" y="271913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9">
            <a:extLst>
              <a:ext uri="{FF2B5EF4-FFF2-40B4-BE49-F238E27FC236}">
                <a16:creationId xmlns:a16="http://schemas.microsoft.com/office/drawing/2014/main" id="{D74A4489-6EF9-4C42-8389-DEA841189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79" y="3562801"/>
            <a:ext cx="10504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loT Core</a:t>
            </a:r>
          </a:p>
        </p:txBody>
      </p:sp>
      <p:pic>
        <p:nvPicPr>
          <p:cNvPr id="40" name="Graphic 17">
            <a:extLst>
              <a:ext uri="{FF2B5EF4-FFF2-40B4-BE49-F238E27FC236}">
                <a16:creationId xmlns:a16="http://schemas.microsoft.com/office/drawing/2014/main" id="{A08B7917-0113-4121-AE23-7D9075975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685" y="402593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9">
            <a:extLst>
              <a:ext uri="{FF2B5EF4-FFF2-40B4-BE49-F238E27FC236}">
                <a16:creationId xmlns:a16="http://schemas.microsoft.com/office/drawing/2014/main" id="{510BB2DD-214C-4048-8B13-0A2F20D1B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930" y="4824491"/>
            <a:ext cx="22431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4E0876-8418-4265-ACAA-C286516267D9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7022854" y="1867715"/>
            <a:ext cx="1029795" cy="160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24">
            <a:extLst>
              <a:ext uri="{FF2B5EF4-FFF2-40B4-BE49-F238E27FC236}">
                <a16:creationId xmlns:a16="http://schemas.microsoft.com/office/drawing/2014/main" id="{0B5FF7EF-2351-4241-971C-B241AAC73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393" y="270996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9">
            <a:extLst>
              <a:ext uri="{FF2B5EF4-FFF2-40B4-BE49-F238E27FC236}">
                <a16:creationId xmlns:a16="http://schemas.microsoft.com/office/drawing/2014/main" id="{A3256D95-2D3D-4986-8D70-03EEBE1A3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6588" y="3510340"/>
            <a:ext cx="11961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 Topic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60F8A66-B380-45E6-A770-CA28A829904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047523" y="3090336"/>
            <a:ext cx="1002870" cy="633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22">
            <a:extLst>
              <a:ext uri="{FF2B5EF4-FFF2-40B4-BE49-F238E27FC236}">
                <a16:creationId xmlns:a16="http://schemas.microsoft.com/office/drawing/2014/main" id="{B58234E5-971D-461D-BA7B-B692B3D82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231" y="586741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5A1C4B6-0D9C-417C-90E5-EBA07BFFD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049" y="2630990"/>
            <a:ext cx="11620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Freeform 36">
            <a:extLst>
              <a:ext uri="{FF2B5EF4-FFF2-40B4-BE49-F238E27FC236}">
                <a16:creationId xmlns:a16="http://schemas.microsoft.com/office/drawing/2014/main" id="{21262E7F-6DE4-4BD3-A27A-59B4715C07E1}"/>
              </a:ext>
            </a:extLst>
          </p:cNvPr>
          <p:cNvSpPr/>
          <p:nvPr/>
        </p:nvSpPr>
        <p:spPr>
          <a:xfrm rot="10800000" flipH="1">
            <a:off x="2849040" y="5132466"/>
            <a:ext cx="5651777" cy="58494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8EE5AE0-E1AA-46AD-A80E-1670AD4E40A0}"/>
              </a:ext>
            </a:extLst>
          </p:cNvPr>
          <p:cNvCxnSpPr>
            <a:cxnSpLocks/>
            <a:stCxn id="53" idx="2"/>
          </p:cNvCxnSpPr>
          <p:nvPr/>
        </p:nvCxnSpPr>
        <p:spPr>
          <a:xfrm flipV="1">
            <a:off x="2849040" y="3793040"/>
            <a:ext cx="3186" cy="192437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 34">
            <a:extLst>
              <a:ext uri="{FF2B5EF4-FFF2-40B4-BE49-F238E27FC236}">
                <a16:creationId xmlns:a16="http://schemas.microsoft.com/office/drawing/2014/main" id="{23E50309-BB50-433C-8E66-43858CF9A828}"/>
              </a:ext>
            </a:extLst>
          </p:cNvPr>
          <p:cNvSpPr/>
          <p:nvPr/>
        </p:nvSpPr>
        <p:spPr>
          <a:xfrm rot="5400000" flipH="1">
            <a:off x="7689930" y="4256091"/>
            <a:ext cx="3042710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6A5AD2-89CF-4452-8A4E-F4FAAABE9046}"/>
              </a:ext>
            </a:extLst>
          </p:cNvPr>
          <p:cNvCxnSpPr>
            <a:cxnSpLocks/>
          </p:cNvCxnSpPr>
          <p:nvPr/>
        </p:nvCxnSpPr>
        <p:spPr>
          <a:xfrm flipH="1">
            <a:off x="6785035" y="6133052"/>
            <a:ext cx="276554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34">
            <a:extLst>
              <a:ext uri="{FF2B5EF4-FFF2-40B4-BE49-F238E27FC236}">
                <a16:creationId xmlns:a16="http://schemas.microsoft.com/office/drawing/2014/main" id="{2EC0FBA2-D803-4A0C-8434-7AA8EFFDE761}"/>
              </a:ext>
            </a:extLst>
          </p:cNvPr>
          <p:cNvSpPr/>
          <p:nvPr/>
        </p:nvSpPr>
        <p:spPr>
          <a:xfrm rot="16200000" flipH="1">
            <a:off x="2478172" y="2541675"/>
            <a:ext cx="3010456" cy="417228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AF9C5E6-31FF-41B5-9849-CD876182BC7B}"/>
              </a:ext>
            </a:extLst>
          </p:cNvPr>
          <p:cNvCxnSpPr>
            <a:cxnSpLocks/>
          </p:cNvCxnSpPr>
          <p:nvPr/>
        </p:nvCxnSpPr>
        <p:spPr>
          <a:xfrm flipH="1">
            <a:off x="1897254" y="3122591"/>
            <a:ext cx="544037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7">
            <a:extLst>
              <a:ext uri="{FF2B5EF4-FFF2-40B4-BE49-F238E27FC236}">
                <a16:creationId xmlns:a16="http://schemas.microsoft.com/office/drawing/2014/main" id="{7B4E5791-9B70-46B5-9B9F-C74FB227B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928" y="5809909"/>
            <a:ext cx="2013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API Gateway Endpoint</a:t>
            </a:r>
          </a:p>
        </p:txBody>
      </p:sp>
      <p:sp>
        <p:nvSpPr>
          <p:cNvPr id="66" name="TextBox 27">
            <a:extLst>
              <a:ext uri="{FF2B5EF4-FFF2-40B4-BE49-F238E27FC236}">
                <a16:creationId xmlns:a16="http://schemas.microsoft.com/office/drawing/2014/main" id="{D4D08766-FB86-419D-9F9F-77A92978B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293" y="5391886"/>
            <a:ext cx="2013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Self provisioning</a:t>
            </a:r>
          </a:p>
        </p:txBody>
      </p:sp>
      <p:sp>
        <p:nvSpPr>
          <p:cNvPr id="68" name="TextBox 27">
            <a:extLst>
              <a:ext uri="{FF2B5EF4-FFF2-40B4-BE49-F238E27FC236}">
                <a16:creationId xmlns:a16="http://schemas.microsoft.com/office/drawing/2014/main" id="{DAC6AFFE-2A62-42A9-A209-F852F3AC2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3863" y="5772951"/>
            <a:ext cx="763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Alerts</a:t>
            </a:r>
          </a:p>
        </p:txBody>
      </p:sp>
    </p:spTree>
    <p:extLst>
      <p:ext uri="{BB962C8B-B14F-4D97-AF65-F5344CB8AC3E}">
        <p14:creationId xmlns:p14="http://schemas.microsoft.com/office/powerpoint/2010/main" val="2682772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34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marrs</dc:creator>
  <cp:lastModifiedBy>Microsoft Office User</cp:lastModifiedBy>
  <cp:revision>9</cp:revision>
  <dcterms:created xsi:type="dcterms:W3CDTF">2020-12-15T18:49:24Z</dcterms:created>
  <dcterms:modified xsi:type="dcterms:W3CDTF">2020-12-23T20:25:44Z</dcterms:modified>
</cp:coreProperties>
</file>