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8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966142"/>
            <a:ext cx="5651777" cy="4615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966142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223993" y="1860460"/>
            <a:ext cx="1756296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1454370"/>
            <a:ext cx="8441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</a:p>
          <a:p>
            <a:pPr algn="ctr" eaLnBrk="1" hangingPunct="1"/>
            <a:r>
              <a:rPr lang="en-US" altLang="en-US" sz="12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[or data?]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4768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242630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478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24263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289" y="14794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8" y="2100701"/>
            <a:ext cx="17408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a standalone label for this icon when we know exactly what it needs to say.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10" y="44067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1857882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95" y="1377274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293" y="590567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645" y="5589253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44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370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941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67" y="31993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15" y="4950990"/>
            <a:ext cx="1385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144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2289" y="1859216"/>
            <a:ext cx="1039722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50" y="2630990"/>
            <a:ext cx="3056645" cy="351475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43775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/>
          <p:nvPr/>
        </p:nvCxnSpPr>
        <p:spPr>
          <a:xfrm rot="16200000">
            <a:off x="5148017" y="29729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5" y="2783989"/>
            <a:ext cx="1715366" cy="1942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/>
          <p:nvPr/>
        </p:nvCxnSpPr>
        <p:spPr>
          <a:xfrm rot="16200000">
            <a:off x="7124924" y="3055799"/>
            <a:ext cx="166975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/>
          <p:nvPr/>
        </p:nvCxnSpPr>
        <p:spPr>
          <a:xfrm rot="16200000">
            <a:off x="5140995" y="4155897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rot="16200000">
            <a:off x="7015783" y="4128768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465031"/>
            <a:ext cx="1008052" cy="68071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31" y="2630989"/>
            <a:ext cx="2484724" cy="321523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/>
          <p:nvPr/>
        </p:nvCxnSpPr>
        <p:spPr>
          <a:xfrm rot="16200000">
            <a:off x="5140994" y="5672471"/>
            <a:ext cx="35792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438" y="2242631"/>
            <a:ext cx="10504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29" y="5543777"/>
            <a:ext cx="14687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49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 bwMode="auto">
          <a:xfrm>
            <a:off x="915005" y="50865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16" y="5805387"/>
            <a:ext cx="16687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Where should the endpoint go?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766340" y="34955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10" y="4259065"/>
            <a:ext cx="16687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Why is the icon at right </a:t>
            </a:r>
            <a:r>
              <a:rPr lang="en-US" altLang="en-US" sz="12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purple</a:t>
            </a:r>
            <a:r>
              <a:rPr lang="en-US" altLang="en-US" sz="12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? It’s pink in the main deck.</a:t>
            </a:r>
            <a:endParaRPr lang="en-US" altLang="en-US" sz="1200" i="1" dirty="0">
              <a:solidFill>
                <a:srgbClr val="FF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Previous version (for reference only)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106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Marcia Johnston</cp:lastModifiedBy>
  <cp:revision>17</cp:revision>
  <dcterms:created xsi:type="dcterms:W3CDTF">2020-12-15T18:49:24Z</dcterms:created>
  <dcterms:modified xsi:type="dcterms:W3CDTF">2021-02-27T05:53:39Z</dcterms:modified>
</cp:coreProperties>
</file>