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357-0C41-41FF-9891-D226D8DA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88A7-8EF4-4F95-A553-745531CE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D292-9068-49FE-83E7-04142784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5D01-49EC-4739-A6DE-E5CE73A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09C4-DE2B-4C65-B667-2C630E43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207-A719-4924-908E-424781A0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8B074-1190-4C6B-9A4F-BA59F90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1AEF-3352-4E33-9820-5245C39D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D6D6-9670-4666-93E8-20249C2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1E72-144B-4973-941D-66F69150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1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05C48-EC16-47B4-8E36-FAC2EF3A1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A793-2D9E-403F-8249-BDCD44A2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7587-7034-4935-8D27-A6920C4E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CFAA-B116-4BF9-A768-D8D1C9C8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7BBD-97F5-4B9B-B9FF-3E032B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4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15AC-3F65-424A-A85D-1D3A47E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06AD-6ED4-4037-A4F2-3AA4837E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96E7-B49D-4E00-A7B8-41E1DCA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80E7-B2EC-4420-9C40-B9563A39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CE3C-652E-4DBB-804E-1CE688E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F4D7-A163-419E-94A6-59013896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1053-770E-4ADF-9A9A-B412C32E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7EB7-487F-4B05-ADD0-E37BB7B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84AB-1B15-4C27-8A22-31EC25A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932F-62D0-40C0-B207-756EB428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4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FD07-1B32-4E13-A268-C983530E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8193-4796-4ACF-B641-2647B30A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1A4EA-13C6-4891-8AAA-796639804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6C3A-B051-458E-95FE-563E449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0F21-D048-4EF1-A4D1-02F1FECC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8AE4-DB03-43AF-80E1-B824D7F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9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438D-4430-485F-AA0B-7139390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19A94-0226-4B93-9ACC-4A671DB3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D379A-C026-4423-B200-7E2587C6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11BE7-03F2-45E0-B62A-EC3CECCB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E44EC-8013-4A01-9B96-0F6C0F366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9656B-025E-482D-BB74-2C97760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64E-1428-483A-AD9C-DD71400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62981-D620-43FE-8DD1-478FC4B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4C0-D9ED-413C-811B-4CC4C11F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0E0D-75A9-4DB7-9349-0208B6A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453A7-3CE6-48A2-B6AA-6A9755BE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3BBF-9D14-4FF7-86E9-3FEA2F4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96DC9-A353-448A-B5C8-8BF6F0CF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948E9-B363-47F3-A6EE-DE2797AC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D59C-6432-45FD-BB76-D46A14A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1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E35-F831-4431-9908-FFE0C752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2BC1-C47B-46BC-81F2-5A770344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824E-A494-4EFF-B437-5934C2CC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E2B2-B9F0-4878-A9A0-239C0E31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8CC8-003F-47F1-928F-7ABE4ABE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0FC5-5A89-4884-932C-2B0ED3E1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322-B3B2-4ADF-85F6-3E7A2EA5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6B6F5-E396-4DB9-A4BE-9436DBB48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4F7F-F534-4846-BD61-5C06B62AD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7A7F-6ABD-4CE0-AC6B-6489323E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6D33-FF78-4C27-A8BE-34621D8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A5795-184A-4D72-BC2E-33C4AA1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18AD3-D43E-4E15-A78F-96D4B5D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AEA2-9730-4BEE-AF22-619D3824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6272-506E-4ECF-A174-B89479C6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F3FA-2CD2-47E1-9871-C6CD92049798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1C5C-145A-4A23-9FF6-20F19453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6F8E-E056-4EC1-8889-9DE181F2C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06D2-7072-4B8D-9850-5F27977749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5">
            <a:extLst>
              <a:ext uri="{FF2B5EF4-FFF2-40B4-BE49-F238E27FC236}">
                <a16:creationId xmlns:a16="http://schemas.microsoft.com/office/drawing/2014/main" id="{B6B83E8C-9972-DE46-B410-54265263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1254034"/>
            <a:ext cx="352612" cy="3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1254034"/>
            <a:ext cx="5651777" cy="4327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  <a:stCxn id="58" idx="3"/>
            <a:endCxn id="38" idx="1"/>
          </p:cNvCxnSpPr>
          <p:nvPr/>
        </p:nvCxnSpPr>
        <p:spPr>
          <a:xfrm>
            <a:off x="2943096" y="2128817"/>
            <a:ext cx="2038727" cy="257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90" y="1861014"/>
            <a:ext cx="12685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metrics</a:t>
            </a: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910" y="17478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191" y="251356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11" y="17491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186" y="251356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23" y="17503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255" y="517837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 flipV="1">
            <a:off x="7544011" y="2128817"/>
            <a:ext cx="1137899" cy="133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90" y="5580544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Self-provisioning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15" y="5905674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63B7648D-FF94-EB49-A0EB-01B019E7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974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4" name="Graphic 13">
            <a:extLst>
              <a:ext uri="{FF2B5EF4-FFF2-40B4-BE49-F238E27FC236}">
                <a16:creationId xmlns:a16="http://schemas.microsoft.com/office/drawing/2014/main" id="{8F81F7C6-9DD3-F14E-B526-B10737DC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11" y="3241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7">
            <a:extLst>
              <a:ext uri="{FF2B5EF4-FFF2-40B4-BE49-F238E27FC236}">
                <a16:creationId xmlns:a16="http://schemas.microsoft.com/office/drawing/2014/main" id="{EFF28D48-51E2-784D-8A6B-6A2A7964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786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6E4B0F15-8D71-ED4F-8C32-48859B7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23" y="3241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5">
            <a:extLst>
              <a:ext uri="{FF2B5EF4-FFF2-40B4-BE49-F238E27FC236}">
                <a16:creationId xmlns:a16="http://schemas.microsoft.com/office/drawing/2014/main" id="{CF1D2FAF-CDF3-B247-A7BA-6996CEDA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469" y="4913995"/>
            <a:ext cx="15730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 topic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DAED7E0D-F522-D740-830F-1D0C8935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11" y="44779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30956E-A9AF-9A4D-A16A-CE36E6CD4D0F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5743823" y="2130151"/>
            <a:ext cx="1038188" cy="124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09CF1274-CBEC-8149-BBE8-035C1F46BC64}"/>
              </a:ext>
            </a:extLst>
          </p:cNvPr>
          <p:cNvSpPr/>
          <p:nvPr/>
        </p:nvSpPr>
        <p:spPr>
          <a:xfrm flipH="1" flipV="1">
            <a:off x="2515746" y="3003747"/>
            <a:ext cx="3056645" cy="314199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1" name="Graphic 22">
            <a:extLst>
              <a:ext uri="{FF2B5EF4-FFF2-40B4-BE49-F238E27FC236}">
                <a16:creationId xmlns:a16="http://schemas.microsoft.com/office/drawing/2014/main" id="{53741C56-B6EB-774A-BB2F-213B5D918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5713526" y="58662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39">
            <a:extLst>
              <a:ext uri="{FF2B5EF4-FFF2-40B4-BE49-F238E27FC236}">
                <a16:creationId xmlns:a16="http://schemas.microsoft.com/office/drawing/2014/main" id="{2ADCF867-8113-044F-B584-2B500E27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901" y="6302284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5F8764-CD62-B749-8B6E-387092A73A5A}"/>
              </a:ext>
            </a:extLst>
          </p:cNvPr>
          <p:cNvCxnSpPr>
            <a:stCxn id="52" idx="0"/>
            <a:endCxn id="45" idx="2"/>
          </p:cNvCxnSpPr>
          <p:nvPr/>
        </p:nvCxnSpPr>
        <p:spPr>
          <a:xfrm flipV="1">
            <a:off x="5362823" y="2790565"/>
            <a:ext cx="0" cy="45111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>
            <a:extLst>
              <a:ext uri="{FF2B5EF4-FFF2-40B4-BE49-F238E27FC236}">
                <a16:creationId xmlns:a16="http://schemas.microsoft.com/office/drawing/2014/main" id="{816E7F35-2AFA-4042-9928-EA7E8A66AE29}"/>
              </a:ext>
            </a:extLst>
          </p:cNvPr>
          <p:cNvSpPr/>
          <p:nvPr/>
        </p:nvSpPr>
        <p:spPr>
          <a:xfrm flipH="1" flipV="1">
            <a:off x="5493044" y="2783988"/>
            <a:ext cx="1673701" cy="24930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E98928-8A3D-BF45-92E2-81449DCD81E0}"/>
              </a:ext>
            </a:extLst>
          </p:cNvPr>
          <p:cNvCxnSpPr>
            <a:stCxn id="44" idx="0"/>
            <a:endCxn id="74" idx="2"/>
          </p:cNvCxnSpPr>
          <p:nvPr/>
        </p:nvCxnSpPr>
        <p:spPr>
          <a:xfrm flipV="1">
            <a:off x="7163011" y="3033296"/>
            <a:ext cx="3734" cy="20838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77A14F-B8EE-1F43-B6A7-2DE0A0B78F6E}"/>
              </a:ext>
            </a:extLst>
          </p:cNvPr>
          <p:cNvCxnSpPr>
            <a:stCxn id="46" idx="0"/>
            <a:endCxn id="51" idx="2"/>
          </p:cNvCxnSpPr>
          <p:nvPr/>
        </p:nvCxnSpPr>
        <p:spPr>
          <a:xfrm flipV="1">
            <a:off x="5362823" y="3955770"/>
            <a:ext cx="0" cy="45680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4C11BF-2049-3F4D-B13B-B9127C06844E}"/>
              </a:ext>
            </a:extLst>
          </p:cNvPr>
          <p:cNvCxnSpPr/>
          <p:nvPr/>
        </p:nvCxnSpPr>
        <p:spPr>
          <a:xfrm flipV="1">
            <a:off x="7159276" y="3955770"/>
            <a:ext cx="7470" cy="52214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B9548BC4-921C-784A-B566-6737B6A9C459}"/>
              </a:ext>
            </a:extLst>
          </p:cNvPr>
          <p:cNvSpPr/>
          <p:nvPr/>
        </p:nvSpPr>
        <p:spPr>
          <a:xfrm rot="10800000" flipH="1">
            <a:off x="6186692" y="5199493"/>
            <a:ext cx="980054" cy="94625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C8070288-70EE-9B4E-A224-6DF58944EAFC}"/>
              </a:ext>
            </a:extLst>
          </p:cNvPr>
          <p:cNvSpPr/>
          <p:nvPr/>
        </p:nvSpPr>
        <p:spPr>
          <a:xfrm flipH="1" flipV="1">
            <a:off x="2835226" y="3010364"/>
            <a:ext cx="2527059" cy="283585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6870740-4A39-A14E-85C0-0847598467B9}"/>
              </a:ext>
            </a:extLst>
          </p:cNvPr>
          <p:cNvCxnSpPr>
            <a:stCxn id="79" idx="2"/>
            <a:endCxn id="41" idx="2"/>
          </p:cNvCxnSpPr>
          <p:nvPr/>
        </p:nvCxnSpPr>
        <p:spPr>
          <a:xfrm flipV="1">
            <a:off x="5362285" y="5455372"/>
            <a:ext cx="539" cy="390851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858" y="2513566"/>
            <a:ext cx="11519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46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4981823" y="44125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8">
            <a:extLst>
              <a:ext uri="{FF2B5EF4-FFF2-40B4-BE49-F238E27FC236}">
                <a16:creationId xmlns:a16="http://schemas.microsoft.com/office/drawing/2014/main" id="{9C592231-DBDA-B24F-8E19-37175CF5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96" y="19002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392" y="2357417"/>
            <a:ext cx="15490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ConnectSense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Smart 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Power Cord for AWS</a:t>
            </a:r>
          </a:p>
        </p:txBody>
      </p:sp>
    </p:spTree>
    <p:extLst>
      <p:ext uri="{BB962C8B-B14F-4D97-AF65-F5344CB8AC3E}">
        <p14:creationId xmlns:p14="http://schemas.microsoft.com/office/powerpoint/2010/main" val="268277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1258122"/>
            <a:ext cx="5651777" cy="4023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4E5B5B1E-F8CF-49A0-A14E-8A5B54B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1244840"/>
            <a:ext cx="433365" cy="4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AAB65577-82FF-4201-A049-242CB291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80" y="4075399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545D7615-73B8-4917-BA5B-F996AB740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243" y="4806279"/>
            <a:ext cx="150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2" name="Graphic 12">
            <a:extLst>
              <a:ext uri="{FF2B5EF4-FFF2-40B4-BE49-F238E27FC236}">
                <a16:creationId xmlns:a16="http://schemas.microsoft.com/office/drawing/2014/main" id="{4856D989-B2BE-4DF9-810C-C288A888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82" y="27415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20E4B148-9586-4BD7-A55B-4FE26F4D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713" y="3495817"/>
            <a:ext cx="1506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074E4E6-4DF0-4DC5-A73A-D0778995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976" y="6324750"/>
            <a:ext cx="61205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5680CB-A565-48A6-A572-6634E01F3A60}"/>
              </a:ext>
            </a:extLst>
          </p:cNvPr>
          <p:cNvCxnSpPr>
            <a:cxnSpLocks/>
          </p:cNvCxnSpPr>
          <p:nvPr/>
        </p:nvCxnSpPr>
        <p:spPr>
          <a:xfrm>
            <a:off x="7014670" y="4430999"/>
            <a:ext cx="104616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</p:cNvCxnSpPr>
          <p:nvPr/>
        </p:nvCxnSpPr>
        <p:spPr>
          <a:xfrm>
            <a:off x="3260170" y="3142165"/>
            <a:ext cx="138782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1E264A0-CFE8-4FCE-B4F4-103950AD9FA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406944" y="1885854"/>
            <a:ext cx="820738" cy="2568041"/>
            <a:chOff x="8228637" y="4518536"/>
            <a:chExt cx="1639961" cy="399415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7BC7DBB-5DAC-4473-9C24-A68235CD19DD}"/>
                </a:ext>
              </a:extLst>
            </p:cNvPr>
            <p:cNvSpPr/>
            <p:nvPr/>
          </p:nvSpPr>
          <p:spPr>
            <a:xfrm>
              <a:off x="8228637" y="4518536"/>
              <a:ext cx="916729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95EC53-5DCE-4EB4-8D60-FAD4C2ED6DF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350" y="2680500"/>
            <a:ext cx="8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Metrics</a:t>
            </a: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8E56EE28-4E1C-4314-BCEE-C792543F7434}"/>
              </a:ext>
            </a:extLst>
          </p:cNvPr>
          <p:cNvSpPr txBox="1">
            <a:spLocks noChangeArrowheads="1"/>
          </p:cNvSpPr>
          <p:nvPr/>
        </p:nvSpPr>
        <p:spPr>
          <a:xfrm>
            <a:off x="1015221" y="348518"/>
            <a:ext cx="10108648" cy="644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>
                <a:solidFill>
                  <a:srgbClr val="FF0000"/>
                </a:solidFill>
              </a:rPr>
              <a:t>Previous version (for reference only)</a:t>
            </a: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49" y="14867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2225568"/>
            <a:ext cx="226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54" y="1488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029" y="2255568"/>
            <a:ext cx="227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1" y="2719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9" y="3562801"/>
            <a:ext cx="105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A08B7917-0113-4121-AE23-7D907597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85" y="40259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4824491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22854" y="1867715"/>
            <a:ext cx="1029795" cy="1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24">
            <a:extLst>
              <a:ext uri="{FF2B5EF4-FFF2-40B4-BE49-F238E27FC236}">
                <a16:creationId xmlns:a16="http://schemas.microsoft.com/office/drawing/2014/main" id="{0B5FF7EF-2351-4241-971C-B241AAC73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93" y="27099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A3256D95-2D3D-4986-8D70-03EEBE1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588" y="3510340"/>
            <a:ext cx="1196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0F8A66-B380-45E6-A770-CA28A82990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047523" y="3090336"/>
            <a:ext cx="1002870" cy="63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2">
            <a:extLst>
              <a:ext uri="{FF2B5EF4-FFF2-40B4-BE49-F238E27FC236}">
                <a16:creationId xmlns:a16="http://schemas.microsoft.com/office/drawing/2014/main" id="{B58234E5-971D-461D-BA7B-B692B3D8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1" y="586741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A1C4B6-0D9C-417C-90E5-EBA07BFF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49" y="2630990"/>
            <a:ext cx="11620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36">
            <a:extLst>
              <a:ext uri="{FF2B5EF4-FFF2-40B4-BE49-F238E27FC236}">
                <a16:creationId xmlns:a16="http://schemas.microsoft.com/office/drawing/2014/main" id="{21262E7F-6DE4-4BD3-A27A-59B4715C07E1}"/>
              </a:ext>
            </a:extLst>
          </p:cNvPr>
          <p:cNvSpPr/>
          <p:nvPr/>
        </p:nvSpPr>
        <p:spPr>
          <a:xfrm rot="10800000" flipH="1">
            <a:off x="2849040" y="5132466"/>
            <a:ext cx="5651777" cy="58494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EE5AE0-E1AA-46AD-A80E-1670AD4E40A0}"/>
              </a:ext>
            </a:extLst>
          </p:cNvPr>
          <p:cNvCxnSpPr>
            <a:cxnSpLocks/>
            <a:stCxn id="53" idx="2"/>
          </p:cNvCxnSpPr>
          <p:nvPr/>
        </p:nvCxnSpPr>
        <p:spPr>
          <a:xfrm flipV="1">
            <a:off x="2849040" y="3793040"/>
            <a:ext cx="3186" cy="19243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34">
            <a:extLst>
              <a:ext uri="{FF2B5EF4-FFF2-40B4-BE49-F238E27FC236}">
                <a16:creationId xmlns:a16="http://schemas.microsoft.com/office/drawing/2014/main" id="{23E50309-BB50-433C-8E66-43858CF9A828}"/>
              </a:ext>
            </a:extLst>
          </p:cNvPr>
          <p:cNvSpPr/>
          <p:nvPr/>
        </p:nvSpPr>
        <p:spPr>
          <a:xfrm rot="5400000" flipH="1">
            <a:off x="7689930" y="4256091"/>
            <a:ext cx="3042710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6A5AD2-89CF-4452-8A4E-F4FAAABE9046}"/>
              </a:ext>
            </a:extLst>
          </p:cNvPr>
          <p:cNvCxnSpPr>
            <a:cxnSpLocks/>
          </p:cNvCxnSpPr>
          <p:nvPr/>
        </p:nvCxnSpPr>
        <p:spPr>
          <a:xfrm flipH="1">
            <a:off x="6785035" y="6133052"/>
            <a:ext cx="276554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34">
            <a:extLst>
              <a:ext uri="{FF2B5EF4-FFF2-40B4-BE49-F238E27FC236}">
                <a16:creationId xmlns:a16="http://schemas.microsoft.com/office/drawing/2014/main" id="{2EC0FBA2-D803-4A0C-8434-7AA8EFFDE761}"/>
              </a:ext>
            </a:extLst>
          </p:cNvPr>
          <p:cNvSpPr/>
          <p:nvPr/>
        </p:nvSpPr>
        <p:spPr>
          <a:xfrm rot="16200000" flipH="1">
            <a:off x="2478172" y="2541675"/>
            <a:ext cx="3010456" cy="41722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F9C5E6-31FF-41B5-9849-CD876182BC7B}"/>
              </a:ext>
            </a:extLst>
          </p:cNvPr>
          <p:cNvCxnSpPr>
            <a:cxnSpLocks/>
          </p:cNvCxnSpPr>
          <p:nvPr/>
        </p:nvCxnSpPr>
        <p:spPr>
          <a:xfrm flipH="1">
            <a:off x="1897254" y="3122591"/>
            <a:ext cx="54403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7">
            <a:extLst>
              <a:ext uri="{FF2B5EF4-FFF2-40B4-BE49-F238E27FC236}">
                <a16:creationId xmlns:a16="http://schemas.microsoft.com/office/drawing/2014/main" id="{7B4E5791-9B70-46B5-9B9F-C74FB22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928" y="5809909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API Gateway Endpoint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293" y="5391886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Self provisioning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863" y="5772951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99247" y="1013012"/>
            <a:ext cx="10703859" cy="50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201271" y="824753"/>
            <a:ext cx="9251576" cy="5499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0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66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marrs</dc:creator>
  <cp:lastModifiedBy>Marcia Johnston</cp:lastModifiedBy>
  <cp:revision>25</cp:revision>
  <dcterms:created xsi:type="dcterms:W3CDTF">2020-12-15T18:49:24Z</dcterms:created>
  <dcterms:modified xsi:type="dcterms:W3CDTF">2021-03-18T00:02:01Z</dcterms:modified>
</cp:coreProperties>
</file>