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432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3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6.svg"/><Relationship Id="rId21" Type="http://schemas.openxmlformats.org/officeDocument/2006/relationships/image" Target="../media/image19.tiff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200304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20030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95015" y="1714500"/>
            <a:ext cx="12026659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" y="1714500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095147" y="2002569"/>
            <a:ext cx="2548476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225766" y="2296799"/>
            <a:ext cx="10633315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767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271" y="4440520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5272" y="2606040"/>
            <a:ext cx="261065" cy="27432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553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497998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583557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9425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45490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504776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459241" y="4797122"/>
            <a:ext cx="8818459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90202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4901517" y="2606040"/>
            <a:ext cx="2434133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4914243" y="4443984"/>
            <a:ext cx="2436020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4821614" y="2010043"/>
            <a:ext cx="2642558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4242" y="4443984"/>
            <a:ext cx="274320" cy="27432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242" y="2615313"/>
            <a:ext cx="274320" cy="27432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3929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26644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084423" y="2606040"/>
            <a:ext cx="2434133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070398" y="4438271"/>
            <a:ext cx="2436020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000790" y="2029823"/>
            <a:ext cx="2642558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52" y="4436430"/>
            <a:ext cx="274320" cy="27432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4422" y="2615313"/>
            <a:ext cx="274320" cy="27432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5909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496480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23937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498009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324558" y="434821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96823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6941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584003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68013" y="5042102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9828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83301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9717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405863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11262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21400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327457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036832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8745747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944077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-2394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84479" y="3753851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987075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462351" y="5805967"/>
            <a:ext cx="8799497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92699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291106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361213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31249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3052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331249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553034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649397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378550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46947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11490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4978054" y="5895974"/>
            <a:ext cx="2265584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161148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575512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58698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98806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043105" y="5895974"/>
            <a:ext cx="203226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139468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8701643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237018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34583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3074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8653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95015" y="570143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EKS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332918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59CA88-4A6B-A445-AD11-09C270986C45}"/>
              </a:ext>
            </a:extLst>
          </p:cNvPr>
          <p:cNvSpPr txBox="1"/>
          <p:nvPr/>
        </p:nvSpPr>
        <p:spPr>
          <a:xfrm>
            <a:off x="6432376" y="6452089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Xray</a:t>
            </a:r>
          </a:p>
        </p:txBody>
      </p:sp>
      <p:pic>
        <p:nvPicPr>
          <p:cNvPr id="106" name="Graphic 16">
            <a:extLst>
              <a:ext uri="{FF2B5EF4-FFF2-40B4-BE49-F238E27FC236}">
                <a16:creationId xmlns:a16="http://schemas.microsoft.com/office/drawing/2014/main" id="{FB1BD22A-0EFC-5141-ACBF-A2542ABCDD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65316" y="6140071"/>
            <a:ext cx="388347" cy="38834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938E940-7FDA-7D44-9091-09169DFF92F9}"/>
              </a:ext>
            </a:extLst>
          </p:cNvPr>
          <p:cNvSpPr txBox="1"/>
          <p:nvPr/>
        </p:nvSpPr>
        <p:spPr>
          <a:xfrm>
            <a:off x="9370857" y="6453050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Xray</a:t>
            </a:r>
          </a:p>
        </p:txBody>
      </p:sp>
      <p:pic>
        <p:nvPicPr>
          <p:cNvPr id="125" name="Graphic 16">
            <a:extLst>
              <a:ext uri="{FF2B5EF4-FFF2-40B4-BE49-F238E27FC236}">
                <a16:creationId xmlns:a16="http://schemas.microsoft.com/office/drawing/2014/main" id="{C14EE930-6DC7-E344-A50C-0765AD11108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03797" y="6141032"/>
            <a:ext cx="388347" cy="388347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93D14A5D-44AB-5E45-AE09-59FBE339ABC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856506" y="5652047"/>
            <a:ext cx="1342959" cy="7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</TotalTime>
  <Words>87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Microsoft Office User</cp:lastModifiedBy>
  <cp:revision>84</cp:revision>
  <dcterms:created xsi:type="dcterms:W3CDTF">2019-09-16T14:37:06Z</dcterms:created>
  <dcterms:modified xsi:type="dcterms:W3CDTF">2022-02-08T23:20:03Z</dcterms:modified>
</cp:coreProperties>
</file>