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28A"/>
    <a:srgbClr val="0091DA"/>
    <a:srgbClr val="459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1701-DB6D-42CE-BF68-F59CF5B67295}" type="datetimeFigureOut">
              <a:rPr lang="en-US" smtClean="0"/>
              <a:t>2022-07-21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917444F5-22A9-4C1C-8ACD-477CD8F74545}"/>
              </a:ext>
            </a:extLst>
          </p:cNvPr>
          <p:cNvSpPr/>
          <p:nvPr/>
        </p:nvSpPr>
        <p:spPr>
          <a:xfrm>
            <a:off x="1598824" y="437885"/>
            <a:ext cx="1765300" cy="188075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 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B8FBD-B1DD-4EA1-B0D2-91CA9154D60D}"/>
              </a:ext>
            </a:extLst>
          </p:cNvPr>
          <p:cNvSpPr/>
          <p:nvPr/>
        </p:nvSpPr>
        <p:spPr>
          <a:xfrm>
            <a:off x="4160536" y="437885"/>
            <a:ext cx="8481270" cy="8425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27EE327-766B-4324-A16E-2DF1360C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60536" y="437885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674DCAAF-038F-4E40-BC2C-34FD0434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43070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AB97629A-E929-4C2C-A8A3-26B2D3E3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426" y="3878306"/>
            <a:ext cx="174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663004F4-2FC2-4A65-9182-AD0E342D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161" y="5069015"/>
            <a:ext cx="1728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C7520D48-8DD3-44AE-8821-F3B9C37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1939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305CCF-AA8F-4FAF-B831-60B69932B403}"/>
              </a:ext>
            </a:extLst>
          </p:cNvPr>
          <p:cNvSpPr/>
          <p:nvPr/>
        </p:nvSpPr>
        <p:spPr>
          <a:xfrm>
            <a:off x="4615769" y="1185735"/>
            <a:ext cx="6297392" cy="35496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9FEDC99-F909-4C90-8F13-5EFB6D915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5769" y="1194766"/>
            <a:ext cx="381000" cy="381000"/>
          </a:xfrm>
          <a:prstGeom prst="rect">
            <a:avLst/>
          </a:prstGeom>
        </p:spPr>
      </p:pic>
      <p:pic>
        <p:nvPicPr>
          <p:cNvPr id="32" name="Graphic 17">
            <a:extLst>
              <a:ext uri="{FF2B5EF4-FFF2-40B4-BE49-F238E27FC236}">
                <a16:creationId xmlns:a16="http://schemas.microsoft.com/office/drawing/2014/main" id="{6DC9A152-8275-430B-A69B-4E5AF60B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3122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155C600-9921-4F88-9C66-C11A461A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21" y="2699649"/>
            <a:ext cx="1672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78E56F-D66D-4F97-990C-0D362957B6EA}"/>
              </a:ext>
            </a:extLst>
          </p:cNvPr>
          <p:cNvSpPr/>
          <p:nvPr/>
        </p:nvSpPr>
        <p:spPr>
          <a:xfrm>
            <a:off x="5079086" y="819259"/>
            <a:ext cx="2018620" cy="4200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F4EA8CC7-B293-4C2F-90DD-68D6D119E9F4}"/>
              </a:ext>
            </a:extLst>
          </p:cNvPr>
          <p:cNvSpPr txBox="1">
            <a:spLocks/>
          </p:cNvSpPr>
          <p:nvPr/>
        </p:nvSpPr>
        <p:spPr>
          <a:xfrm>
            <a:off x="12741586" y="2138221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318A7-1EFF-48E8-82B3-2FB9D19C73EA}"/>
              </a:ext>
            </a:extLst>
          </p:cNvPr>
          <p:cNvSpPr/>
          <p:nvPr/>
        </p:nvSpPr>
        <p:spPr>
          <a:xfrm>
            <a:off x="8447096" y="819259"/>
            <a:ext cx="2025227" cy="4200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C62F550-3AC1-42C3-808A-811F5D39F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1933845"/>
            <a:ext cx="1403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5BC7E1BA-F541-4226-B186-21E0CD06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85" y="148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72A7E2C-C248-47E0-812A-F24A7B3510BA}"/>
              </a:ext>
            </a:extLst>
          </p:cNvPr>
          <p:cNvSpPr/>
          <p:nvPr/>
        </p:nvSpPr>
        <p:spPr>
          <a:xfrm>
            <a:off x="5244535" y="1957802"/>
            <a:ext cx="1724034" cy="1749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27AA1153-7967-4431-B6BF-2F912C72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4534" y="1960919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BD3B97-4BFC-4E17-86CC-333B8C04A4FF}"/>
              </a:ext>
            </a:extLst>
          </p:cNvPr>
          <p:cNvSpPr/>
          <p:nvPr/>
        </p:nvSpPr>
        <p:spPr>
          <a:xfrm>
            <a:off x="8606371" y="1957801"/>
            <a:ext cx="1724034" cy="17494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DA96E65-4F8F-4A12-86D4-06A61867B0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7081" y="1947721"/>
            <a:ext cx="381000" cy="381000"/>
          </a:xfrm>
          <a:prstGeom prst="rect">
            <a:avLst/>
          </a:prstGeom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53108059-B6A3-42F4-A1E8-F5355D29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12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6">
            <a:extLst>
              <a:ext uri="{FF2B5EF4-FFF2-40B4-BE49-F238E27FC236}">
                <a16:creationId xmlns:a16="http://schemas.microsoft.com/office/drawing/2014/main" id="{94B5D728-61A3-4117-B0A0-E1CA269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777" y="3041163"/>
            <a:ext cx="12847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Edge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D16CE7C9-8440-474D-985F-09A17D22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88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A3B444E1-8BF9-4EC0-ACBC-BAE77736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842" y="3041163"/>
            <a:ext cx="1258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Edge</a:t>
            </a:r>
          </a:p>
        </p:txBody>
      </p:sp>
      <p:sp>
        <p:nvSpPr>
          <p:cNvPr id="89" name="TextBox 15">
            <a:extLst>
              <a:ext uri="{FF2B5EF4-FFF2-40B4-BE49-F238E27FC236}">
                <a16:creationId xmlns:a16="http://schemas.microsoft.com/office/drawing/2014/main" id="{4FEC3705-FCB3-40B4-AEDC-E5AA12E7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32" y="6162243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1</a:t>
            </a:r>
          </a:p>
        </p:txBody>
      </p:sp>
      <p:pic>
        <p:nvPicPr>
          <p:cNvPr id="90" name="Graphic 6">
            <a:extLst>
              <a:ext uri="{FF2B5EF4-FFF2-40B4-BE49-F238E27FC236}">
                <a16:creationId xmlns:a16="http://schemas.microsoft.com/office/drawing/2014/main" id="{678F086C-1776-4AF3-9279-D42495A6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866012" y="5709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5">
            <a:extLst>
              <a:ext uri="{FF2B5EF4-FFF2-40B4-BE49-F238E27FC236}">
                <a16:creationId xmlns:a16="http://schemas.microsoft.com/office/drawing/2014/main" id="{384B3592-8CE3-432D-A098-7E87473A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654" y="6162243"/>
            <a:ext cx="14594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2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8737FDA5-7A79-409D-A10E-DA0B73DF0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31820" y="5705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120BFE2B-B709-4EE5-932E-C4D5B8881C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97039" y="1334490"/>
            <a:ext cx="758952" cy="75895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7E10E96-14DC-444B-95C8-2F5D69F01085}"/>
              </a:ext>
            </a:extLst>
          </p:cNvPr>
          <p:cNvSpPr/>
          <p:nvPr/>
        </p:nvSpPr>
        <p:spPr>
          <a:xfrm>
            <a:off x="5246983" y="3879716"/>
            <a:ext cx="1724034" cy="7235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906D8256-4DA4-4BA6-A310-9BD8BF8B3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6983" y="3884758"/>
            <a:ext cx="381000" cy="3810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605A1C30-42F7-4BB9-9960-9A11C62B2B8E}"/>
              </a:ext>
            </a:extLst>
          </p:cNvPr>
          <p:cNvSpPr/>
          <p:nvPr/>
        </p:nvSpPr>
        <p:spPr>
          <a:xfrm>
            <a:off x="8613855" y="3877500"/>
            <a:ext cx="1724034" cy="7196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D4A420FD-09AA-4BEE-B810-BA0562A203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2678" y="3877855"/>
            <a:ext cx="381000" cy="3810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3884D-E4A1-48B4-A65D-00565051B7EC}"/>
              </a:ext>
            </a:extLst>
          </p:cNvPr>
          <p:cNvSpPr/>
          <p:nvPr/>
        </p:nvSpPr>
        <p:spPr>
          <a:xfrm>
            <a:off x="5235539" y="5319853"/>
            <a:ext cx="5085871" cy="130097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 edge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6A88B1DE-BD17-4C08-8476-2C5B582E78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235539" y="5319853"/>
            <a:ext cx="381000" cy="3810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557C4871-DAF0-4B17-B2CA-A47612EB5D9B}"/>
              </a:ext>
            </a:extLst>
          </p:cNvPr>
          <p:cNvSpPr/>
          <p:nvPr/>
        </p:nvSpPr>
        <p:spPr>
          <a:xfrm>
            <a:off x="5437415" y="2453925"/>
            <a:ext cx="4702872" cy="1097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cluster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1053CAE-864A-46BC-B476-A054778DE094}"/>
              </a:ext>
            </a:extLst>
          </p:cNvPr>
          <p:cNvCxnSpPr>
            <a:cxnSpLocks/>
            <a:stCxn id="154" idx="0"/>
            <a:endCxn id="167" idx="2"/>
          </p:cNvCxnSpPr>
          <p:nvPr/>
        </p:nvCxnSpPr>
        <p:spPr>
          <a:xfrm flipV="1">
            <a:off x="7778475" y="3551794"/>
            <a:ext cx="10376" cy="176805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E2895F3D-85AE-4C1E-9F9C-3386D246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924" y="4151305"/>
            <a:ext cx="127591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Full mesh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attachments</a:t>
            </a:r>
          </a:p>
        </p:txBody>
      </p:sp>
      <p:pic>
        <p:nvPicPr>
          <p:cNvPr id="100" name="Graphic 43">
            <a:extLst>
              <a:ext uri="{FF2B5EF4-FFF2-40B4-BE49-F238E27FC236}">
                <a16:creationId xmlns:a16="http://schemas.microsoft.com/office/drawing/2014/main" id="{5DA5F58E-8352-4AE4-8F14-D4C5BB6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370727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3" name="Freeform 34">
            <a:extLst>
              <a:ext uri="{FF2B5EF4-FFF2-40B4-BE49-F238E27FC236}">
                <a16:creationId xmlns:a16="http://schemas.microsoft.com/office/drawing/2014/main" id="{075F100A-F8A6-4AFA-81E2-49B4D6423DEF}"/>
              </a:ext>
            </a:extLst>
          </p:cNvPr>
          <p:cNvSpPr/>
          <p:nvPr/>
        </p:nvSpPr>
        <p:spPr>
          <a:xfrm flipH="1">
            <a:off x="8181521" y="1713966"/>
            <a:ext cx="4905364" cy="7265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0" name="Graphic 6">
            <a:extLst>
              <a:ext uri="{FF2B5EF4-FFF2-40B4-BE49-F238E27FC236}">
                <a16:creationId xmlns:a16="http://schemas.microsoft.com/office/drawing/2014/main" id="{E41C5439-0351-49BB-9361-1578E080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29" y="77149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9">
            <a:extLst>
              <a:ext uri="{FF2B5EF4-FFF2-40B4-BE49-F238E27FC236}">
                <a16:creationId xmlns:a16="http://schemas.microsoft.com/office/drawing/2014/main" id="{FE1D6D1C-6266-4DAF-A86F-06A40B6F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260" y="8481598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1</a:t>
            </a:r>
          </a:p>
        </p:txBody>
      </p:sp>
      <p:pic>
        <p:nvPicPr>
          <p:cNvPr id="217" name="Graphic 6">
            <a:extLst>
              <a:ext uri="{FF2B5EF4-FFF2-40B4-BE49-F238E27FC236}">
                <a16:creationId xmlns:a16="http://schemas.microsoft.com/office/drawing/2014/main" id="{22E1EFDC-FE88-427E-B08A-0B770DB3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32" y="77321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Box 9">
            <a:extLst>
              <a:ext uri="{FF2B5EF4-FFF2-40B4-BE49-F238E27FC236}">
                <a16:creationId xmlns:a16="http://schemas.microsoft.com/office/drawing/2014/main" id="{40577857-59B0-4D53-97EC-003386B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2260" y="8487016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2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DDF399F-D2D4-43C8-89C4-AA83DA0FB98F}"/>
              </a:ext>
            </a:extLst>
          </p:cNvPr>
          <p:cNvSpPr/>
          <p:nvPr/>
        </p:nvSpPr>
        <p:spPr>
          <a:xfrm>
            <a:off x="2006254" y="818897"/>
            <a:ext cx="1765300" cy="1880752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 1</a:t>
            </a:r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5DF47BF4-D29D-42B9-9E21-9DDBA3435D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2373" y="818885"/>
            <a:ext cx="381000" cy="381000"/>
          </a:xfrm>
          <a:prstGeom prst="rect">
            <a:avLst/>
          </a:prstGeom>
        </p:spPr>
      </p:pic>
      <p:sp>
        <p:nvSpPr>
          <p:cNvPr id="238" name="Text Placeholder 37">
            <a:extLst>
              <a:ext uri="{FF2B5EF4-FFF2-40B4-BE49-F238E27FC236}">
                <a16:creationId xmlns:a16="http://schemas.microsoft.com/office/drawing/2014/main" id="{2D2762DE-0E20-49DA-8D0E-7931DFFE0BAD}"/>
              </a:ext>
            </a:extLst>
          </p:cNvPr>
          <p:cNvSpPr txBox="1">
            <a:spLocks/>
          </p:cNvSpPr>
          <p:nvPr/>
        </p:nvSpPr>
        <p:spPr>
          <a:xfrm>
            <a:off x="2155940" y="2088605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Edge</a:t>
            </a:r>
          </a:p>
        </p:txBody>
      </p:sp>
      <p:pic>
        <p:nvPicPr>
          <p:cNvPr id="239" name="Graphic 238">
            <a:extLst>
              <a:ext uri="{FF2B5EF4-FFF2-40B4-BE49-F238E27FC236}">
                <a16:creationId xmlns:a16="http://schemas.microsoft.com/office/drawing/2014/main" id="{E349E64F-924C-423C-83AF-1DC593E514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78485" y="1281018"/>
            <a:ext cx="758952" cy="758952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74B15A50-A810-4B56-95F0-892FAE5EE12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8158" y="437885"/>
            <a:ext cx="381000" cy="381000"/>
          </a:xfrm>
          <a:prstGeom prst="rect">
            <a:avLst/>
          </a:prstGeom>
        </p:spPr>
      </p:pic>
      <p:sp>
        <p:nvSpPr>
          <p:cNvPr id="174" name="Freeform 37">
            <a:extLst>
              <a:ext uri="{FF2B5EF4-FFF2-40B4-BE49-F238E27FC236}">
                <a16:creationId xmlns:a16="http://schemas.microsoft.com/office/drawing/2014/main" id="{3DE368A3-4405-4A16-AF81-6691DB77620B}"/>
              </a:ext>
            </a:extLst>
          </p:cNvPr>
          <p:cNvSpPr/>
          <p:nvPr/>
        </p:nvSpPr>
        <p:spPr>
          <a:xfrm rot="10800000" flipH="1" flipV="1">
            <a:off x="3237437" y="1717015"/>
            <a:ext cx="4123812" cy="7235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670E6D1-8CC5-4BCE-A9A5-F24090C9136B}"/>
              </a:ext>
            </a:extLst>
          </p:cNvPr>
          <p:cNvSpPr/>
          <p:nvPr/>
        </p:nvSpPr>
        <p:spPr>
          <a:xfrm>
            <a:off x="9206795" y="1615398"/>
            <a:ext cx="490193" cy="17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D8BBE1E-1D30-4294-B820-9C0066F7BD57}"/>
              </a:ext>
            </a:extLst>
          </p:cNvPr>
          <p:cNvSpPr/>
          <p:nvPr/>
        </p:nvSpPr>
        <p:spPr>
          <a:xfrm>
            <a:off x="5835842" y="1614961"/>
            <a:ext cx="490193" cy="17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VCMP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57CF71C-ED34-4169-BC5F-4F73892DD0DB}"/>
              </a:ext>
            </a:extLst>
          </p:cNvPr>
          <p:cNvCxnSpPr>
            <a:cxnSpLocks/>
            <a:stCxn id="210" idx="0"/>
            <a:endCxn id="89" idx="2"/>
          </p:cNvCxnSpPr>
          <p:nvPr/>
        </p:nvCxnSpPr>
        <p:spPr>
          <a:xfrm flipV="1">
            <a:off x="6103829" y="6423853"/>
            <a:ext cx="444" cy="12910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ACE7ABC3-F18B-45D0-B2CD-FB30E8C64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5876812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91" name="TextBox 15">
            <a:extLst>
              <a:ext uri="{FF2B5EF4-FFF2-40B4-BE49-F238E27FC236}">
                <a16:creationId xmlns:a16="http://schemas.microsoft.com/office/drawing/2014/main" id="{88860D2C-98DE-42D1-AE7F-8F28658D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773" y="7272377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127" name="Graphic 8">
            <a:extLst>
              <a:ext uri="{FF2B5EF4-FFF2-40B4-BE49-F238E27FC236}">
                <a16:creationId xmlns:a16="http://schemas.microsoft.com/office/drawing/2014/main" id="{B01CF6D7-D23C-410F-8F33-A94A5486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884817" y="6844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CFFB6AC-850F-4D7E-91D4-402CA9302421}"/>
              </a:ext>
            </a:extLst>
          </p:cNvPr>
          <p:cNvCxnSpPr>
            <a:cxnSpLocks/>
            <a:stCxn id="217" idx="0"/>
            <a:endCxn id="91" idx="2"/>
          </p:cNvCxnSpPr>
          <p:nvPr/>
        </p:nvCxnSpPr>
        <p:spPr>
          <a:xfrm flipH="1" flipV="1">
            <a:off x="9459393" y="6423853"/>
            <a:ext cx="7039" cy="13083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A5B9A15-65BE-4AB7-BB61-897A3C35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9223780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49" name="TextBox 15">
            <a:extLst>
              <a:ext uri="{FF2B5EF4-FFF2-40B4-BE49-F238E27FC236}">
                <a16:creationId xmlns:a16="http://schemas.microsoft.com/office/drawing/2014/main" id="{91D3C83C-C1AF-4040-A818-0AD922E7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31" y="7274966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250" name="Graphic 8">
            <a:extLst>
              <a:ext uri="{FF2B5EF4-FFF2-40B4-BE49-F238E27FC236}">
                <a16:creationId xmlns:a16="http://schemas.microsoft.com/office/drawing/2014/main" id="{65A770F0-9FB1-47E5-8CA8-7BBEE231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239788" y="6844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42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3925</TotalTime>
  <Words>77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Metropolis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SD-WAN with AWS Cloud WAN Quick Start</dc:title>
  <dc:creator>Lindsay, Troy</dc:creator>
  <cp:lastModifiedBy>Lindsay, Troy</cp:lastModifiedBy>
  <cp:revision>43</cp:revision>
  <dcterms:created xsi:type="dcterms:W3CDTF">2022-07-12T14:04:23Z</dcterms:created>
  <dcterms:modified xsi:type="dcterms:W3CDTF">2022-07-21T21:53:46Z</dcterms:modified>
</cp:coreProperties>
</file>