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28A"/>
    <a:srgbClr val="0091DA"/>
    <a:srgbClr val="459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192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D4B8FBD-B1DD-4EA1-B0D2-91CA9154D60D}"/>
              </a:ext>
            </a:extLst>
          </p:cNvPr>
          <p:cNvSpPr/>
          <p:nvPr/>
        </p:nvSpPr>
        <p:spPr>
          <a:xfrm>
            <a:off x="4160536" y="437885"/>
            <a:ext cx="8481270" cy="84257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27EE327-766B-4324-A16E-2DF1360C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60536" y="437885"/>
            <a:ext cx="381000" cy="381000"/>
          </a:xfrm>
          <a:prstGeom prst="rect">
            <a:avLst/>
          </a:prstGeom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674DCAAF-038F-4E40-BC2C-34FD04345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43070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AB97629A-E929-4C2C-A8A3-26B2D3E3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0426" y="3878306"/>
            <a:ext cx="174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663004F4-2FC2-4A65-9182-AD0E342D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3161" y="5069015"/>
            <a:ext cx="1728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9" name="Graphic 10">
            <a:extLst>
              <a:ext uri="{FF2B5EF4-FFF2-40B4-BE49-F238E27FC236}">
                <a16:creationId xmlns:a16="http://schemas.microsoft.com/office/drawing/2014/main" id="{C7520D48-8DD3-44AE-8821-F3B9C37E0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1939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1305CCF-AA8F-4FAF-B831-60B69932B403}"/>
              </a:ext>
            </a:extLst>
          </p:cNvPr>
          <p:cNvSpPr/>
          <p:nvPr/>
        </p:nvSpPr>
        <p:spPr>
          <a:xfrm>
            <a:off x="4615769" y="1185735"/>
            <a:ext cx="6297392" cy="354968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VPC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9FEDC99-F909-4C90-8F13-5EFB6D915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5769" y="1194766"/>
            <a:ext cx="381000" cy="381000"/>
          </a:xfrm>
          <a:prstGeom prst="rect">
            <a:avLst/>
          </a:prstGeom>
        </p:spPr>
      </p:pic>
      <p:pic>
        <p:nvPicPr>
          <p:cNvPr id="32" name="Graphic 17">
            <a:extLst>
              <a:ext uri="{FF2B5EF4-FFF2-40B4-BE49-F238E27FC236}">
                <a16:creationId xmlns:a16="http://schemas.microsoft.com/office/drawing/2014/main" id="{6DC9A152-8275-430B-A69B-4E5AF60B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3122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E155C600-9921-4F88-9C66-C11A461A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6421" y="2699649"/>
            <a:ext cx="16723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78E56F-D66D-4F97-990C-0D362957B6EA}"/>
              </a:ext>
            </a:extLst>
          </p:cNvPr>
          <p:cNvSpPr/>
          <p:nvPr/>
        </p:nvSpPr>
        <p:spPr>
          <a:xfrm>
            <a:off x="5079086" y="819260"/>
            <a:ext cx="2018620" cy="4128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F4EA8CC7-B293-4C2F-90DD-68D6D119E9F4}"/>
              </a:ext>
            </a:extLst>
          </p:cNvPr>
          <p:cNvSpPr txBox="1">
            <a:spLocks/>
          </p:cNvSpPr>
          <p:nvPr/>
        </p:nvSpPr>
        <p:spPr>
          <a:xfrm>
            <a:off x="12741586" y="2138221"/>
            <a:ext cx="1461828" cy="46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074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VMware SD-WAN Orchestrator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318A7-1EFF-48E8-82B3-2FB9D19C73EA}"/>
              </a:ext>
            </a:extLst>
          </p:cNvPr>
          <p:cNvSpPr/>
          <p:nvPr/>
        </p:nvSpPr>
        <p:spPr>
          <a:xfrm>
            <a:off x="8447096" y="819259"/>
            <a:ext cx="2025227" cy="4128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8C62F550-3AC1-42C3-808A-811F5D39F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6" y="1933845"/>
            <a:ext cx="14033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39" name="Graphic 10">
            <a:extLst>
              <a:ext uri="{FF2B5EF4-FFF2-40B4-BE49-F238E27FC236}">
                <a16:creationId xmlns:a16="http://schemas.microsoft.com/office/drawing/2014/main" id="{5BC7E1BA-F541-4226-B186-21E0CD06D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85" y="1485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72A7E2C-C248-47E0-812A-F24A7B3510BA}"/>
              </a:ext>
            </a:extLst>
          </p:cNvPr>
          <p:cNvSpPr/>
          <p:nvPr/>
        </p:nvSpPr>
        <p:spPr>
          <a:xfrm>
            <a:off x="5244535" y="1957802"/>
            <a:ext cx="1724034" cy="17494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27AA1153-7967-4431-B6BF-2F912C72A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4534" y="1960919"/>
            <a:ext cx="381000" cy="381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ABD3B97-4BFC-4E17-86CC-333B8C04A4FF}"/>
              </a:ext>
            </a:extLst>
          </p:cNvPr>
          <p:cNvSpPr/>
          <p:nvPr/>
        </p:nvSpPr>
        <p:spPr>
          <a:xfrm>
            <a:off x="8606371" y="1957801"/>
            <a:ext cx="1724034" cy="17494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DA96E65-4F8F-4A12-86D4-06A61867B0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7081" y="1947721"/>
            <a:ext cx="381000" cy="381000"/>
          </a:xfrm>
          <a:prstGeom prst="rect">
            <a:avLst/>
          </a:prstGeom>
        </p:spPr>
      </p:pic>
      <p:pic>
        <p:nvPicPr>
          <p:cNvPr id="79" name="Graphic 60">
            <a:extLst>
              <a:ext uri="{FF2B5EF4-FFF2-40B4-BE49-F238E27FC236}">
                <a16:creationId xmlns:a16="http://schemas.microsoft.com/office/drawing/2014/main" id="{53108059-B6A3-42F4-A1E8-F5355D29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12" y="2583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6">
            <a:extLst>
              <a:ext uri="{FF2B5EF4-FFF2-40B4-BE49-F238E27FC236}">
                <a16:creationId xmlns:a16="http://schemas.microsoft.com/office/drawing/2014/main" id="{94B5D728-61A3-4117-B0A0-E1CA2698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777" y="3041163"/>
            <a:ext cx="12847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</a:t>
            </a:r>
          </a:p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vEdge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60">
            <a:extLst>
              <a:ext uri="{FF2B5EF4-FFF2-40B4-BE49-F238E27FC236}">
                <a16:creationId xmlns:a16="http://schemas.microsoft.com/office/drawing/2014/main" id="{D16CE7C9-8440-474D-985F-09A17D22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88" y="2583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A3B444E1-8BF9-4EC0-ACBC-BAE77736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842" y="3041163"/>
            <a:ext cx="1258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</a:t>
            </a:r>
          </a:p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vEdge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15">
            <a:extLst>
              <a:ext uri="{FF2B5EF4-FFF2-40B4-BE49-F238E27FC236}">
                <a16:creationId xmlns:a16="http://schemas.microsoft.com/office/drawing/2014/main" id="{4FEC3705-FCB3-40B4-AEDC-E5AA12E71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696" y="6162243"/>
            <a:ext cx="14262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network 1</a:t>
            </a:r>
          </a:p>
        </p:txBody>
      </p:sp>
      <p:pic>
        <p:nvPicPr>
          <p:cNvPr id="90" name="Graphic 6">
            <a:extLst>
              <a:ext uri="{FF2B5EF4-FFF2-40B4-BE49-F238E27FC236}">
                <a16:creationId xmlns:a16="http://schemas.microsoft.com/office/drawing/2014/main" id="{678F086C-1776-4AF3-9279-D42495A6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863237" y="57099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120BFE2B-B709-4EE5-932E-C4D5B8881C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097039" y="1334490"/>
            <a:ext cx="758952" cy="75895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7E10E96-14DC-444B-95C8-2F5D69F01085}"/>
              </a:ext>
            </a:extLst>
          </p:cNvPr>
          <p:cNvSpPr/>
          <p:nvPr/>
        </p:nvSpPr>
        <p:spPr>
          <a:xfrm>
            <a:off x="5246983" y="3879716"/>
            <a:ext cx="1724034" cy="7235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906D8256-4DA4-4BA6-A310-9BD8BF8B3E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46983" y="3884758"/>
            <a:ext cx="381000" cy="38100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605A1C30-42F7-4BB9-9960-9A11C62B2B8E}"/>
              </a:ext>
            </a:extLst>
          </p:cNvPr>
          <p:cNvSpPr/>
          <p:nvPr/>
        </p:nvSpPr>
        <p:spPr>
          <a:xfrm>
            <a:off x="8613855" y="3877500"/>
            <a:ext cx="1724034" cy="71963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D4A420FD-09AA-4BEE-B810-BA0562A203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2678" y="3877855"/>
            <a:ext cx="381000" cy="381000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5613884D-E4A1-48B4-A65D-00565051B7EC}"/>
              </a:ext>
            </a:extLst>
          </p:cNvPr>
          <p:cNvSpPr/>
          <p:nvPr/>
        </p:nvSpPr>
        <p:spPr>
          <a:xfrm>
            <a:off x="5235539" y="5319853"/>
            <a:ext cx="5085871" cy="1300971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 edge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6A88B1DE-BD17-4C08-8476-2C5B582E78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235539" y="5319853"/>
            <a:ext cx="381000" cy="381000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557C4871-DAF0-4B17-B2CA-A47612EB5D9B}"/>
              </a:ext>
            </a:extLst>
          </p:cNvPr>
          <p:cNvSpPr/>
          <p:nvPr/>
        </p:nvSpPr>
        <p:spPr>
          <a:xfrm>
            <a:off x="5437415" y="2453925"/>
            <a:ext cx="4702872" cy="109786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 </a:t>
            </a: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SD-WAN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vEdge</a:t>
            </a: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1053CAE-864A-46BC-B476-A054778DE094}"/>
              </a:ext>
            </a:extLst>
          </p:cNvPr>
          <p:cNvCxnSpPr>
            <a:cxnSpLocks/>
            <a:stCxn id="154" idx="0"/>
            <a:endCxn id="167" idx="2"/>
          </p:cNvCxnSpPr>
          <p:nvPr/>
        </p:nvCxnSpPr>
        <p:spPr>
          <a:xfrm flipV="1">
            <a:off x="7778475" y="3551794"/>
            <a:ext cx="10376" cy="176805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9">
            <a:extLst>
              <a:ext uri="{FF2B5EF4-FFF2-40B4-BE49-F238E27FC236}">
                <a16:creationId xmlns:a16="http://schemas.microsoft.com/office/drawing/2014/main" id="{E2895F3D-85AE-4C1E-9F9C-3386D246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924" y="4151305"/>
            <a:ext cx="127591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Full-mesh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attachments</a:t>
            </a:r>
          </a:p>
        </p:txBody>
      </p:sp>
      <p:pic>
        <p:nvPicPr>
          <p:cNvPr id="100" name="Graphic 43">
            <a:extLst>
              <a:ext uri="{FF2B5EF4-FFF2-40B4-BE49-F238E27FC236}">
                <a16:creationId xmlns:a16="http://schemas.microsoft.com/office/drawing/2014/main" id="{5DA5F58E-8352-4AE4-8F14-D4C5BB67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0" y="370727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3" name="Freeform 34">
            <a:extLst>
              <a:ext uri="{FF2B5EF4-FFF2-40B4-BE49-F238E27FC236}">
                <a16:creationId xmlns:a16="http://schemas.microsoft.com/office/drawing/2014/main" id="{075F100A-F8A6-4AFA-81E2-49B4D6423DEF}"/>
              </a:ext>
            </a:extLst>
          </p:cNvPr>
          <p:cNvSpPr/>
          <p:nvPr/>
        </p:nvSpPr>
        <p:spPr>
          <a:xfrm flipH="1">
            <a:off x="8181521" y="1713966"/>
            <a:ext cx="4905364" cy="7265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9">
            <a:extLst>
              <a:ext uri="{FF2B5EF4-FFF2-40B4-BE49-F238E27FC236}">
                <a16:creationId xmlns:a16="http://schemas.microsoft.com/office/drawing/2014/main" id="{FE1D6D1C-6266-4DAF-A86F-06A40B6F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696" y="8396542"/>
            <a:ext cx="1426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 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DDF399F-D2D4-43C8-89C4-AA83DA0FB98F}"/>
              </a:ext>
            </a:extLst>
          </p:cNvPr>
          <p:cNvSpPr/>
          <p:nvPr/>
        </p:nvSpPr>
        <p:spPr>
          <a:xfrm>
            <a:off x="2006254" y="818897"/>
            <a:ext cx="1765300" cy="1880752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office</a:t>
            </a:r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5DF47BF4-D29D-42B9-9E21-9DDBA3435D4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02373" y="818885"/>
            <a:ext cx="381000" cy="381000"/>
          </a:xfrm>
          <a:prstGeom prst="rect">
            <a:avLst/>
          </a:prstGeom>
        </p:spPr>
      </p:pic>
      <p:sp>
        <p:nvSpPr>
          <p:cNvPr id="238" name="Text Placeholder 37">
            <a:extLst>
              <a:ext uri="{FF2B5EF4-FFF2-40B4-BE49-F238E27FC236}">
                <a16:creationId xmlns:a16="http://schemas.microsoft.com/office/drawing/2014/main" id="{2D2762DE-0E20-49DA-8D0E-7931DFFE0BAD}"/>
              </a:ext>
            </a:extLst>
          </p:cNvPr>
          <p:cNvSpPr txBox="1">
            <a:spLocks/>
          </p:cNvSpPr>
          <p:nvPr/>
        </p:nvSpPr>
        <p:spPr>
          <a:xfrm>
            <a:off x="2155940" y="2088605"/>
            <a:ext cx="1461828" cy="46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074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VMware SD-WAN Edge</a:t>
            </a:r>
          </a:p>
        </p:txBody>
      </p:sp>
      <p:pic>
        <p:nvPicPr>
          <p:cNvPr id="239" name="Graphic 238">
            <a:extLst>
              <a:ext uri="{FF2B5EF4-FFF2-40B4-BE49-F238E27FC236}">
                <a16:creationId xmlns:a16="http://schemas.microsoft.com/office/drawing/2014/main" id="{E349E64F-924C-423C-83AF-1DC593E514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78485" y="1281018"/>
            <a:ext cx="758952" cy="758952"/>
          </a:xfrm>
          <a:prstGeom prst="rect">
            <a:avLst/>
          </a:prstGeom>
        </p:spPr>
      </p:pic>
      <p:sp>
        <p:nvSpPr>
          <p:cNvPr id="174" name="Freeform 37">
            <a:extLst>
              <a:ext uri="{FF2B5EF4-FFF2-40B4-BE49-F238E27FC236}">
                <a16:creationId xmlns:a16="http://schemas.microsoft.com/office/drawing/2014/main" id="{3DE368A3-4405-4A16-AF81-6691DB77620B}"/>
              </a:ext>
            </a:extLst>
          </p:cNvPr>
          <p:cNvSpPr/>
          <p:nvPr/>
        </p:nvSpPr>
        <p:spPr>
          <a:xfrm rot="10800000" flipH="1" flipV="1">
            <a:off x="3237437" y="1717015"/>
            <a:ext cx="4123812" cy="7235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CE7ABC3-F18B-45D0-B2CD-FB30E8C64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gray">
          <a:xfrm>
            <a:off x="5876812" y="6844614"/>
            <a:ext cx="457201" cy="457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91" name="TextBox 15">
            <a:extLst>
              <a:ext uri="{FF2B5EF4-FFF2-40B4-BE49-F238E27FC236}">
                <a16:creationId xmlns:a16="http://schemas.microsoft.com/office/drawing/2014/main" id="{88860D2C-98DE-42D1-AE7F-8F28658D9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696" y="7319512"/>
            <a:ext cx="142628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attachment</a:t>
            </a:r>
          </a:p>
        </p:txBody>
      </p:sp>
      <p:pic>
        <p:nvPicPr>
          <p:cNvPr id="127" name="Graphic 8">
            <a:extLst>
              <a:ext uri="{FF2B5EF4-FFF2-40B4-BE49-F238E27FC236}">
                <a16:creationId xmlns:a16="http://schemas.microsoft.com/office/drawing/2014/main" id="{B01CF6D7-D23C-410F-8F33-A94A5486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5863237" y="68917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Oval 247">
            <a:extLst>
              <a:ext uri="{FF2B5EF4-FFF2-40B4-BE49-F238E27FC236}">
                <a16:creationId xmlns:a16="http://schemas.microsoft.com/office/drawing/2014/main" id="{6A5B9A15-65BE-4AB7-BB61-897A3C35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gray">
          <a:xfrm>
            <a:off x="9223780" y="6844614"/>
            <a:ext cx="457201" cy="457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87B7BE-D4B0-4844-A98A-BA8FA641D62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63256" y="7936220"/>
            <a:ext cx="457162" cy="438876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57CF71C-ED34-4169-BC5F-4F73892DD0DB}"/>
              </a:ext>
            </a:extLst>
          </p:cNvPr>
          <p:cNvCxnSpPr>
            <a:cxnSpLocks/>
            <a:stCxn id="127" idx="0"/>
            <a:endCxn id="89" idx="2"/>
          </p:cNvCxnSpPr>
          <p:nvPr/>
        </p:nvCxnSpPr>
        <p:spPr>
          <a:xfrm flipV="1">
            <a:off x="6091837" y="6423853"/>
            <a:ext cx="0" cy="46789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35DCC6-3B0F-4919-A400-90B9DE743E5E}"/>
              </a:ext>
            </a:extLst>
          </p:cNvPr>
          <p:cNvCxnSpPr>
            <a:cxnSpLocks/>
            <a:stCxn id="2" idx="0"/>
            <a:endCxn id="191" idx="2"/>
          </p:cNvCxnSpPr>
          <p:nvPr/>
        </p:nvCxnSpPr>
        <p:spPr>
          <a:xfrm flipV="1">
            <a:off x="6091837" y="7581122"/>
            <a:ext cx="0" cy="35509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5">
            <a:extLst>
              <a:ext uri="{FF2B5EF4-FFF2-40B4-BE49-F238E27FC236}">
                <a16:creationId xmlns:a16="http://schemas.microsoft.com/office/drawing/2014/main" id="{B9A38EAF-9A8F-489D-B966-BC551BBF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62" y="6144545"/>
            <a:ext cx="14262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network 2</a:t>
            </a:r>
          </a:p>
        </p:txBody>
      </p:sp>
      <p:pic>
        <p:nvPicPr>
          <p:cNvPr id="67" name="Graphic 6">
            <a:extLst>
              <a:ext uri="{FF2B5EF4-FFF2-40B4-BE49-F238E27FC236}">
                <a16:creationId xmlns:a16="http://schemas.microsoft.com/office/drawing/2014/main" id="{B5690A8B-7E6C-4C0D-A7F8-AEB71D90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244803" y="56922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3E67B654-711E-49E6-A9ED-94A8B172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62" y="8378844"/>
            <a:ext cx="1426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 2</a:t>
            </a:r>
          </a:p>
        </p:txBody>
      </p:sp>
      <p:sp>
        <p:nvSpPr>
          <p:cNvPr id="69" name="TextBox 15">
            <a:extLst>
              <a:ext uri="{FF2B5EF4-FFF2-40B4-BE49-F238E27FC236}">
                <a16:creationId xmlns:a16="http://schemas.microsoft.com/office/drawing/2014/main" id="{7A5B622E-7849-4170-8FC0-C75301E50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62" y="7301814"/>
            <a:ext cx="142628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attachment</a:t>
            </a:r>
          </a:p>
        </p:txBody>
      </p:sp>
      <p:pic>
        <p:nvPicPr>
          <p:cNvPr id="70" name="Graphic 8">
            <a:extLst>
              <a:ext uri="{FF2B5EF4-FFF2-40B4-BE49-F238E27FC236}">
                <a16:creationId xmlns:a16="http://schemas.microsoft.com/office/drawing/2014/main" id="{3245DD90-5265-4D8A-BEC2-D033CAD0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9244803" y="6874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0FA4AE-55B6-4C7E-806C-90CC65274BC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44822" y="7918522"/>
            <a:ext cx="457162" cy="438876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FDD31C-72C8-4C66-8005-DF68BD8749FA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>
          <a:xfrm flipV="1">
            <a:off x="9473403" y="6406155"/>
            <a:ext cx="0" cy="46789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A5E401-CAB9-4940-AF92-B2D1CB3ED191}"/>
              </a:ext>
            </a:extLst>
          </p:cNvPr>
          <p:cNvCxnSpPr>
            <a:cxnSpLocks/>
            <a:stCxn id="71" idx="0"/>
            <a:endCxn id="69" idx="2"/>
          </p:cNvCxnSpPr>
          <p:nvPr/>
        </p:nvCxnSpPr>
        <p:spPr>
          <a:xfrm flipV="1">
            <a:off x="9473403" y="7563424"/>
            <a:ext cx="0" cy="35509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5224</TotalTime>
  <Words>70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Metropolis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SD-WAN with AWS Cloud WAN Quick Start</dc:title>
  <dc:creator>Lindsay, Troy</dc:creator>
  <cp:lastModifiedBy>Censullo, Christopher</cp:lastModifiedBy>
  <cp:revision>56</cp:revision>
  <dcterms:created xsi:type="dcterms:W3CDTF">2022-07-12T14:04:23Z</dcterms:created>
  <dcterms:modified xsi:type="dcterms:W3CDTF">2022-08-03T19:20:58Z</dcterms:modified>
</cp:coreProperties>
</file>