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76" r:id="rId6"/>
    <p:sldId id="262" r:id="rId7"/>
    <p:sldId id="263" r:id="rId8"/>
    <p:sldId id="267" r:id="rId9"/>
    <p:sldId id="282" r:id="rId10"/>
    <p:sldId id="265" r:id="rId11"/>
    <p:sldId id="266" r:id="rId12"/>
    <p:sldId id="290" r:id="rId13"/>
    <p:sldId id="284" r:id="rId14"/>
    <p:sldId id="291" r:id="rId15"/>
    <p:sldId id="286" r:id="rId16"/>
    <p:sldId id="287" r:id="rId17"/>
    <p:sldId id="288" r:id="rId18"/>
    <p:sldId id="289" r:id="rId19"/>
    <p:sldId id="281"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a B Medalia (CENSUS/ERD FED)" initials="CF" lastIdx="12" clrIdx="0">
    <p:extLst>
      <p:ext uri="{19B8F6BF-5375-455C-9EA6-DF929625EA0E}">
        <p15:presenceInfo xmlns:p15="http://schemas.microsoft.com/office/powerpoint/2012/main" userId="S::carla.medalia@census.gov::ab270890-8a71-4261-bb69-22a8a6e70a9e" providerId="AD"/>
      </p:ext>
    </p:extLst>
  </p:cmAuthor>
  <p:cmAuthor id="2" name="Katie Rose Genadek(CENSUS/ERD FED)" initials="KF" lastIdx="3" clrIdx="1">
    <p:extLst>
      <p:ext uri="{19B8F6BF-5375-455C-9EA6-DF929625EA0E}">
        <p15:presenceInfo xmlns:p15="http://schemas.microsoft.com/office/powerpoint/2012/main" userId="S::katie.r.genadek@census.gov::08f617eb-07dd-4ec4-9bab-b9ff7b77ba15" providerId="AD"/>
      </p:ext>
    </p:extLst>
  </p:cmAuthor>
  <p:cmAuthor id="3" name="Cecile Mcwilliams Murray (CENSUS/ERD CTR)" initials="CMM(C" lastIdx="1" clrIdx="2">
    <p:extLst>
      <p:ext uri="{19B8F6BF-5375-455C-9EA6-DF929625EA0E}">
        <p15:presenceInfo xmlns:p15="http://schemas.microsoft.com/office/powerpoint/2012/main" userId="S::cecile.m.murray@census.gov::ac2691a1-66cc-4ec2-a707-0203e79ad9c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31F20"/>
    <a:srgbClr val="FFFFFF"/>
    <a:srgbClr val="215493"/>
    <a:srgbClr val="FFC000"/>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EF7E79-3A0C-BA0B-F742-A560CFD7639E}" v="41" dt="2020-11-04T14:00:06.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308"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985F-A066-42EE-86AD-694DF46B2329}" type="datetimeFigureOut">
              <a:rPr lang="en-US" smtClean="0"/>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15AF52-C18E-4FEF-A68A-51556A132924}" type="slidenum">
              <a:rPr lang="en-US" smtClean="0"/>
              <a:t>‹#›</a:t>
            </a:fld>
            <a:endParaRPr lang="en-US"/>
          </a:p>
        </p:txBody>
      </p:sp>
    </p:spTree>
    <p:extLst>
      <p:ext uri="{BB962C8B-B14F-4D97-AF65-F5344CB8AC3E}">
        <p14:creationId xmlns:p14="http://schemas.microsoft.com/office/powerpoint/2010/main" val="433420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A5E3-533D-458D-96FF-E3E50DFDD174}"/>
              </a:ext>
            </a:extLst>
          </p:cNvPr>
          <p:cNvSpPr>
            <a:spLocks noGrp="1"/>
          </p:cNvSpPr>
          <p:nvPr>
            <p:ph type="ctrTitle"/>
          </p:nvPr>
        </p:nvSpPr>
        <p:spPr>
          <a:xfrm>
            <a:off x="669925" y="862359"/>
            <a:ext cx="10240964" cy="1655762"/>
          </a:xfrm>
        </p:spPr>
        <p:txBody>
          <a:bodyPr anchor="ctr"/>
          <a:lstStyle>
            <a:lvl1pPr algn="l">
              <a:defRPr sz="4800" spc="60" baseline="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5453560F-98B5-44B1-BF40-2B12B5C038B1}"/>
              </a:ext>
            </a:extLst>
          </p:cNvPr>
          <p:cNvSpPr>
            <a:spLocks noGrp="1"/>
          </p:cNvSpPr>
          <p:nvPr>
            <p:ph type="subTitle" idx="1" hasCustomPrompt="1"/>
          </p:nvPr>
        </p:nvSpPr>
        <p:spPr>
          <a:xfrm>
            <a:off x="669925" y="3145536"/>
            <a:ext cx="4572000" cy="640080"/>
          </a:xfrm>
        </p:spPr>
        <p:txBody>
          <a:bodyPr>
            <a:noAutofit/>
          </a:bodyPr>
          <a:lstStyle>
            <a:lvl1pPr marL="0" indent="0" algn="l" defTabSz="914400" rtl="0" eaLnBrk="1" latinLnBrk="0" hangingPunct="1">
              <a:lnSpc>
                <a:spcPct val="100000"/>
              </a:lnSpc>
              <a:spcBef>
                <a:spcPts val="0"/>
              </a:spcBef>
              <a:buFont typeface="Arial" panose="020B0604020202020204" pitchFamily="34" charset="0"/>
              <a:buNone/>
              <a:defRPr lang="en-US" sz="1350" b="0" kern="1200" spc="0" baseline="0" dirty="0">
                <a:solidFill>
                  <a:schemeClr val="tx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XX, XXXX</a:t>
            </a:r>
          </a:p>
        </p:txBody>
      </p:sp>
      <p:pic>
        <p:nvPicPr>
          <p:cNvPr id="11" name="Picture 10">
            <a:extLst>
              <a:ext uri="{FF2B5EF4-FFF2-40B4-BE49-F238E27FC236}">
                <a16:creationId xmlns:a16="http://schemas.microsoft.com/office/drawing/2014/main" id="{0A5534A1-45C2-4BC4-9111-4906214CEA3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95291" y="5869782"/>
            <a:ext cx="1022956" cy="690070"/>
          </a:xfrm>
          <a:prstGeom prst="rect">
            <a:avLst/>
          </a:prstGeom>
        </p:spPr>
      </p:pic>
      <p:grpSp>
        <p:nvGrpSpPr>
          <p:cNvPr id="12" name="Group 11">
            <a:extLst>
              <a:ext uri="{FF2B5EF4-FFF2-40B4-BE49-F238E27FC236}">
                <a16:creationId xmlns:a16="http://schemas.microsoft.com/office/drawing/2014/main" id="{C496FAC1-AEBE-44D8-959E-3993D567591C}"/>
              </a:ext>
            </a:extLst>
          </p:cNvPr>
          <p:cNvGrpSpPr/>
          <p:nvPr userDrawn="1"/>
        </p:nvGrpSpPr>
        <p:grpSpPr>
          <a:xfrm>
            <a:off x="10910889" y="5668963"/>
            <a:ext cx="1281112" cy="1188607"/>
            <a:chOff x="10910889" y="5668963"/>
            <a:chExt cx="1281112" cy="1188607"/>
          </a:xfrm>
        </p:grpSpPr>
        <p:sp>
          <p:nvSpPr>
            <p:cNvPr id="14" name="Rectangle 13">
              <a:extLst>
                <a:ext uri="{FF2B5EF4-FFF2-40B4-BE49-F238E27FC236}">
                  <a16:creationId xmlns:a16="http://schemas.microsoft.com/office/drawing/2014/main" id="{40ECD62B-D0A2-469D-B0C2-BEC9CF4C0A58}"/>
                </a:ext>
              </a:extLst>
            </p:cNvPr>
            <p:cNvSpPr/>
            <p:nvPr userDrawn="1"/>
          </p:nvSpPr>
          <p:spPr>
            <a:xfrm>
              <a:off x="10910889" y="5668963"/>
              <a:ext cx="1281112" cy="11886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582EB22C-F569-47FA-91B6-6150F9136E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10" name="Text Placeholder 2">
            <a:extLst>
              <a:ext uri="{FF2B5EF4-FFF2-40B4-BE49-F238E27FC236}">
                <a16:creationId xmlns:a16="http://schemas.microsoft.com/office/drawing/2014/main" id="{CC65FAAB-D49B-4633-B569-25B58908887F}"/>
              </a:ext>
            </a:extLst>
          </p:cNvPr>
          <p:cNvSpPr>
            <a:spLocks noGrp="1"/>
          </p:cNvSpPr>
          <p:nvPr>
            <p:ph type="body" idx="12" hasCustomPrompt="1"/>
          </p:nvPr>
        </p:nvSpPr>
        <p:spPr>
          <a:xfrm>
            <a:off x="669924" y="2551176"/>
            <a:ext cx="10241280" cy="603504"/>
          </a:xfrm>
        </p:spPr>
        <p:txBody>
          <a:bodyPr anchor="t">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b="1" spc="4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edit Master subhead style</a:t>
            </a:r>
          </a:p>
        </p:txBody>
      </p:sp>
      <p:sp>
        <p:nvSpPr>
          <p:cNvPr id="9" name="Rectangle 8">
            <a:extLst>
              <a:ext uri="{FF2B5EF4-FFF2-40B4-BE49-F238E27FC236}">
                <a16:creationId xmlns:a16="http://schemas.microsoft.com/office/drawing/2014/main" id="{52E66882-7F09-4A76-B965-60F2637DDCBF}"/>
              </a:ext>
            </a:extLst>
          </p:cNvPr>
          <p:cNvSpPr/>
          <p:nvPr userDrawn="1"/>
        </p:nvSpPr>
        <p:spPr>
          <a:xfrm>
            <a:off x="1018903" y="6283234"/>
            <a:ext cx="1449977" cy="222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7811986"/>
      </p:ext>
    </p:extLst>
  </p:cSld>
  <p:clrMapOvr>
    <a:masterClrMapping/>
  </p:clrMapOvr>
  <p:extLst>
    <p:ext uri="{DCECCB84-F9BA-43D5-87BE-67443E8EF086}">
      <p15:sldGuideLst xmlns:p15="http://schemas.microsoft.com/office/powerpoint/2012/main">
        <p15:guide id="1" orient="horz" pos="2112" userDrawn="1">
          <p15:clr>
            <a:srgbClr val="FBAE40"/>
          </p15:clr>
        </p15:guide>
        <p15:guide id="2" orient="horz" pos="177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Title &amp; Content-Teal">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02B8-F3CA-499C-B842-E89ED460649A}"/>
              </a:ext>
            </a:extLst>
          </p:cNvPr>
          <p:cNvSpPr>
            <a:spLocks noGrp="1"/>
          </p:cNvSpPr>
          <p:nvPr>
            <p:ph type="title"/>
          </p:nvPr>
        </p:nvSpPr>
        <p:spPr>
          <a:xfrm>
            <a:off x="666568" y="741789"/>
            <a:ext cx="6400800" cy="1325563"/>
          </a:xfrm>
        </p:spPr>
        <p:txBody>
          <a:bodyPr/>
          <a:lstStyle>
            <a:lvl1pPr>
              <a:defRPr spc="60" baseline="0">
                <a:solidFill>
                  <a:schemeClr val="accent5"/>
                </a:solidFill>
              </a:defRPr>
            </a:lvl1pPr>
          </a:lstStyle>
          <a:p>
            <a:r>
              <a:rPr lang="en-US"/>
              <a:t>Click to edit Master title style</a:t>
            </a:r>
          </a:p>
        </p:txBody>
      </p:sp>
      <p:sp>
        <p:nvSpPr>
          <p:cNvPr id="3" name="Text Placeholder 2">
            <a:extLst>
              <a:ext uri="{FF2B5EF4-FFF2-40B4-BE49-F238E27FC236}">
                <a16:creationId xmlns:a16="http://schemas.microsoft.com/office/drawing/2014/main" id="{483ED4B9-837D-46E2-B8FA-F25600A5F2F0}"/>
              </a:ext>
            </a:extLst>
          </p:cNvPr>
          <p:cNvSpPr>
            <a:spLocks noGrp="1"/>
          </p:cNvSpPr>
          <p:nvPr>
            <p:ph type="body" idx="1"/>
          </p:nvPr>
        </p:nvSpPr>
        <p:spPr>
          <a:xfrm>
            <a:off x="668948" y="2090139"/>
            <a:ext cx="6400800" cy="823912"/>
          </a:xfrm>
        </p:spPr>
        <p:txBody>
          <a:bodyPr anchor="b">
            <a:normAutofit/>
          </a:bodyPr>
          <a:lstStyle>
            <a:lvl1pPr marL="0" indent="0">
              <a:buNone/>
              <a:defRPr sz="1800" b="1" spc="4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9518F8-4BC8-455D-9B37-6E03E5E07DB7}"/>
              </a:ext>
            </a:extLst>
          </p:cNvPr>
          <p:cNvSpPr>
            <a:spLocks noGrp="1"/>
          </p:cNvSpPr>
          <p:nvPr>
            <p:ph sz="half" idx="2"/>
          </p:nvPr>
        </p:nvSpPr>
        <p:spPr>
          <a:xfrm>
            <a:off x="663537" y="2933099"/>
            <a:ext cx="6400800" cy="2735689"/>
          </a:xfrm>
        </p:spPr>
        <p:txBody>
          <a:bodyPr/>
          <a:lstStyle>
            <a:lvl1pPr>
              <a:lnSpc>
                <a:spcPts val="1750"/>
              </a:lnSpc>
              <a:defRPr sz="1400" b="0" spc="-20" baseline="0">
                <a:latin typeface="Calibri" panose="020F0502020204030204" pitchFamily="34" charset="0"/>
                <a:cs typeface="Calibri" panose="020F0502020204030204" pitchFamily="34" charset="0"/>
              </a:defRPr>
            </a:lvl1pPr>
            <a:lvl2pPr>
              <a:spcBef>
                <a:spcPts val="600"/>
              </a:spcBef>
              <a:defRPr sz="1200" spc="-20" baseline="0">
                <a:latin typeface="Calibri" panose="020F0502020204030204" pitchFamily="34" charset="0"/>
                <a:cs typeface="Calibri" panose="020F0502020204030204" pitchFamily="34" charset="0"/>
              </a:defRPr>
            </a:lvl2pPr>
            <a:lvl3pPr>
              <a:spcBef>
                <a:spcPts val="600"/>
              </a:spcBef>
              <a:defRPr sz="1200" spc="-20" baseline="0">
                <a:latin typeface="Calibri" panose="020F0502020204030204" pitchFamily="34" charset="0"/>
                <a:cs typeface="Calibri" panose="020F0502020204030204" pitchFamily="34" charset="0"/>
              </a:defRPr>
            </a:lvl3pPr>
            <a:lvl4pPr>
              <a:spcBef>
                <a:spcPts val="600"/>
              </a:spcBef>
              <a:defRPr sz="1200" spc="-20" baseline="0">
                <a:latin typeface="Calibri" panose="020F0502020204030204" pitchFamily="34" charset="0"/>
                <a:cs typeface="Calibri" panose="020F0502020204030204" pitchFamily="34" charset="0"/>
              </a:defRPr>
            </a:lvl4pPr>
            <a:lvl5pPr>
              <a:spcBef>
                <a:spcPts val="600"/>
              </a:spcBef>
              <a:defRPr sz="1200" spc="-20" baseline="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a:extLst>
              <a:ext uri="{FF2B5EF4-FFF2-40B4-BE49-F238E27FC236}">
                <a16:creationId xmlns:a16="http://schemas.microsoft.com/office/drawing/2014/main" id="{6666D4D5-7B8E-4B5E-A380-71BC94FB88A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95291" y="5869782"/>
            <a:ext cx="1022955" cy="690070"/>
          </a:xfrm>
          <a:prstGeom prst="rect">
            <a:avLst/>
          </a:prstGeom>
        </p:spPr>
      </p:pic>
      <p:grpSp>
        <p:nvGrpSpPr>
          <p:cNvPr id="12" name="Group 11">
            <a:extLst>
              <a:ext uri="{FF2B5EF4-FFF2-40B4-BE49-F238E27FC236}">
                <a16:creationId xmlns:a16="http://schemas.microsoft.com/office/drawing/2014/main" id="{C0D0B430-7B0E-4B5F-9BB7-7EB3F8FA543B}"/>
              </a:ext>
            </a:extLst>
          </p:cNvPr>
          <p:cNvGrpSpPr/>
          <p:nvPr userDrawn="1"/>
        </p:nvGrpSpPr>
        <p:grpSpPr>
          <a:xfrm>
            <a:off x="10910889" y="5668963"/>
            <a:ext cx="1281112" cy="1188607"/>
            <a:chOff x="10910889" y="5668963"/>
            <a:chExt cx="1281112" cy="1188607"/>
          </a:xfrm>
        </p:grpSpPr>
        <p:sp>
          <p:nvSpPr>
            <p:cNvPr id="13" name="Rectangle 12">
              <a:extLst>
                <a:ext uri="{FF2B5EF4-FFF2-40B4-BE49-F238E27FC236}">
                  <a16:creationId xmlns:a16="http://schemas.microsoft.com/office/drawing/2014/main" id="{4BEF32CA-AF69-4062-A38E-3358CB82CCF8}"/>
                </a:ext>
              </a:extLst>
            </p:cNvPr>
            <p:cNvSpPr/>
            <p:nvPr userDrawn="1"/>
          </p:nvSpPr>
          <p:spPr>
            <a:xfrm>
              <a:off x="10910889" y="5668963"/>
              <a:ext cx="1281112" cy="1188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EC2BE9B-8C85-4211-88DB-41BD75BA481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17" name="Footer Placeholder 16">
            <a:extLst>
              <a:ext uri="{FF2B5EF4-FFF2-40B4-BE49-F238E27FC236}">
                <a16:creationId xmlns:a16="http://schemas.microsoft.com/office/drawing/2014/main" id="{67D8B219-7E83-4EED-915C-3A47CA346F1C}"/>
              </a:ext>
            </a:extLst>
          </p:cNvPr>
          <p:cNvSpPr>
            <a:spLocks noGrp="1"/>
          </p:cNvSpPr>
          <p:nvPr>
            <p:ph type="ftr" sz="quarter" idx="10"/>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18" name="Slide Number Placeholder 17">
            <a:extLst>
              <a:ext uri="{FF2B5EF4-FFF2-40B4-BE49-F238E27FC236}">
                <a16:creationId xmlns:a16="http://schemas.microsoft.com/office/drawing/2014/main" id="{8BE6E05C-801E-40C0-BC0C-8AC371F58039}"/>
              </a:ext>
            </a:extLst>
          </p:cNvPr>
          <p:cNvSpPr>
            <a:spLocks noGrp="1"/>
          </p:cNvSpPr>
          <p:nvPr>
            <p:ph type="sldNum" sz="quarter" idx="11"/>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spTree>
    <p:extLst>
      <p:ext uri="{BB962C8B-B14F-4D97-AF65-F5344CB8AC3E}">
        <p14:creationId xmlns:p14="http://schemas.microsoft.com/office/powerpoint/2010/main" val="2580440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 Title &amp; Content-Re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02B8-F3CA-499C-B842-E89ED460649A}"/>
              </a:ext>
            </a:extLst>
          </p:cNvPr>
          <p:cNvSpPr>
            <a:spLocks noGrp="1"/>
          </p:cNvSpPr>
          <p:nvPr>
            <p:ph type="title"/>
          </p:nvPr>
        </p:nvSpPr>
        <p:spPr>
          <a:xfrm>
            <a:off x="666569" y="741789"/>
            <a:ext cx="6400800" cy="1325563"/>
          </a:xfrm>
        </p:spPr>
        <p:txBody>
          <a:bodyPr/>
          <a:lstStyle>
            <a:lvl1pPr>
              <a:defRPr spc="60" baseline="0">
                <a:solidFill>
                  <a:schemeClr val="accent3"/>
                </a:solidFill>
              </a:defRPr>
            </a:lvl1pPr>
          </a:lstStyle>
          <a:p>
            <a:r>
              <a:rPr lang="en-US"/>
              <a:t>Click to edit Master title style</a:t>
            </a:r>
          </a:p>
        </p:txBody>
      </p:sp>
      <p:sp>
        <p:nvSpPr>
          <p:cNvPr id="3" name="Text Placeholder 2">
            <a:extLst>
              <a:ext uri="{FF2B5EF4-FFF2-40B4-BE49-F238E27FC236}">
                <a16:creationId xmlns:a16="http://schemas.microsoft.com/office/drawing/2014/main" id="{483ED4B9-837D-46E2-B8FA-F25600A5F2F0}"/>
              </a:ext>
            </a:extLst>
          </p:cNvPr>
          <p:cNvSpPr>
            <a:spLocks noGrp="1"/>
          </p:cNvSpPr>
          <p:nvPr>
            <p:ph type="body" idx="1"/>
          </p:nvPr>
        </p:nvSpPr>
        <p:spPr>
          <a:xfrm>
            <a:off x="664808" y="2092694"/>
            <a:ext cx="6400800" cy="823912"/>
          </a:xfrm>
        </p:spPr>
        <p:txBody>
          <a:bodyPr anchor="b">
            <a:normAutofit/>
          </a:bodyPr>
          <a:lstStyle>
            <a:lvl1pPr marL="0" indent="0">
              <a:buNone/>
              <a:defRPr sz="1800" b="1" spc="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9518F8-4BC8-455D-9B37-6E03E5E07DB7}"/>
              </a:ext>
            </a:extLst>
          </p:cNvPr>
          <p:cNvSpPr>
            <a:spLocks noGrp="1"/>
          </p:cNvSpPr>
          <p:nvPr>
            <p:ph sz="half" idx="2"/>
          </p:nvPr>
        </p:nvSpPr>
        <p:spPr>
          <a:xfrm>
            <a:off x="667512" y="2933273"/>
            <a:ext cx="6400800" cy="2735689"/>
          </a:xfrm>
        </p:spPr>
        <p:txBody>
          <a:bodyPr/>
          <a:lstStyle>
            <a:lvl1pPr>
              <a:lnSpc>
                <a:spcPts val="1750"/>
              </a:lnSpc>
              <a:defRPr sz="1400" b="0" baseline="0">
                <a:latin typeface="Calibri" panose="020F0502020204030204" pitchFamily="34" charset="0"/>
                <a:cs typeface="Calibri" panose="020F0502020204030204" pitchFamily="34" charset="0"/>
              </a:defRPr>
            </a:lvl1pPr>
            <a:lvl2pPr>
              <a:spcBef>
                <a:spcPts val="600"/>
              </a:spcBef>
              <a:defRPr sz="1200" baseline="0">
                <a:latin typeface="Calibri" panose="020F0502020204030204" pitchFamily="34" charset="0"/>
                <a:cs typeface="Calibri" panose="020F0502020204030204" pitchFamily="34" charset="0"/>
              </a:defRPr>
            </a:lvl2pPr>
            <a:lvl3pPr>
              <a:spcBef>
                <a:spcPts val="600"/>
              </a:spcBef>
              <a:defRPr sz="1200" baseline="0">
                <a:latin typeface="Calibri" panose="020F0502020204030204" pitchFamily="34" charset="0"/>
                <a:cs typeface="Calibri" panose="020F0502020204030204" pitchFamily="34" charset="0"/>
              </a:defRPr>
            </a:lvl3pPr>
            <a:lvl4pPr>
              <a:spcBef>
                <a:spcPts val="600"/>
              </a:spcBef>
              <a:defRPr sz="1200" baseline="0">
                <a:latin typeface="Calibri" panose="020F0502020204030204" pitchFamily="34" charset="0"/>
                <a:cs typeface="Calibri" panose="020F0502020204030204" pitchFamily="34" charset="0"/>
              </a:defRPr>
            </a:lvl4pPr>
            <a:lvl5pPr>
              <a:spcBef>
                <a:spcPts val="600"/>
              </a:spcBef>
              <a:defRPr sz="1200" baseline="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a:extLst>
              <a:ext uri="{FF2B5EF4-FFF2-40B4-BE49-F238E27FC236}">
                <a16:creationId xmlns:a16="http://schemas.microsoft.com/office/drawing/2014/main" id="{A6E556C2-B159-418C-88D2-51B27699A4A2}"/>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895291" y="5868591"/>
            <a:ext cx="1022956" cy="690071"/>
          </a:xfrm>
          <a:prstGeom prst="rect">
            <a:avLst/>
          </a:prstGeom>
        </p:spPr>
      </p:pic>
      <p:grpSp>
        <p:nvGrpSpPr>
          <p:cNvPr id="16" name="Group 15">
            <a:extLst>
              <a:ext uri="{FF2B5EF4-FFF2-40B4-BE49-F238E27FC236}">
                <a16:creationId xmlns:a16="http://schemas.microsoft.com/office/drawing/2014/main" id="{0F8AD144-028E-4AF9-9D03-30467FF62333}"/>
              </a:ext>
            </a:extLst>
          </p:cNvPr>
          <p:cNvGrpSpPr/>
          <p:nvPr userDrawn="1"/>
        </p:nvGrpSpPr>
        <p:grpSpPr>
          <a:xfrm>
            <a:off x="10910889" y="5668963"/>
            <a:ext cx="1281112" cy="1188607"/>
            <a:chOff x="10910889" y="5668963"/>
            <a:chExt cx="1281112" cy="1188607"/>
          </a:xfrm>
        </p:grpSpPr>
        <p:sp>
          <p:nvSpPr>
            <p:cNvPr id="17" name="Rectangle 16">
              <a:extLst>
                <a:ext uri="{FF2B5EF4-FFF2-40B4-BE49-F238E27FC236}">
                  <a16:creationId xmlns:a16="http://schemas.microsoft.com/office/drawing/2014/main" id="{E0394F07-9AE2-471B-8510-29268744E1DF}"/>
                </a:ext>
              </a:extLst>
            </p:cNvPr>
            <p:cNvSpPr/>
            <p:nvPr userDrawn="1"/>
          </p:nvSpPr>
          <p:spPr>
            <a:xfrm>
              <a:off x="10910889" y="5668963"/>
              <a:ext cx="1281112" cy="11886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036DA6D5-0DC1-4631-BCAC-DBB3BAE7833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5" name="Footer Placeholder 4">
            <a:extLst>
              <a:ext uri="{FF2B5EF4-FFF2-40B4-BE49-F238E27FC236}">
                <a16:creationId xmlns:a16="http://schemas.microsoft.com/office/drawing/2014/main" id="{46A3E3BD-7D55-4999-8EB9-4C0E68BEB02F}"/>
              </a:ext>
            </a:extLst>
          </p:cNvPr>
          <p:cNvSpPr>
            <a:spLocks noGrp="1"/>
          </p:cNvSpPr>
          <p:nvPr>
            <p:ph type="ftr" sz="quarter" idx="10"/>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6" name="Slide Number Placeholder 5">
            <a:extLst>
              <a:ext uri="{FF2B5EF4-FFF2-40B4-BE49-F238E27FC236}">
                <a16:creationId xmlns:a16="http://schemas.microsoft.com/office/drawing/2014/main" id="{DF58777F-D8D1-4360-995F-1B9875FF0426}"/>
              </a:ext>
            </a:extLst>
          </p:cNvPr>
          <p:cNvSpPr>
            <a:spLocks noGrp="1"/>
          </p:cNvSpPr>
          <p:nvPr>
            <p:ph type="sldNum" sz="quarter" idx="11"/>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spTree>
    <p:extLst>
      <p:ext uri="{BB962C8B-B14F-4D97-AF65-F5344CB8AC3E}">
        <p14:creationId xmlns:p14="http://schemas.microsoft.com/office/powerpoint/2010/main" val="2595624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 Title &amp; Content-Green">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02B8-F3CA-499C-B842-E89ED460649A}"/>
              </a:ext>
            </a:extLst>
          </p:cNvPr>
          <p:cNvSpPr>
            <a:spLocks noGrp="1"/>
          </p:cNvSpPr>
          <p:nvPr>
            <p:ph type="title"/>
          </p:nvPr>
        </p:nvSpPr>
        <p:spPr>
          <a:xfrm>
            <a:off x="666569" y="741789"/>
            <a:ext cx="6400800" cy="1325563"/>
          </a:xfrm>
        </p:spPr>
        <p:txBody>
          <a:bodyPr/>
          <a:lstStyle>
            <a:lvl1pPr>
              <a:defRPr spc="60" baseline="0">
                <a:solidFill>
                  <a:schemeClr val="accent6"/>
                </a:solidFill>
              </a:defRPr>
            </a:lvl1pPr>
          </a:lstStyle>
          <a:p>
            <a:r>
              <a:rPr lang="en-US"/>
              <a:t>Click to edit Master title style</a:t>
            </a:r>
          </a:p>
        </p:txBody>
      </p:sp>
      <p:sp>
        <p:nvSpPr>
          <p:cNvPr id="3" name="Text Placeholder 2">
            <a:extLst>
              <a:ext uri="{FF2B5EF4-FFF2-40B4-BE49-F238E27FC236}">
                <a16:creationId xmlns:a16="http://schemas.microsoft.com/office/drawing/2014/main" id="{483ED4B9-837D-46E2-B8FA-F25600A5F2F0}"/>
              </a:ext>
            </a:extLst>
          </p:cNvPr>
          <p:cNvSpPr>
            <a:spLocks noGrp="1"/>
          </p:cNvSpPr>
          <p:nvPr>
            <p:ph type="body" idx="1"/>
          </p:nvPr>
        </p:nvSpPr>
        <p:spPr>
          <a:xfrm>
            <a:off x="664808" y="2092694"/>
            <a:ext cx="6400800" cy="823912"/>
          </a:xfrm>
        </p:spPr>
        <p:txBody>
          <a:bodyPr anchor="b">
            <a:normAutofit/>
          </a:bodyPr>
          <a:lstStyle>
            <a:lvl1pPr marL="0" indent="0">
              <a:buNone/>
              <a:defRPr sz="1800" b="1" spc="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9518F8-4BC8-455D-9B37-6E03E5E07DB7}"/>
              </a:ext>
            </a:extLst>
          </p:cNvPr>
          <p:cNvSpPr>
            <a:spLocks noGrp="1"/>
          </p:cNvSpPr>
          <p:nvPr>
            <p:ph sz="half" idx="2"/>
          </p:nvPr>
        </p:nvSpPr>
        <p:spPr>
          <a:xfrm>
            <a:off x="667512" y="2933273"/>
            <a:ext cx="6400800" cy="2735689"/>
          </a:xfrm>
        </p:spPr>
        <p:txBody>
          <a:bodyPr/>
          <a:lstStyle>
            <a:lvl1pPr>
              <a:lnSpc>
                <a:spcPts val="1750"/>
              </a:lnSpc>
              <a:defRPr sz="1400" b="0">
                <a:latin typeface="Calibri" panose="020F0502020204030204" pitchFamily="34" charset="0"/>
                <a:cs typeface="Calibri" panose="020F0502020204030204" pitchFamily="34" charset="0"/>
              </a:defRPr>
            </a:lvl1pPr>
            <a:lvl2pPr>
              <a:spcBef>
                <a:spcPts val="600"/>
              </a:spcBef>
              <a:defRPr sz="1200">
                <a:latin typeface="Calibri" panose="020F0502020204030204" pitchFamily="34" charset="0"/>
                <a:cs typeface="Calibri" panose="020F0502020204030204" pitchFamily="34" charset="0"/>
              </a:defRPr>
            </a:lvl2pPr>
            <a:lvl3pPr>
              <a:spcBef>
                <a:spcPts val="600"/>
              </a:spcBef>
              <a:defRPr sz="1200">
                <a:latin typeface="Calibri" panose="020F0502020204030204" pitchFamily="34" charset="0"/>
                <a:cs typeface="Calibri" panose="020F0502020204030204" pitchFamily="34" charset="0"/>
              </a:defRPr>
            </a:lvl3pPr>
            <a:lvl4pPr>
              <a:spcBef>
                <a:spcPts val="600"/>
              </a:spcBef>
              <a:defRPr sz="1200">
                <a:latin typeface="Calibri" panose="020F0502020204030204" pitchFamily="34" charset="0"/>
                <a:cs typeface="Calibri" panose="020F0502020204030204" pitchFamily="34" charset="0"/>
              </a:defRPr>
            </a:lvl4pPr>
            <a:lvl5pPr>
              <a:spcBef>
                <a:spcPts val="600"/>
              </a:spcBef>
              <a:defRPr sz="120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5" name="Group 14">
            <a:extLst>
              <a:ext uri="{FF2B5EF4-FFF2-40B4-BE49-F238E27FC236}">
                <a16:creationId xmlns:a16="http://schemas.microsoft.com/office/drawing/2014/main" id="{2324B20E-5C69-47EA-9DA6-89619C0E91CB}"/>
              </a:ext>
            </a:extLst>
          </p:cNvPr>
          <p:cNvGrpSpPr/>
          <p:nvPr userDrawn="1"/>
        </p:nvGrpSpPr>
        <p:grpSpPr>
          <a:xfrm>
            <a:off x="10910889" y="5668963"/>
            <a:ext cx="1281112" cy="1188607"/>
            <a:chOff x="10910889" y="5668963"/>
            <a:chExt cx="1281112" cy="1188607"/>
          </a:xfrm>
        </p:grpSpPr>
        <p:sp>
          <p:nvSpPr>
            <p:cNvPr id="16" name="Rectangle 15">
              <a:extLst>
                <a:ext uri="{FF2B5EF4-FFF2-40B4-BE49-F238E27FC236}">
                  <a16:creationId xmlns:a16="http://schemas.microsoft.com/office/drawing/2014/main" id="{8854D9C2-AC0A-41D7-90F3-291E62F2C221}"/>
                </a:ext>
              </a:extLst>
            </p:cNvPr>
            <p:cNvSpPr/>
            <p:nvPr userDrawn="1"/>
          </p:nvSpPr>
          <p:spPr>
            <a:xfrm>
              <a:off x="10910889" y="5668963"/>
              <a:ext cx="1281112" cy="11886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9EA32F3F-6A74-434D-B507-5592222B14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pic>
        <p:nvPicPr>
          <p:cNvPr id="18" name="Picture 17">
            <a:extLst>
              <a:ext uri="{FF2B5EF4-FFF2-40B4-BE49-F238E27FC236}">
                <a16:creationId xmlns:a16="http://schemas.microsoft.com/office/drawing/2014/main" id="{FA7FF34E-36E1-40E8-91AB-F00AD4BD3B3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895291" y="5869782"/>
            <a:ext cx="1022955" cy="690069"/>
          </a:xfrm>
          <a:prstGeom prst="rect">
            <a:avLst/>
          </a:prstGeom>
        </p:spPr>
      </p:pic>
      <p:sp>
        <p:nvSpPr>
          <p:cNvPr id="5" name="Footer Placeholder 4">
            <a:extLst>
              <a:ext uri="{FF2B5EF4-FFF2-40B4-BE49-F238E27FC236}">
                <a16:creationId xmlns:a16="http://schemas.microsoft.com/office/drawing/2014/main" id="{50FA5EA8-C67B-4366-92D3-3315A555066C}"/>
              </a:ext>
            </a:extLst>
          </p:cNvPr>
          <p:cNvSpPr>
            <a:spLocks noGrp="1"/>
          </p:cNvSpPr>
          <p:nvPr>
            <p:ph type="ftr" sz="quarter" idx="10"/>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6" name="Slide Number Placeholder 5">
            <a:extLst>
              <a:ext uri="{FF2B5EF4-FFF2-40B4-BE49-F238E27FC236}">
                <a16:creationId xmlns:a16="http://schemas.microsoft.com/office/drawing/2014/main" id="{313D0653-8891-45D6-916F-443B729E5947}"/>
              </a:ext>
            </a:extLst>
          </p:cNvPr>
          <p:cNvSpPr>
            <a:spLocks noGrp="1"/>
          </p:cNvSpPr>
          <p:nvPr>
            <p:ph type="sldNum" sz="quarter" idx="11"/>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spTree>
    <p:extLst>
      <p:ext uri="{BB962C8B-B14F-4D97-AF65-F5344CB8AC3E}">
        <p14:creationId xmlns:p14="http://schemas.microsoft.com/office/powerpoint/2010/main" val="2858740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A5E3-533D-458D-96FF-E3E50DFDD174}"/>
              </a:ext>
            </a:extLst>
          </p:cNvPr>
          <p:cNvSpPr>
            <a:spLocks noGrp="1"/>
          </p:cNvSpPr>
          <p:nvPr>
            <p:ph type="ctrTitle"/>
          </p:nvPr>
        </p:nvSpPr>
        <p:spPr>
          <a:xfrm>
            <a:off x="669925" y="1058863"/>
            <a:ext cx="10240964" cy="1655762"/>
          </a:xfrm>
        </p:spPr>
        <p:txBody>
          <a:bodyPr anchor="b"/>
          <a:lstStyle>
            <a:lvl1pPr algn="l">
              <a:defRPr sz="4800" spc="60" baseline="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5453560F-98B5-44B1-BF40-2B12B5C038B1}"/>
              </a:ext>
            </a:extLst>
          </p:cNvPr>
          <p:cNvSpPr>
            <a:spLocks noGrp="1"/>
          </p:cNvSpPr>
          <p:nvPr>
            <p:ph type="subTitle" idx="1"/>
          </p:nvPr>
        </p:nvSpPr>
        <p:spPr>
          <a:xfrm>
            <a:off x="669925" y="3139861"/>
            <a:ext cx="10240964" cy="1655762"/>
          </a:xfrm>
        </p:spPr>
        <p:txBody>
          <a:bodyPr>
            <a:normAutofit/>
          </a:bodyPr>
          <a:lstStyle>
            <a:lvl1pPr marL="0" indent="0" algn="l">
              <a:buNone/>
              <a:defRPr sz="1600" spc="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1" name="Picture 10">
            <a:extLst>
              <a:ext uri="{FF2B5EF4-FFF2-40B4-BE49-F238E27FC236}">
                <a16:creationId xmlns:a16="http://schemas.microsoft.com/office/drawing/2014/main" id="{0A5534A1-45C2-4BC4-9111-4906214CEA3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95291" y="5869782"/>
            <a:ext cx="1022956" cy="690070"/>
          </a:xfrm>
          <a:prstGeom prst="rect">
            <a:avLst/>
          </a:prstGeom>
        </p:spPr>
      </p:pic>
      <p:grpSp>
        <p:nvGrpSpPr>
          <p:cNvPr id="12" name="Group 11">
            <a:extLst>
              <a:ext uri="{FF2B5EF4-FFF2-40B4-BE49-F238E27FC236}">
                <a16:creationId xmlns:a16="http://schemas.microsoft.com/office/drawing/2014/main" id="{C496FAC1-AEBE-44D8-959E-3993D567591C}"/>
              </a:ext>
            </a:extLst>
          </p:cNvPr>
          <p:cNvGrpSpPr/>
          <p:nvPr userDrawn="1"/>
        </p:nvGrpSpPr>
        <p:grpSpPr>
          <a:xfrm>
            <a:off x="10910889" y="5668963"/>
            <a:ext cx="1281112" cy="1188607"/>
            <a:chOff x="10910889" y="5668963"/>
            <a:chExt cx="1281112" cy="1188607"/>
          </a:xfrm>
        </p:grpSpPr>
        <p:sp>
          <p:nvSpPr>
            <p:cNvPr id="14" name="Rectangle 13">
              <a:extLst>
                <a:ext uri="{FF2B5EF4-FFF2-40B4-BE49-F238E27FC236}">
                  <a16:creationId xmlns:a16="http://schemas.microsoft.com/office/drawing/2014/main" id="{40ECD62B-D0A2-469D-B0C2-BEC9CF4C0A58}"/>
                </a:ext>
              </a:extLst>
            </p:cNvPr>
            <p:cNvSpPr/>
            <p:nvPr userDrawn="1"/>
          </p:nvSpPr>
          <p:spPr>
            <a:xfrm>
              <a:off x="10910889" y="5668963"/>
              <a:ext cx="1281112" cy="11886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582EB22C-F569-47FA-91B6-6150F9136E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22" name="Rectangle 21">
            <a:extLst>
              <a:ext uri="{FF2B5EF4-FFF2-40B4-BE49-F238E27FC236}">
                <a16:creationId xmlns:a16="http://schemas.microsoft.com/office/drawing/2014/main" id="{F9DD796A-F622-48E6-BAB6-8954EED494A3}"/>
              </a:ext>
            </a:extLst>
          </p:cNvPr>
          <p:cNvSpPr/>
          <p:nvPr userDrawn="1"/>
        </p:nvSpPr>
        <p:spPr>
          <a:xfrm>
            <a:off x="1018903" y="6283234"/>
            <a:ext cx="1449977" cy="222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5166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Teal">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A5E3-533D-458D-96FF-E3E50DFDD174}"/>
              </a:ext>
            </a:extLst>
          </p:cNvPr>
          <p:cNvSpPr>
            <a:spLocks noGrp="1"/>
          </p:cNvSpPr>
          <p:nvPr>
            <p:ph type="ctrTitle"/>
          </p:nvPr>
        </p:nvSpPr>
        <p:spPr>
          <a:xfrm>
            <a:off x="669925" y="1058863"/>
            <a:ext cx="10240964" cy="1655762"/>
          </a:xfrm>
        </p:spPr>
        <p:txBody>
          <a:bodyPr anchor="b"/>
          <a:lstStyle>
            <a:lvl1pPr algn="l">
              <a:defRPr sz="4800" spc="60" baseline="0">
                <a:solidFill>
                  <a:schemeClr val="accent5"/>
                </a:solidFill>
              </a:defRPr>
            </a:lvl1pPr>
          </a:lstStyle>
          <a:p>
            <a:r>
              <a:rPr lang="en-US"/>
              <a:t>Click to edit Master title style</a:t>
            </a:r>
          </a:p>
        </p:txBody>
      </p:sp>
      <p:sp>
        <p:nvSpPr>
          <p:cNvPr id="3" name="Subtitle 2">
            <a:extLst>
              <a:ext uri="{FF2B5EF4-FFF2-40B4-BE49-F238E27FC236}">
                <a16:creationId xmlns:a16="http://schemas.microsoft.com/office/drawing/2014/main" id="{5453560F-98B5-44B1-BF40-2B12B5C038B1}"/>
              </a:ext>
            </a:extLst>
          </p:cNvPr>
          <p:cNvSpPr>
            <a:spLocks noGrp="1"/>
          </p:cNvSpPr>
          <p:nvPr>
            <p:ph type="subTitle" idx="1"/>
          </p:nvPr>
        </p:nvSpPr>
        <p:spPr>
          <a:xfrm>
            <a:off x="669925" y="3139861"/>
            <a:ext cx="10240964" cy="1655762"/>
          </a:xfrm>
        </p:spPr>
        <p:txBody>
          <a:bodyPr>
            <a:normAutofit/>
          </a:bodyPr>
          <a:lstStyle>
            <a:lvl1pPr marL="0" indent="0" algn="l">
              <a:buNone/>
              <a:defRPr sz="1600" spc="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1" name="Picture 10">
            <a:extLst>
              <a:ext uri="{FF2B5EF4-FFF2-40B4-BE49-F238E27FC236}">
                <a16:creationId xmlns:a16="http://schemas.microsoft.com/office/drawing/2014/main" id="{3A174E65-3AEB-4DA9-B498-C87D051D2847}"/>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95291" y="5869782"/>
            <a:ext cx="1022955" cy="690070"/>
          </a:xfrm>
          <a:prstGeom prst="rect">
            <a:avLst/>
          </a:prstGeom>
        </p:spPr>
      </p:pic>
      <p:grpSp>
        <p:nvGrpSpPr>
          <p:cNvPr id="12" name="Group 11">
            <a:extLst>
              <a:ext uri="{FF2B5EF4-FFF2-40B4-BE49-F238E27FC236}">
                <a16:creationId xmlns:a16="http://schemas.microsoft.com/office/drawing/2014/main" id="{D5CE6D60-C148-4C6B-8EA1-55C1D1374CAD}"/>
              </a:ext>
            </a:extLst>
          </p:cNvPr>
          <p:cNvGrpSpPr/>
          <p:nvPr userDrawn="1"/>
        </p:nvGrpSpPr>
        <p:grpSpPr>
          <a:xfrm>
            <a:off x="10910889" y="5668963"/>
            <a:ext cx="1281112" cy="1188607"/>
            <a:chOff x="10910889" y="5668963"/>
            <a:chExt cx="1281112" cy="1188607"/>
          </a:xfrm>
        </p:grpSpPr>
        <p:sp>
          <p:nvSpPr>
            <p:cNvPr id="14" name="Rectangle 13">
              <a:extLst>
                <a:ext uri="{FF2B5EF4-FFF2-40B4-BE49-F238E27FC236}">
                  <a16:creationId xmlns:a16="http://schemas.microsoft.com/office/drawing/2014/main" id="{0210EC05-CC1E-4A78-B459-9243BE04F2E9}"/>
                </a:ext>
              </a:extLst>
            </p:cNvPr>
            <p:cNvSpPr/>
            <p:nvPr userDrawn="1"/>
          </p:nvSpPr>
          <p:spPr>
            <a:xfrm>
              <a:off x="10910889" y="5668963"/>
              <a:ext cx="1281112" cy="1188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5DD83A96-2042-4BC8-BB16-3155F5E1464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22" name="Rectangle 21">
            <a:extLst>
              <a:ext uri="{FF2B5EF4-FFF2-40B4-BE49-F238E27FC236}">
                <a16:creationId xmlns:a16="http://schemas.microsoft.com/office/drawing/2014/main" id="{04BBA029-6AF2-478D-80FB-0DBFB5907644}"/>
              </a:ext>
            </a:extLst>
          </p:cNvPr>
          <p:cNvSpPr/>
          <p:nvPr userDrawn="1"/>
        </p:nvSpPr>
        <p:spPr>
          <a:xfrm>
            <a:off x="1018903" y="6283234"/>
            <a:ext cx="1449977" cy="222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4793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vider-Re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A5E3-533D-458D-96FF-E3E50DFDD174}"/>
              </a:ext>
            </a:extLst>
          </p:cNvPr>
          <p:cNvSpPr>
            <a:spLocks noGrp="1"/>
          </p:cNvSpPr>
          <p:nvPr>
            <p:ph type="ctrTitle"/>
          </p:nvPr>
        </p:nvSpPr>
        <p:spPr>
          <a:xfrm>
            <a:off x="669925" y="1058863"/>
            <a:ext cx="10240964" cy="1655762"/>
          </a:xfrm>
        </p:spPr>
        <p:txBody>
          <a:bodyPr anchor="b"/>
          <a:lstStyle>
            <a:lvl1pPr algn="l">
              <a:defRPr sz="4800" spc="60" baseline="0">
                <a:solidFill>
                  <a:schemeClr val="accent3"/>
                </a:solidFill>
              </a:defRPr>
            </a:lvl1pPr>
          </a:lstStyle>
          <a:p>
            <a:r>
              <a:rPr lang="en-US"/>
              <a:t>Click to edit Master title style</a:t>
            </a:r>
          </a:p>
        </p:txBody>
      </p:sp>
      <p:sp>
        <p:nvSpPr>
          <p:cNvPr id="3" name="Subtitle 2">
            <a:extLst>
              <a:ext uri="{FF2B5EF4-FFF2-40B4-BE49-F238E27FC236}">
                <a16:creationId xmlns:a16="http://schemas.microsoft.com/office/drawing/2014/main" id="{5453560F-98B5-44B1-BF40-2B12B5C038B1}"/>
              </a:ext>
            </a:extLst>
          </p:cNvPr>
          <p:cNvSpPr>
            <a:spLocks noGrp="1"/>
          </p:cNvSpPr>
          <p:nvPr>
            <p:ph type="subTitle" idx="1"/>
          </p:nvPr>
        </p:nvSpPr>
        <p:spPr>
          <a:xfrm>
            <a:off x="669925" y="3139861"/>
            <a:ext cx="10240964" cy="1655762"/>
          </a:xfrm>
        </p:spPr>
        <p:txBody>
          <a:bodyPr>
            <a:normAutofit/>
          </a:bodyPr>
          <a:lstStyle>
            <a:lvl1pPr marL="0" indent="0" algn="l">
              <a:buNone/>
              <a:defRPr sz="1600" spc="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12">
            <a:extLst>
              <a:ext uri="{FF2B5EF4-FFF2-40B4-BE49-F238E27FC236}">
                <a16:creationId xmlns:a16="http://schemas.microsoft.com/office/drawing/2014/main" id="{5DD58402-143E-48B4-8A50-A95C9B7B2F96}"/>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895291" y="5868591"/>
            <a:ext cx="1022956" cy="690071"/>
          </a:xfrm>
          <a:prstGeom prst="rect">
            <a:avLst/>
          </a:prstGeom>
        </p:spPr>
      </p:pic>
      <p:grpSp>
        <p:nvGrpSpPr>
          <p:cNvPr id="17" name="Group 16">
            <a:extLst>
              <a:ext uri="{FF2B5EF4-FFF2-40B4-BE49-F238E27FC236}">
                <a16:creationId xmlns:a16="http://schemas.microsoft.com/office/drawing/2014/main" id="{2370C17E-BBB4-4EFF-A766-B15315134A52}"/>
              </a:ext>
            </a:extLst>
          </p:cNvPr>
          <p:cNvGrpSpPr/>
          <p:nvPr userDrawn="1"/>
        </p:nvGrpSpPr>
        <p:grpSpPr>
          <a:xfrm>
            <a:off x="10910889" y="5668963"/>
            <a:ext cx="1281112" cy="1188607"/>
            <a:chOff x="10910889" y="5668963"/>
            <a:chExt cx="1281112" cy="1188607"/>
          </a:xfrm>
        </p:grpSpPr>
        <p:sp>
          <p:nvSpPr>
            <p:cNvPr id="16" name="Rectangle 15">
              <a:extLst>
                <a:ext uri="{FF2B5EF4-FFF2-40B4-BE49-F238E27FC236}">
                  <a16:creationId xmlns:a16="http://schemas.microsoft.com/office/drawing/2014/main" id="{CEE50C69-2149-431B-A72F-89CC01A78D19}"/>
                </a:ext>
              </a:extLst>
            </p:cNvPr>
            <p:cNvSpPr/>
            <p:nvPr userDrawn="1"/>
          </p:nvSpPr>
          <p:spPr>
            <a:xfrm>
              <a:off x="10910889" y="5668963"/>
              <a:ext cx="1281112" cy="11886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03916D9-9F79-4B6A-8F09-36FBF72B3A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26" name="Rectangle 25">
            <a:extLst>
              <a:ext uri="{FF2B5EF4-FFF2-40B4-BE49-F238E27FC236}">
                <a16:creationId xmlns:a16="http://schemas.microsoft.com/office/drawing/2014/main" id="{B97AA0DD-D696-4513-A9F2-27B503B322B8}"/>
              </a:ext>
            </a:extLst>
          </p:cNvPr>
          <p:cNvSpPr/>
          <p:nvPr userDrawn="1"/>
        </p:nvSpPr>
        <p:spPr>
          <a:xfrm>
            <a:off x="1018903" y="6283234"/>
            <a:ext cx="1449977" cy="222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6529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Green">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A5E3-533D-458D-96FF-E3E50DFDD174}"/>
              </a:ext>
            </a:extLst>
          </p:cNvPr>
          <p:cNvSpPr>
            <a:spLocks noGrp="1"/>
          </p:cNvSpPr>
          <p:nvPr>
            <p:ph type="ctrTitle"/>
          </p:nvPr>
        </p:nvSpPr>
        <p:spPr>
          <a:xfrm>
            <a:off x="669925" y="1058863"/>
            <a:ext cx="10240964" cy="1655762"/>
          </a:xfrm>
        </p:spPr>
        <p:txBody>
          <a:bodyPr anchor="b"/>
          <a:lstStyle>
            <a:lvl1pPr algn="l">
              <a:defRPr sz="4800" spc="60" baseline="0">
                <a:solidFill>
                  <a:schemeClr val="accent6"/>
                </a:solidFill>
              </a:defRPr>
            </a:lvl1pPr>
          </a:lstStyle>
          <a:p>
            <a:r>
              <a:rPr lang="en-US"/>
              <a:t>Click to edit Master title style</a:t>
            </a:r>
          </a:p>
        </p:txBody>
      </p:sp>
      <p:sp>
        <p:nvSpPr>
          <p:cNvPr id="3" name="Subtitle 2">
            <a:extLst>
              <a:ext uri="{FF2B5EF4-FFF2-40B4-BE49-F238E27FC236}">
                <a16:creationId xmlns:a16="http://schemas.microsoft.com/office/drawing/2014/main" id="{5453560F-98B5-44B1-BF40-2B12B5C038B1}"/>
              </a:ext>
            </a:extLst>
          </p:cNvPr>
          <p:cNvSpPr>
            <a:spLocks noGrp="1"/>
          </p:cNvSpPr>
          <p:nvPr>
            <p:ph type="subTitle" idx="1"/>
          </p:nvPr>
        </p:nvSpPr>
        <p:spPr>
          <a:xfrm>
            <a:off x="669925" y="3139861"/>
            <a:ext cx="10240964" cy="1655762"/>
          </a:xfrm>
        </p:spPr>
        <p:txBody>
          <a:bodyPr>
            <a:normAutofit/>
          </a:bodyPr>
          <a:lstStyle>
            <a:lvl1pPr marL="0" indent="0" algn="l">
              <a:buNone/>
              <a:defRPr sz="1600" spc="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11" name="Group 10">
            <a:extLst>
              <a:ext uri="{FF2B5EF4-FFF2-40B4-BE49-F238E27FC236}">
                <a16:creationId xmlns:a16="http://schemas.microsoft.com/office/drawing/2014/main" id="{0A716230-CCC0-44AB-9C40-FE869AA7BA19}"/>
              </a:ext>
            </a:extLst>
          </p:cNvPr>
          <p:cNvGrpSpPr/>
          <p:nvPr userDrawn="1"/>
        </p:nvGrpSpPr>
        <p:grpSpPr>
          <a:xfrm>
            <a:off x="10910889" y="5668963"/>
            <a:ext cx="1281112" cy="1188607"/>
            <a:chOff x="10910889" y="5668963"/>
            <a:chExt cx="1281112" cy="1188607"/>
          </a:xfrm>
        </p:grpSpPr>
        <p:sp>
          <p:nvSpPr>
            <p:cNvPr id="12" name="Rectangle 11">
              <a:extLst>
                <a:ext uri="{FF2B5EF4-FFF2-40B4-BE49-F238E27FC236}">
                  <a16:creationId xmlns:a16="http://schemas.microsoft.com/office/drawing/2014/main" id="{4DF84A93-9520-4FD9-BF26-CD7E9AE7AADF}"/>
                </a:ext>
              </a:extLst>
            </p:cNvPr>
            <p:cNvSpPr/>
            <p:nvPr userDrawn="1"/>
          </p:nvSpPr>
          <p:spPr>
            <a:xfrm>
              <a:off x="10910889" y="5668963"/>
              <a:ext cx="1281112" cy="11886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5B937BA-63FB-451C-870C-97F819C8EC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pic>
        <p:nvPicPr>
          <p:cNvPr id="21" name="Picture 20">
            <a:extLst>
              <a:ext uri="{FF2B5EF4-FFF2-40B4-BE49-F238E27FC236}">
                <a16:creationId xmlns:a16="http://schemas.microsoft.com/office/drawing/2014/main" id="{A690AE51-04D4-420B-9EE0-E38637205A97}"/>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895291" y="5869782"/>
            <a:ext cx="1022955" cy="690069"/>
          </a:xfrm>
          <a:prstGeom prst="rect">
            <a:avLst/>
          </a:prstGeom>
        </p:spPr>
      </p:pic>
      <p:sp>
        <p:nvSpPr>
          <p:cNvPr id="22" name="Rectangle 21">
            <a:extLst>
              <a:ext uri="{FF2B5EF4-FFF2-40B4-BE49-F238E27FC236}">
                <a16:creationId xmlns:a16="http://schemas.microsoft.com/office/drawing/2014/main" id="{98B64B58-2DD9-49FB-AFD1-234C347355DA}"/>
              </a:ext>
            </a:extLst>
          </p:cNvPr>
          <p:cNvSpPr/>
          <p:nvPr userDrawn="1"/>
        </p:nvSpPr>
        <p:spPr>
          <a:xfrm>
            <a:off x="1018903" y="6283234"/>
            <a:ext cx="1449977" cy="222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2475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3 Text &amp; Picture-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27B8-8C14-47B2-A497-0C901009033F}"/>
              </a:ext>
            </a:extLst>
          </p:cNvPr>
          <p:cNvSpPr>
            <a:spLocks noGrp="1"/>
          </p:cNvSpPr>
          <p:nvPr>
            <p:ph type="title"/>
          </p:nvPr>
        </p:nvSpPr>
        <p:spPr>
          <a:xfrm>
            <a:off x="665661" y="82141"/>
            <a:ext cx="10707189" cy="1325563"/>
          </a:xfrm>
        </p:spPr>
        <p:txBody>
          <a:bodyPr/>
          <a:lstStyle>
            <a:lvl1pPr>
              <a:defRPr spc="60" baseline="0">
                <a:solidFill>
                  <a:schemeClr val="accent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9A4B5ABE-6010-4172-AB39-29DAE57AF578}"/>
              </a:ext>
            </a:extLst>
          </p:cNvPr>
          <p:cNvSpPr>
            <a:spLocks noGrp="1"/>
          </p:cNvSpPr>
          <p:nvPr>
            <p:ph sz="half" idx="1"/>
          </p:nvPr>
        </p:nvSpPr>
        <p:spPr>
          <a:xfrm>
            <a:off x="670106" y="1577848"/>
            <a:ext cx="3466919" cy="1188720"/>
          </a:xfrm>
        </p:spPr>
        <p:txBody>
          <a:bodyPr/>
          <a:lstStyle>
            <a:lvl1pPr>
              <a:defRPr spc="40" baseline="0"/>
            </a:lvl1pPr>
            <a:lvl2pPr>
              <a:spcBef>
                <a:spcPts val="200"/>
              </a:spcBef>
              <a:defRPr spc="40" baseline="0">
                <a:latin typeface="Calibri" panose="020F0502020204030204" pitchFamily="34" charset="0"/>
                <a:cs typeface="Calibri" panose="020F0502020204030204" pitchFamily="34" charset="0"/>
              </a:defRPr>
            </a:lvl2pPr>
            <a:lvl3pPr>
              <a:spcBef>
                <a:spcPts val="200"/>
              </a:spcBef>
              <a:defRPr spc="40" baseline="0">
                <a:latin typeface="Calibri" panose="020F0502020204030204" pitchFamily="34" charset="0"/>
                <a:cs typeface="Calibri" panose="020F0502020204030204" pitchFamily="34" charset="0"/>
              </a:defRPr>
            </a:lvl3pPr>
            <a:lvl4pPr>
              <a:spcBef>
                <a:spcPts val="200"/>
              </a:spcBef>
              <a:defRPr spc="40" baseline="0">
                <a:latin typeface="Calibri" panose="020F0502020204030204" pitchFamily="34" charset="0"/>
                <a:cs typeface="Calibri" panose="020F0502020204030204" pitchFamily="34" charset="0"/>
              </a:defRPr>
            </a:lvl4pPr>
            <a:lvl5pPr>
              <a:spcBef>
                <a:spcPts val="200"/>
              </a:spcBef>
              <a:defRPr spc="40" baseline="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562E63-E7A9-476C-ABAE-E400FCB8C702}"/>
              </a:ext>
            </a:extLst>
          </p:cNvPr>
          <p:cNvSpPr>
            <a:spLocks noGrp="1"/>
          </p:cNvSpPr>
          <p:nvPr>
            <p:ph sz="half" idx="2"/>
          </p:nvPr>
        </p:nvSpPr>
        <p:spPr>
          <a:xfrm>
            <a:off x="4338116" y="1574673"/>
            <a:ext cx="3466919" cy="1188720"/>
          </a:xfrm>
        </p:spPr>
        <p:txBody>
          <a:bodyPr/>
          <a:lstStyle>
            <a:lvl1pPr>
              <a:defRPr spc="40" baseline="0">
                <a:latin typeface="Calibri" panose="020F0502020204030204" pitchFamily="34" charset="0"/>
                <a:cs typeface="Calibri" panose="020F0502020204030204" pitchFamily="34" charset="0"/>
              </a:defRPr>
            </a:lvl1pPr>
            <a:lvl2pPr>
              <a:spcBef>
                <a:spcPts val="200"/>
              </a:spcBef>
              <a:defRPr spc="40" baseline="0">
                <a:latin typeface="Calibri" panose="020F0502020204030204" pitchFamily="34" charset="0"/>
                <a:cs typeface="Calibri" panose="020F0502020204030204" pitchFamily="34" charset="0"/>
              </a:defRPr>
            </a:lvl2pPr>
            <a:lvl3pPr>
              <a:spcBef>
                <a:spcPts val="200"/>
              </a:spcBef>
              <a:defRPr spc="40" baseline="0">
                <a:latin typeface="Calibri" panose="020F0502020204030204" pitchFamily="34" charset="0"/>
                <a:cs typeface="Calibri" panose="020F0502020204030204" pitchFamily="34" charset="0"/>
              </a:defRPr>
            </a:lvl3pPr>
            <a:lvl4pPr>
              <a:spcBef>
                <a:spcPts val="200"/>
              </a:spcBef>
              <a:defRPr spc="40" baseline="0">
                <a:latin typeface="Calibri" panose="020F0502020204030204" pitchFamily="34" charset="0"/>
                <a:cs typeface="Calibri" panose="020F0502020204030204" pitchFamily="34" charset="0"/>
              </a:defRPr>
            </a:lvl4pPr>
            <a:lvl5pPr>
              <a:spcBef>
                <a:spcPts val="200"/>
              </a:spcBef>
              <a:defRPr spc="40" baseline="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16E62D7C-BD65-4280-A42E-70108AE311AD}"/>
              </a:ext>
            </a:extLst>
          </p:cNvPr>
          <p:cNvGrpSpPr/>
          <p:nvPr userDrawn="1"/>
        </p:nvGrpSpPr>
        <p:grpSpPr>
          <a:xfrm>
            <a:off x="10910889" y="5668963"/>
            <a:ext cx="1281112" cy="1188607"/>
            <a:chOff x="10910889" y="5668963"/>
            <a:chExt cx="1281112" cy="1188607"/>
          </a:xfrm>
        </p:grpSpPr>
        <p:sp>
          <p:nvSpPr>
            <p:cNvPr id="10" name="Rectangle 9">
              <a:extLst>
                <a:ext uri="{FF2B5EF4-FFF2-40B4-BE49-F238E27FC236}">
                  <a16:creationId xmlns:a16="http://schemas.microsoft.com/office/drawing/2014/main" id="{EC26170F-46EA-4EF1-9F10-AAB7B61DBF2F}"/>
                </a:ext>
              </a:extLst>
            </p:cNvPr>
            <p:cNvSpPr/>
            <p:nvPr userDrawn="1"/>
          </p:nvSpPr>
          <p:spPr>
            <a:xfrm>
              <a:off x="10910889" y="5668963"/>
              <a:ext cx="1281112" cy="11886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192315B-5F75-4CD6-9AF7-7AA67E38E4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13" name="Content Placeholder 3">
            <a:extLst>
              <a:ext uri="{FF2B5EF4-FFF2-40B4-BE49-F238E27FC236}">
                <a16:creationId xmlns:a16="http://schemas.microsoft.com/office/drawing/2014/main" id="{71890339-595F-446B-A193-2011ADDC622A}"/>
              </a:ext>
            </a:extLst>
          </p:cNvPr>
          <p:cNvSpPr>
            <a:spLocks noGrp="1"/>
          </p:cNvSpPr>
          <p:nvPr>
            <p:ph sz="half" idx="13"/>
          </p:nvPr>
        </p:nvSpPr>
        <p:spPr>
          <a:xfrm>
            <a:off x="7995716" y="1577848"/>
            <a:ext cx="3466919" cy="1188720"/>
          </a:xfrm>
        </p:spPr>
        <p:txBody>
          <a:bodyPr/>
          <a:lstStyle>
            <a:lvl1pPr>
              <a:defRPr spc="40" baseline="0"/>
            </a:lvl1pPr>
            <a:lvl2pPr>
              <a:spcBef>
                <a:spcPts val="200"/>
              </a:spcBef>
              <a:defRPr spc="40" baseline="0">
                <a:latin typeface="Calibri" panose="020F0502020204030204" pitchFamily="34" charset="0"/>
                <a:cs typeface="Calibri" panose="020F0502020204030204" pitchFamily="34" charset="0"/>
              </a:defRPr>
            </a:lvl2pPr>
            <a:lvl3pPr>
              <a:spcBef>
                <a:spcPts val="200"/>
              </a:spcBef>
              <a:defRPr spc="40" baseline="0">
                <a:latin typeface="Calibri" panose="020F0502020204030204" pitchFamily="34" charset="0"/>
                <a:cs typeface="Calibri" panose="020F0502020204030204" pitchFamily="34" charset="0"/>
              </a:defRPr>
            </a:lvl3pPr>
            <a:lvl4pPr>
              <a:spcBef>
                <a:spcPts val="200"/>
              </a:spcBef>
              <a:defRPr spc="40" baseline="0">
                <a:latin typeface="Calibri" panose="020F0502020204030204" pitchFamily="34" charset="0"/>
                <a:cs typeface="Calibri" panose="020F0502020204030204" pitchFamily="34" charset="0"/>
              </a:defRPr>
            </a:lvl4pPr>
            <a:lvl5pPr>
              <a:spcBef>
                <a:spcPts val="200"/>
              </a:spcBef>
              <a:defRPr spc="40" baseline="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14">
            <a:extLst>
              <a:ext uri="{FF2B5EF4-FFF2-40B4-BE49-F238E27FC236}">
                <a16:creationId xmlns:a16="http://schemas.microsoft.com/office/drawing/2014/main" id="{88D9CED3-5C85-42A6-B79C-0149CB3D9464}"/>
              </a:ext>
            </a:extLst>
          </p:cNvPr>
          <p:cNvSpPr>
            <a:spLocks noGrp="1"/>
          </p:cNvSpPr>
          <p:nvPr>
            <p:ph type="pic" sz="quarter" idx="14"/>
          </p:nvPr>
        </p:nvSpPr>
        <p:spPr>
          <a:xfrm>
            <a:off x="768350" y="2659063"/>
            <a:ext cx="10648950" cy="2674937"/>
          </a:xfrm>
        </p:spPr>
        <p:txBody>
          <a:bodyPr/>
          <a:lstStyle/>
          <a:p>
            <a:r>
              <a:rPr lang="en-US"/>
              <a:t>Click icon to add picture</a:t>
            </a:r>
          </a:p>
        </p:txBody>
      </p:sp>
      <p:sp>
        <p:nvSpPr>
          <p:cNvPr id="16" name="Footer Placeholder 15">
            <a:extLst>
              <a:ext uri="{FF2B5EF4-FFF2-40B4-BE49-F238E27FC236}">
                <a16:creationId xmlns:a16="http://schemas.microsoft.com/office/drawing/2014/main" id="{56A1E31A-4EDE-4DCB-993F-94EC5ED80A14}"/>
              </a:ext>
            </a:extLst>
          </p:cNvPr>
          <p:cNvSpPr>
            <a:spLocks noGrp="1"/>
          </p:cNvSpPr>
          <p:nvPr>
            <p:ph type="ftr" sz="quarter" idx="15"/>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17" name="Slide Number Placeholder 16">
            <a:extLst>
              <a:ext uri="{FF2B5EF4-FFF2-40B4-BE49-F238E27FC236}">
                <a16:creationId xmlns:a16="http://schemas.microsoft.com/office/drawing/2014/main" id="{9466D0E8-1009-4871-9CF7-1DF36D4B96D6}"/>
              </a:ext>
            </a:extLst>
          </p:cNvPr>
          <p:cNvSpPr>
            <a:spLocks noGrp="1"/>
          </p:cNvSpPr>
          <p:nvPr>
            <p:ph type="sldNum" sz="quarter" idx="16"/>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pic>
        <p:nvPicPr>
          <p:cNvPr id="14" name="Picture 13">
            <a:extLst>
              <a:ext uri="{FF2B5EF4-FFF2-40B4-BE49-F238E27FC236}">
                <a16:creationId xmlns:a16="http://schemas.microsoft.com/office/drawing/2014/main" id="{B55A38CA-24B8-4D96-905F-F3118C02640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895291" y="5869782"/>
            <a:ext cx="1022956" cy="690070"/>
          </a:xfrm>
          <a:prstGeom prst="rect">
            <a:avLst/>
          </a:prstGeom>
        </p:spPr>
      </p:pic>
    </p:spTree>
    <p:extLst>
      <p:ext uri="{BB962C8B-B14F-4D97-AF65-F5344CB8AC3E}">
        <p14:creationId xmlns:p14="http://schemas.microsoft.com/office/powerpoint/2010/main" val="9869435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3 Text &amp; Picture-Teal">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27B8-8C14-47B2-A497-0C901009033F}"/>
              </a:ext>
            </a:extLst>
          </p:cNvPr>
          <p:cNvSpPr>
            <a:spLocks noGrp="1"/>
          </p:cNvSpPr>
          <p:nvPr>
            <p:ph type="title"/>
          </p:nvPr>
        </p:nvSpPr>
        <p:spPr>
          <a:xfrm>
            <a:off x="665661" y="82141"/>
            <a:ext cx="10707189" cy="1325563"/>
          </a:xfrm>
        </p:spPr>
        <p:txBody>
          <a:bodyPr/>
          <a:lstStyle>
            <a:lvl1pPr>
              <a:defRPr spc="60" baseline="0">
                <a:solidFill>
                  <a:schemeClr val="accent5"/>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9A4B5ABE-6010-4172-AB39-29DAE57AF578}"/>
              </a:ext>
            </a:extLst>
          </p:cNvPr>
          <p:cNvSpPr>
            <a:spLocks noGrp="1"/>
          </p:cNvSpPr>
          <p:nvPr>
            <p:ph sz="half" idx="1"/>
          </p:nvPr>
        </p:nvSpPr>
        <p:spPr>
          <a:xfrm>
            <a:off x="670106" y="1577848"/>
            <a:ext cx="3466919" cy="1188720"/>
          </a:xfrm>
        </p:spPr>
        <p:txBody>
          <a:bodyPr/>
          <a:lstStyle>
            <a:lvl1pPr>
              <a:defRPr spc="40" baseline="0"/>
            </a:lvl1pPr>
            <a:lvl2pPr>
              <a:spcBef>
                <a:spcPts val="200"/>
              </a:spcBef>
              <a:defRPr spc="40" baseline="0">
                <a:latin typeface="Calibri" panose="020F0502020204030204" pitchFamily="34" charset="0"/>
                <a:cs typeface="Calibri" panose="020F0502020204030204" pitchFamily="34" charset="0"/>
              </a:defRPr>
            </a:lvl2pPr>
            <a:lvl3pPr>
              <a:spcBef>
                <a:spcPts val="200"/>
              </a:spcBef>
              <a:defRPr spc="40" baseline="0">
                <a:latin typeface="Calibri" panose="020F0502020204030204" pitchFamily="34" charset="0"/>
                <a:cs typeface="Calibri" panose="020F0502020204030204" pitchFamily="34" charset="0"/>
              </a:defRPr>
            </a:lvl3pPr>
            <a:lvl4pPr>
              <a:spcBef>
                <a:spcPts val="200"/>
              </a:spcBef>
              <a:defRPr spc="40" baseline="0">
                <a:latin typeface="Calibri" panose="020F0502020204030204" pitchFamily="34" charset="0"/>
                <a:cs typeface="Calibri" panose="020F0502020204030204" pitchFamily="34" charset="0"/>
              </a:defRPr>
            </a:lvl4pPr>
            <a:lvl5pPr>
              <a:spcBef>
                <a:spcPts val="200"/>
              </a:spcBef>
              <a:defRPr spc="40" baseline="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562E63-E7A9-476C-ABAE-E400FCB8C702}"/>
              </a:ext>
            </a:extLst>
          </p:cNvPr>
          <p:cNvSpPr>
            <a:spLocks noGrp="1"/>
          </p:cNvSpPr>
          <p:nvPr>
            <p:ph sz="half" idx="2"/>
          </p:nvPr>
        </p:nvSpPr>
        <p:spPr>
          <a:xfrm>
            <a:off x="4338116" y="1574673"/>
            <a:ext cx="3466919" cy="1188720"/>
          </a:xfrm>
        </p:spPr>
        <p:txBody>
          <a:bodyPr/>
          <a:lstStyle>
            <a:lvl1pPr>
              <a:defRPr spc="40" baseline="0"/>
            </a:lvl1pPr>
            <a:lvl2pPr>
              <a:spcBef>
                <a:spcPts val="200"/>
              </a:spcBef>
              <a:defRPr spc="40" baseline="0">
                <a:latin typeface="Calibri" panose="020F0502020204030204" pitchFamily="34" charset="0"/>
                <a:cs typeface="Calibri" panose="020F0502020204030204" pitchFamily="34" charset="0"/>
              </a:defRPr>
            </a:lvl2pPr>
            <a:lvl3pPr>
              <a:spcBef>
                <a:spcPts val="200"/>
              </a:spcBef>
              <a:defRPr spc="40" baseline="0">
                <a:latin typeface="Calibri" panose="020F0502020204030204" pitchFamily="34" charset="0"/>
                <a:cs typeface="Calibri" panose="020F0502020204030204" pitchFamily="34" charset="0"/>
              </a:defRPr>
            </a:lvl3pPr>
            <a:lvl4pPr>
              <a:spcBef>
                <a:spcPts val="200"/>
              </a:spcBef>
              <a:defRPr spc="40" baseline="0">
                <a:latin typeface="Calibri" panose="020F0502020204030204" pitchFamily="34" charset="0"/>
                <a:cs typeface="Calibri" panose="020F0502020204030204" pitchFamily="34" charset="0"/>
              </a:defRPr>
            </a:lvl4pPr>
            <a:lvl5pPr>
              <a:spcBef>
                <a:spcPts val="200"/>
              </a:spcBef>
              <a:defRPr spc="40" baseline="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16E62D7C-BD65-4280-A42E-70108AE311AD}"/>
              </a:ext>
            </a:extLst>
          </p:cNvPr>
          <p:cNvGrpSpPr/>
          <p:nvPr userDrawn="1"/>
        </p:nvGrpSpPr>
        <p:grpSpPr>
          <a:xfrm>
            <a:off x="10910889" y="5668963"/>
            <a:ext cx="1281112" cy="1188607"/>
            <a:chOff x="10910889" y="5668963"/>
            <a:chExt cx="1281112" cy="1188607"/>
          </a:xfrm>
        </p:grpSpPr>
        <p:sp>
          <p:nvSpPr>
            <p:cNvPr id="10" name="Rectangle 9">
              <a:extLst>
                <a:ext uri="{FF2B5EF4-FFF2-40B4-BE49-F238E27FC236}">
                  <a16:creationId xmlns:a16="http://schemas.microsoft.com/office/drawing/2014/main" id="{EC26170F-46EA-4EF1-9F10-AAB7B61DBF2F}"/>
                </a:ext>
              </a:extLst>
            </p:cNvPr>
            <p:cNvSpPr/>
            <p:nvPr userDrawn="1"/>
          </p:nvSpPr>
          <p:spPr>
            <a:xfrm>
              <a:off x="10910889" y="5668963"/>
              <a:ext cx="1281112" cy="1188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192315B-5F75-4CD6-9AF7-7AA67E38E4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13" name="Content Placeholder 3">
            <a:extLst>
              <a:ext uri="{FF2B5EF4-FFF2-40B4-BE49-F238E27FC236}">
                <a16:creationId xmlns:a16="http://schemas.microsoft.com/office/drawing/2014/main" id="{71890339-595F-446B-A193-2011ADDC622A}"/>
              </a:ext>
            </a:extLst>
          </p:cNvPr>
          <p:cNvSpPr>
            <a:spLocks noGrp="1"/>
          </p:cNvSpPr>
          <p:nvPr>
            <p:ph sz="half" idx="13"/>
          </p:nvPr>
        </p:nvSpPr>
        <p:spPr>
          <a:xfrm>
            <a:off x="7995716" y="1577848"/>
            <a:ext cx="3466919" cy="1188720"/>
          </a:xfrm>
        </p:spPr>
        <p:txBody>
          <a:bodyPr/>
          <a:lstStyle>
            <a:lvl1pPr>
              <a:defRPr spc="40" baseline="0"/>
            </a:lvl1pPr>
            <a:lvl2pPr>
              <a:spcBef>
                <a:spcPts val="200"/>
              </a:spcBef>
              <a:defRPr spc="40" baseline="0">
                <a:latin typeface="Calibri" panose="020F0502020204030204" pitchFamily="34" charset="0"/>
                <a:cs typeface="Calibri" panose="020F0502020204030204" pitchFamily="34" charset="0"/>
              </a:defRPr>
            </a:lvl2pPr>
            <a:lvl3pPr>
              <a:spcBef>
                <a:spcPts val="200"/>
              </a:spcBef>
              <a:defRPr spc="40" baseline="0">
                <a:latin typeface="Calibri" panose="020F0502020204030204" pitchFamily="34" charset="0"/>
                <a:cs typeface="Calibri" panose="020F0502020204030204" pitchFamily="34" charset="0"/>
              </a:defRPr>
            </a:lvl3pPr>
            <a:lvl4pPr>
              <a:spcBef>
                <a:spcPts val="200"/>
              </a:spcBef>
              <a:defRPr spc="40" baseline="0">
                <a:latin typeface="Calibri" panose="020F0502020204030204" pitchFamily="34" charset="0"/>
                <a:cs typeface="Calibri" panose="020F0502020204030204" pitchFamily="34" charset="0"/>
              </a:defRPr>
            </a:lvl4pPr>
            <a:lvl5pPr>
              <a:spcBef>
                <a:spcPts val="200"/>
              </a:spcBef>
              <a:defRPr spc="40" baseline="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14">
            <a:extLst>
              <a:ext uri="{FF2B5EF4-FFF2-40B4-BE49-F238E27FC236}">
                <a16:creationId xmlns:a16="http://schemas.microsoft.com/office/drawing/2014/main" id="{88D9CED3-5C85-42A6-B79C-0149CB3D9464}"/>
              </a:ext>
            </a:extLst>
          </p:cNvPr>
          <p:cNvSpPr>
            <a:spLocks noGrp="1"/>
          </p:cNvSpPr>
          <p:nvPr>
            <p:ph type="pic" sz="quarter" idx="14"/>
          </p:nvPr>
        </p:nvSpPr>
        <p:spPr>
          <a:xfrm>
            <a:off x="768350" y="2659063"/>
            <a:ext cx="10648950" cy="2674937"/>
          </a:xfrm>
        </p:spPr>
        <p:txBody>
          <a:bodyPr/>
          <a:lstStyle/>
          <a:p>
            <a:r>
              <a:rPr lang="en-US"/>
              <a:t>Click icon to add picture</a:t>
            </a:r>
          </a:p>
        </p:txBody>
      </p:sp>
      <p:sp>
        <p:nvSpPr>
          <p:cNvPr id="16" name="Footer Placeholder 15">
            <a:extLst>
              <a:ext uri="{FF2B5EF4-FFF2-40B4-BE49-F238E27FC236}">
                <a16:creationId xmlns:a16="http://schemas.microsoft.com/office/drawing/2014/main" id="{56A1E31A-4EDE-4DCB-993F-94EC5ED80A14}"/>
              </a:ext>
            </a:extLst>
          </p:cNvPr>
          <p:cNvSpPr>
            <a:spLocks noGrp="1"/>
          </p:cNvSpPr>
          <p:nvPr>
            <p:ph type="ftr" sz="quarter" idx="15"/>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17" name="Slide Number Placeholder 16">
            <a:extLst>
              <a:ext uri="{FF2B5EF4-FFF2-40B4-BE49-F238E27FC236}">
                <a16:creationId xmlns:a16="http://schemas.microsoft.com/office/drawing/2014/main" id="{9466D0E8-1009-4871-9CF7-1DF36D4B96D6}"/>
              </a:ext>
            </a:extLst>
          </p:cNvPr>
          <p:cNvSpPr>
            <a:spLocks noGrp="1"/>
          </p:cNvSpPr>
          <p:nvPr>
            <p:ph type="sldNum" sz="quarter" idx="16"/>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pic>
        <p:nvPicPr>
          <p:cNvPr id="14" name="Picture 13">
            <a:extLst>
              <a:ext uri="{FF2B5EF4-FFF2-40B4-BE49-F238E27FC236}">
                <a16:creationId xmlns:a16="http://schemas.microsoft.com/office/drawing/2014/main" id="{CBB101B8-D628-4355-8646-9535BBB3468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895291" y="5869782"/>
            <a:ext cx="1022955" cy="690070"/>
          </a:xfrm>
          <a:prstGeom prst="rect">
            <a:avLst/>
          </a:prstGeom>
        </p:spPr>
      </p:pic>
    </p:spTree>
    <p:extLst>
      <p:ext uri="{BB962C8B-B14F-4D97-AF65-F5344CB8AC3E}">
        <p14:creationId xmlns:p14="http://schemas.microsoft.com/office/powerpoint/2010/main" val="2765970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3 Text &amp; Picture-Re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27B8-8C14-47B2-A497-0C901009033F}"/>
              </a:ext>
            </a:extLst>
          </p:cNvPr>
          <p:cNvSpPr>
            <a:spLocks noGrp="1"/>
          </p:cNvSpPr>
          <p:nvPr>
            <p:ph type="title"/>
          </p:nvPr>
        </p:nvSpPr>
        <p:spPr>
          <a:xfrm>
            <a:off x="665661" y="82141"/>
            <a:ext cx="10707189" cy="1325563"/>
          </a:xfrm>
        </p:spPr>
        <p:txBody>
          <a:bodyPr/>
          <a:lstStyle>
            <a:lvl1pPr>
              <a:defRPr spc="60" baseline="0">
                <a:solidFill>
                  <a:schemeClr val="accent3"/>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9A4B5ABE-6010-4172-AB39-29DAE57AF578}"/>
              </a:ext>
            </a:extLst>
          </p:cNvPr>
          <p:cNvSpPr>
            <a:spLocks noGrp="1"/>
          </p:cNvSpPr>
          <p:nvPr>
            <p:ph sz="half" idx="1"/>
          </p:nvPr>
        </p:nvSpPr>
        <p:spPr>
          <a:xfrm>
            <a:off x="670106" y="1577848"/>
            <a:ext cx="3466919" cy="1188720"/>
          </a:xfrm>
        </p:spPr>
        <p:txBody>
          <a:bodyPr/>
          <a:lstStyle>
            <a:lvl1pPr>
              <a:defRPr spc="40" baseline="0"/>
            </a:lvl1pPr>
            <a:lvl2pPr>
              <a:spcBef>
                <a:spcPts val="200"/>
              </a:spcBef>
              <a:defRPr spc="40" baseline="0">
                <a:latin typeface="Calibri" panose="020F0502020204030204" pitchFamily="34" charset="0"/>
                <a:cs typeface="Calibri" panose="020F0502020204030204" pitchFamily="34" charset="0"/>
              </a:defRPr>
            </a:lvl2pPr>
            <a:lvl3pPr>
              <a:spcBef>
                <a:spcPts val="200"/>
              </a:spcBef>
              <a:defRPr spc="40" baseline="0">
                <a:latin typeface="Calibri" panose="020F0502020204030204" pitchFamily="34" charset="0"/>
                <a:cs typeface="Calibri" panose="020F0502020204030204" pitchFamily="34" charset="0"/>
              </a:defRPr>
            </a:lvl3pPr>
            <a:lvl4pPr>
              <a:spcBef>
                <a:spcPts val="200"/>
              </a:spcBef>
              <a:defRPr spc="40" baseline="0">
                <a:latin typeface="Calibri" panose="020F0502020204030204" pitchFamily="34" charset="0"/>
                <a:cs typeface="Calibri" panose="020F0502020204030204" pitchFamily="34" charset="0"/>
              </a:defRPr>
            </a:lvl4pPr>
            <a:lvl5pPr>
              <a:spcBef>
                <a:spcPts val="200"/>
              </a:spcBef>
              <a:defRPr spc="40" baseline="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562E63-E7A9-476C-ABAE-E400FCB8C702}"/>
              </a:ext>
            </a:extLst>
          </p:cNvPr>
          <p:cNvSpPr>
            <a:spLocks noGrp="1"/>
          </p:cNvSpPr>
          <p:nvPr>
            <p:ph sz="half" idx="2"/>
          </p:nvPr>
        </p:nvSpPr>
        <p:spPr>
          <a:xfrm>
            <a:off x="4338116" y="1574673"/>
            <a:ext cx="3466919" cy="1188720"/>
          </a:xfrm>
        </p:spPr>
        <p:txBody>
          <a:bodyPr/>
          <a:lstStyle>
            <a:lvl1pPr>
              <a:defRPr spc="40" baseline="0"/>
            </a:lvl1pPr>
            <a:lvl2pPr>
              <a:spcBef>
                <a:spcPts val="200"/>
              </a:spcBef>
              <a:defRPr spc="40" baseline="0">
                <a:latin typeface="Calibri" panose="020F0502020204030204" pitchFamily="34" charset="0"/>
                <a:cs typeface="Calibri" panose="020F0502020204030204" pitchFamily="34" charset="0"/>
              </a:defRPr>
            </a:lvl2pPr>
            <a:lvl3pPr>
              <a:spcBef>
                <a:spcPts val="200"/>
              </a:spcBef>
              <a:defRPr spc="40" baseline="0">
                <a:latin typeface="Calibri" panose="020F0502020204030204" pitchFamily="34" charset="0"/>
                <a:cs typeface="Calibri" panose="020F0502020204030204" pitchFamily="34" charset="0"/>
              </a:defRPr>
            </a:lvl3pPr>
            <a:lvl4pPr>
              <a:spcBef>
                <a:spcPts val="200"/>
              </a:spcBef>
              <a:defRPr spc="40" baseline="0">
                <a:latin typeface="Calibri" panose="020F0502020204030204" pitchFamily="34" charset="0"/>
                <a:cs typeface="Calibri" panose="020F0502020204030204" pitchFamily="34" charset="0"/>
              </a:defRPr>
            </a:lvl4pPr>
            <a:lvl5pPr>
              <a:spcBef>
                <a:spcPts val="200"/>
              </a:spcBef>
              <a:defRPr spc="40" baseline="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16E62D7C-BD65-4280-A42E-70108AE311AD}"/>
              </a:ext>
            </a:extLst>
          </p:cNvPr>
          <p:cNvGrpSpPr/>
          <p:nvPr userDrawn="1"/>
        </p:nvGrpSpPr>
        <p:grpSpPr>
          <a:xfrm>
            <a:off x="10910889" y="5668963"/>
            <a:ext cx="1281112" cy="1188607"/>
            <a:chOff x="10910889" y="5668963"/>
            <a:chExt cx="1281112" cy="1188607"/>
          </a:xfrm>
        </p:grpSpPr>
        <p:sp>
          <p:nvSpPr>
            <p:cNvPr id="10" name="Rectangle 9">
              <a:extLst>
                <a:ext uri="{FF2B5EF4-FFF2-40B4-BE49-F238E27FC236}">
                  <a16:creationId xmlns:a16="http://schemas.microsoft.com/office/drawing/2014/main" id="{EC26170F-46EA-4EF1-9F10-AAB7B61DBF2F}"/>
                </a:ext>
              </a:extLst>
            </p:cNvPr>
            <p:cNvSpPr/>
            <p:nvPr userDrawn="1"/>
          </p:nvSpPr>
          <p:spPr>
            <a:xfrm>
              <a:off x="10910889" y="5668963"/>
              <a:ext cx="1281112" cy="11886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192315B-5F75-4CD6-9AF7-7AA67E38E4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13" name="Content Placeholder 3">
            <a:extLst>
              <a:ext uri="{FF2B5EF4-FFF2-40B4-BE49-F238E27FC236}">
                <a16:creationId xmlns:a16="http://schemas.microsoft.com/office/drawing/2014/main" id="{71890339-595F-446B-A193-2011ADDC622A}"/>
              </a:ext>
            </a:extLst>
          </p:cNvPr>
          <p:cNvSpPr>
            <a:spLocks noGrp="1"/>
          </p:cNvSpPr>
          <p:nvPr>
            <p:ph sz="half" idx="13"/>
          </p:nvPr>
        </p:nvSpPr>
        <p:spPr>
          <a:xfrm>
            <a:off x="7995716" y="1577848"/>
            <a:ext cx="3466919" cy="1188720"/>
          </a:xfrm>
        </p:spPr>
        <p:txBody>
          <a:bodyPr/>
          <a:lstStyle>
            <a:lvl1pPr>
              <a:defRPr spc="40" baseline="0"/>
            </a:lvl1pPr>
            <a:lvl2pPr>
              <a:spcBef>
                <a:spcPts val="200"/>
              </a:spcBef>
              <a:defRPr spc="40" baseline="0">
                <a:latin typeface="Calibri" panose="020F0502020204030204" pitchFamily="34" charset="0"/>
                <a:cs typeface="Calibri" panose="020F0502020204030204" pitchFamily="34" charset="0"/>
              </a:defRPr>
            </a:lvl2pPr>
            <a:lvl3pPr>
              <a:spcBef>
                <a:spcPts val="200"/>
              </a:spcBef>
              <a:defRPr spc="40" baseline="0">
                <a:latin typeface="Calibri" panose="020F0502020204030204" pitchFamily="34" charset="0"/>
                <a:cs typeface="Calibri" panose="020F0502020204030204" pitchFamily="34" charset="0"/>
              </a:defRPr>
            </a:lvl3pPr>
            <a:lvl4pPr>
              <a:spcBef>
                <a:spcPts val="200"/>
              </a:spcBef>
              <a:defRPr spc="40" baseline="0">
                <a:latin typeface="Calibri" panose="020F0502020204030204" pitchFamily="34" charset="0"/>
                <a:cs typeface="Calibri" panose="020F0502020204030204" pitchFamily="34" charset="0"/>
              </a:defRPr>
            </a:lvl4pPr>
            <a:lvl5pPr>
              <a:spcBef>
                <a:spcPts val="200"/>
              </a:spcBef>
              <a:defRPr spc="40" baseline="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14">
            <a:extLst>
              <a:ext uri="{FF2B5EF4-FFF2-40B4-BE49-F238E27FC236}">
                <a16:creationId xmlns:a16="http://schemas.microsoft.com/office/drawing/2014/main" id="{88D9CED3-5C85-42A6-B79C-0149CB3D9464}"/>
              </a:ext>
            </a:extLst>
          </p:cNvPr>
          <p:cNvSpPr>
            <a:spLocks noGrp="1"/>
          </p:cNvSpPr>
          <p:nvPr>
            <p:ph type="pic" sz="quarter" idx="14"/>
          </p:nvPr>
        </p:nvSpPr>
        <p:spPr>
          <a:xfrm>
            <a:off x="768350" y="2659063"/>
            <a:ext cx="10648950" cy="2674937"/>
          </a:xfrm>
        </p:spPr>
        <p:txBody>
          <a:bodyPr/>
          <a:lstStyle/>
          <a:p>
            <a:r>
              <a:rPr lang="en-US"/>
              <a:t>Click icon to add picture</a:t>
            </a:r>
          </a:p>
        </p:txBody>
      </p:sp>
      <p:sp>
        <p:nvSpPr>
          <p:cNvPr id="16" name="Footer Placeholder 15">
            <a:extLst>
              <a:ext uri="{FF2B5EF4-FFF2-40B4-BE49-F238E27FC236}">
                <a16:creationId xmlns:a16="http://schemas.microsoft.com/office/drawing/2014/main" id="{56A1E31A-4EDE-4DCB-993F-94EC5ED80A14}"/>
              </a:ext>
            </a:extLst>
          </p:cNvPr>
          <p:cNvSpPr>
            <a:spLocks noGrp="1"/>
          </p:cNvSpPr>
          <p:nvPr>
            <p:ph type="ftr" sz="quarter" idx="15"/>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17" name="Slide Number Placeholder 16">
            <a:extLst>
              <a:ext uri="{FF2B5EF4-FFF2-40B4-BE49-F238E27FC236}">
                <a16:creationId xmlns:a16="http://schemas.microsoft.com/office/drawing/2014/main" id="{9466D0E8-1009-4871-9CF7-1DF36D4B96D6}"/>
              </a:ext>
            </a:extLst>
          </p:cNvPr>
          <p:cNvSpPr>
            <a:spLocks noGrp="1"/>
          </p:cNvSpPr>
          <p:nvPr>
            <p:ph type="sldNum" sz="quarter" idx="16"/>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pic>
        <p:nvPicPr>
          <p:cNvPr id="14" name="Picture 13">
            <a:extLst>
              <a:ext uri="{FF2B5EF4-FFF2-40B4-BE49-F238E27FC236}">
                <a16:creationId xmlns:a16="http://schemas.microsoft.com/office/drawing/2014/main" id="{C32857DD-1015-4F78-B3F4-C9C9C0FA1B09}"/>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9895291" y="5868591"/>
            <a:ext cx="1022956" cy="690071"/>
          </a:xfrm>
          <a:prstGeom prst="rect">
            <a:avLst/>
          </a:prstGeom>
        </p:spPr>
      </p:pic>
    </p:spTree>
    <p:extLst>
      <p:ext uri="{BB962C8B-B14F-4D97-AF65-F5344CB8AC3E}">
        <p14:creationId xmlns:p14="http://schemas.microsoft.com/office/powerpoint/2010/main" val="1551753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Teal">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A5E3-533D-458D-96FF-E3E50DFDD174}"/>
              </a:ext>
            </a:extLst>
          </p:cNvPr>
          <p:cNvSpPr>
            <a:spLocks noGrp="1"/>
          </p:cNvSpPr>
          <p:nvPr>
            <p:ph type="ctrTitle"/>
          </p:nvPr>
        </p:nvSpPr>
        <p:spPr>
          <a:xfrm>
            <a:off x="669925" y="862359"/>
            <a:ext cx="10240964" cy="1655762"/>
          </a:xfrm>
        </p:spPr>
        <p:txBody>
          <a:bodyPr anchor="ctr"/>
          <a:lstStyle>
            <a:lvl1pPr algn="l">
              <a:defRPr sz="4800" spc="60" baseline="0">
                <a:solidFill>
                  <a:schemeClr val="accent5"/>
                </a:solidFill>
              </a:defRPr>
            </a:lvl1pPr>
          </a:lstStyle>
          <a:p>
            <a:r>
              <a:rPr lang="en-US"/>
              <a:t>Click to edit Master title style</a:t>
            </a:r>
          </a:p>
        </p:txBody>
      </p:sp>
      <p:sp>
        <p:nvSpPr>
          <p:cNvPr id="3" name="Subtitle 2">
            <a:extLst>
              <a:ext uri="{FF2B5EF4-FFF2-40B4-BE49-F238E27FC236}">
                <a16:creationId xmlns:a16="http://schemas.microsoft.com/office/drawing/2014/main" id="{5453560F-98B5-44B1-BF40-2B12B5C038B1}"/>
              </a:ext>
            </a:extLst>
          </p:cNvPr>
          <p:cNvSpPr>
            <a:spLocks noGrp="1"/>
          </p:cNvSpPr>
          <p:nvPr>
            <p:ph type="subTitle" idx="1" hasCustomPrompt="1"/>
          </p:nvPr>
        </p:nvSpPr>
        <p:spPr>
          <a:xfrm>
            <a:off x="669925" y="3145536"/>
            <a:ext cx="4572000" cy="640080"/>
          </a:xfrm>
        </p:spPr>
        <p:txBody>
          <a:bodyPr>
            <a:noAutofit/>
          </a:bodyPr>
          <a:lstStyle>
            <a:lvl1pPr marL="0" indent="0" algn="l" defTabSz="914400" rtl="0" eaLnBrk="1" latinLnBrk="0" hangingPunct="1">
              <a:lnSpc>
                <a:spcPct val="100000"/>
              </a:lnSpc>
              <a:spcBef>
                <a:spcPts val="0"/>
              </a:spcBef>
              <a:buFont typeface="Arial" panose="020B0604020202020204" pitchFamily="34" charset="0"/>
              <a:buNone/>
              <a:defRPr lang="en-US" sz="1350" b="0" kern="1200" spc="0" baseline="0" dirty="0">
                <a:solidFill>
                  <a:schemeClr val="tx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XX, XXXX</a:t>
            </a:r>
          </a:p>
        </p:txBody>
      </p:sp>
      <p:grpSp>
        <p:nvGrpSpPr>
          <p:cNvPr id="12" name="Group 11">
            <a:extLst>
              <a:ext uri="{FF2B5EF4-FFF2-40B4-BE49-F238E27FC236}">
                <a16:creationId xmlns:a16="http://schemas.microsoft.com/office/drawing/2014/main" id="{C496FAC1-AEBE-44D8-959E-3993D567591C}"/>
              </a:ext>
            </a:extLst>
          </p:cNvPr>
          <p:cNvGrpSpPr/>
          <p:nvPr userDrawn="1"/>
        </p:nvGrpSpPr>
        <p:grpSpPr>
          <a:xfrm>
            <a:off x="10910889" y="5668963"/>
            <a:ext cx="1281112" cy="1188607"/>
            <a:chOff x="10910889" y="5668963"/>
            <a:chExt cx="1281112" cy="1188607"/>
          </a:xfrm>
        </p:grpSpPr>
        <p:sp>
          <p:nvSpPr>
            <p:cNvPr id="14" name="Rectangle 13">
              <a:extLst>
                <a:ext uri="{FF2B5EF4-FFF2-40B4-BE49-F238E27FC236}">
                  <a16:creationId xmlns:a16="http://schemas.microsoft.com/office/drawing/2014/main" id="{40ECD62B-D0A2-469D-B0C2-BEC9CF4C0A58}"/>
                </a:ext>
              </a:extLst>
            </p:cNvPr>
            <p:cNvSpPr/>
            <p:nvPr userDrawn="1"/>
          </p:nvSpPr>
          <p:spPr>
            <a:xfrm>
              <a:off x="10910889" y="5668963"/>
              <a:ext cx="1281112" cy="1188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582EB22C-F569-47FA-91B6-6150F9136E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10" name="Text Placeholder 2">
            <a:extLst>
              <a:ext uri="{FF2B5EF4-FFF2-40B4-BE49-F238E27FC236}">
                <a16:creationId xmlns:a16="http://schemas.microsoft.com/office/drawing/2014/main" id="{CC65FAAB-D49B-4633-B569-25B58908887F}"/>
              </a:ext>
            </a:extLst>
          </p:cNvPr>
          <p:cNvSpPr>
            <a:spLocks noGrp="1"/>
          </p:cNvSpPr>
          <p:nvPr>
            <p:ph type="body" idx="12" hasCustomPrompt="1"/>
          </p:nvPr>
        </p:nvSpPr>
        <p:spPr>
          <a:xfrm>
            <a:off x="669924" y="2551176"/>
            <a:ext cx="10241280" cy="603504"/>
          </a:xfrm>
        </p:spPr>
        <p:txBody>
          <a:bodyPr anchor="t">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b="1" spc="4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edit Master subhead style</a:t>
            </a:r>
          </a:p>
        </p:txBody>
      </p:sp>
      <p:sp>
        <p:nvSpPr>
          <p:cNvPr id="9" name="Rectangle 8">
            <a:extLst>
              <a:ext uri="{FF2B5EF4-FFF2-40B4-BE49-F238E27FC236}">
                <a16:creationId xmlns:a16="http://schemas.microsoft.com/office/drawing/2014/main" id="{52E66882-7F09-4A76-B965-60F2637DDCBF}"/>
              </a:ext>
            </a:extLst>
          </p:cNvPr>
          <p:cNvSpPr/>
          <p:nvPr userDrawn="1"/>
        </p:nvSpPr>
        <p:spPr>
          <a:xfrm>
            <a:off x="1018903" y="6283234"/>
            <a:ext cx="1449977" cy="222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DCC28CF4-64A9-4A10-A3F8-8486FB06D26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895291" y="5869782"/>
            <a:ext cx="1022955" cy="690070"/>
          </a:xfrm>
          <a:prstGeom prst="rect">
            <a:avLst/>
          </a:prstGeom>
        </p:spPr>
      </p:pic>
    </p:spTree>
    <p:extLst>
      <p:ext uri="{BB962C8B-B14F-4D97-AF65-F5344CB8AC3E}">
        <p14:creationId xmlns:p14="http://schemas.microsoft.com/office/powerpoint/2010/main" val="527509995"/>
      </p:ext>
    </p:extLst>
  </p:cSld>
  <p:clrMapOvr>
    <a:masterClrMapping/>
  </p:clrMapOvr>
  <p:extLst>
    <p:ext uri="{DCECCB84-F9BA-43D5-87BE-67443E8EF086}">
      <p15:sldGuideLst xmlns:p15="http://schemas.microsoft.com/office/powerpoint/2012/main">
        <p15:guide id="1" orient="horz" pos="2112">
          <p15:clr>
            <a:srgbClr val="FBAE40"/>
          </p15:clr>
        </p15:guide>
        <p15:guide id="2" orient="horz" pos="177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3 Text &amp; Picture-Green">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27B8-8C14-47B2-A497-0C901009033F}"/>
              </a:ext>
            </a:extLst>
          </p:cNvPr>
          <p:cNvSpPr>
            <a:spLocks noGrp="1"/>
          </p:cNvSpPr>
          <p:nvPr>
            <p:ph type="title"/>
          </p:nvPr>
        </p:nvSpPr>
        <p:spPr>
          <a:xfrm>
            <a:off x="665661" y="82141"/>
            <a:ext cx="10707189" cy="1325563"/>
          </a:xfrm>
        </p:spPr>
        <p:txBody>
          <a:bodyPr/>
          <a:lstStyle>
            <a:lvl1pPr>
              <a:defRPr spc="60" baseline="0">
                <a:solidFill>
                  <a:schemeClr val="accent6"/>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9A4B5ABE-6010-4172-AB39-29DAE57AF578}"/>
              </a:ext>
            </a:extLst>
          </p:cNvPr>
          <p:cNvSpPr>
            <a:spLocks noGrp="1"/>
          </p:cNvSpPr>
          <p:nvPr>
            <p:ph sz="half" idx="1"/>
          </p:nvPr>
        </p:nvSpPr>
        <p:spPr>
          <a:xfrm>
            <a:off x="670106" y="1577848"/>
            <a:ext cx="3466919" cy="1188720"/>
          </a:xfrm>
        </p:spPr>
        <p:txBody>
          <a:bodyPr/>
          <a:lstStyle>
            <a:lvl1pPr>
              <a:defRPr spc="40" baseline="0"/>
            </a:lvl1pPr>
            <a:lvl2pPr>
              <a:spcBef>
                <a:spcPts val="200"/>
              </a:spcBef>
              <a:defRPr spc="40" baseline="0">
                <a:latin typeface="Calibri" panose="020F0502020204030204" pitchFamily="34" charset="0"/>
                <a:cs typeface="Calibri" panose="020F0502020204030204" pitchFamily="34" charset="0"/>
              </a:defRPr>
            </a:lvl2pPr>
            <a:lvl3pPr>
              <a:spcBef>
                <a:spcPts val="200"/>
              </a:spcBef>
              <a:defRPr spc="40" baseline="0">
                <a:latin typeface="Calibri" panose="020F0502020204030204" pitchFamily="34" charset="0"/>
                <a:cs typeface="Calibri" panose="020F0502020204030204" pitchFamily="34" charset="0"/>
              </a:defRPr>
            </a:lvl3pPr>
            <a:lvl4pPr>
              <a:spcBef>
                <a:spcPts val="200"/>
              </a:spcBef>
              <a:defRPr spc="40" baseline="0">
                <a:latin typeface="Calibri" panose="020F0502020204030204" pitchFamily="34" charset="0"/>
                <a:cs typeface="Calibri" panose="020F0502020204030204" pitchFamily="34" charset="0"/>
              </a:defRPr>
            </a:lvl4pPr>
            <a:lvl5pPr>
              <a:spcBef>
                <a:spcPts val="200"/>
              </a:spcBef>
              <a:defRPr spc="40" baseline="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562E63-E7A9-476C-ABAE-E400FCB8C702}"/>
              </a:ext>
            </a:extLst>
          </p:cNvPr>
          <p:cNvSpPr>
            <a:spLocks noGrp="1"/>
          </p:cNvSpPr>
          <p:nvPr>
            <p:ph sz="half" idx="2"/>
          </p:nvPr>
        </p:nvSpPr>
        <p:spPr>
          <a:xfrm>
            <a:off x="4338116" y="1574673"/>
            <a:ext cx="3466919" cy="1188720"/>
          </a:xfrm>
        </p:spPr>
        <p:txBody>
          <a:bodyPr/>
          <a:lstStyle>
            <a:lvl1pPr>
              <a:defRPr spc="40" baseline="0"/>
            </a:lvl1pPr>
            <a:lvl2pPr>
              <a:spcBef>
                <a:spcPts val="200"/>
              </a:spcBef>
              <a:defRPr spc="40" baseline="0">
                <a:latin typeface="Calibri" panose="020F0502020204030204" pitchFamily="34" charset="0"/>
                <a:cs typeface="Calibri" panose="020F0502020204030204" pitchFamily="34" charset="0"/>
              </a:defRPr>
            </a:lvl2pPr>
            <a:lvl3pPr>
              <a:spcBef>
                <a:spcPts val="200"/>
              </a:spcBef>
              <a:defRPr spc="40" baseline="0">
                <a:latin typeface="Calibri" panose="020F0502020204030204" pitchFamily="34" charset="0"/>
                <a:cs typeface="Calibri" panose="020F0502020204030204" pitchFamily="34" charset="0"/>
              </a:defRPr>
            </a:lvl3pPr>
            <a:lvl4pPr>
              <a:spcBef>
                <a:spcPts val="200"/>
              </a:spcBef>
              <a:defRPr spc="40" baseline="0">
                <a:latin typeface="Calibri" panose="020F0502020204030204" pitchFamily="34" charset="0"/>
                <a:cs typeface="Calibri" panose="020F0502020204030204" pitchFamily="34" charset="0"/>
              </a:defRPr>
            </a:lvl4pPr>
            <a:lvl5pPr>
              <a:spcBef>
                <a:spcPts val="200"/>
              </a:spcBef>
              <a:defRPr spc="40" baseline="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16E62D7C-BD65-4280-A42E-70108AE311AD}"/>
              </a:ext>
            </a:extLst>
          </p:cNvPr>
          <p:cNvGrpSpPr/>
          <p:nvPr userDrawn="1"/>
        </p:nvGrpSpPr>
        <p:grpSpPr>
          <a:xfrm>
            <a:off x="10910889" y="5668963"/>
            <a:ext cx="1281112" cy="1188607"/>
            <a:chOff x="10910889" y="5668963"/>
            <a:chExt cx="1281112" cy="1188607"/>
          </a:xfrm>
        </p:grpSpPr>
        <p:sp>
          <p:nvSpPr>
            <p:cNvPr id="10" name="Rectangle 9">
              <a:extLst>
                <a:ext uri="{FF2B5EF4-FFF2-40B4-BE49-F238E27FC236}">
                  <a16:creationId xmlns:a16="http://schemas.microsoft.com/office/drawing/2014/main" id="{EC26170F-46EA-4EF1-9F10-AAB7B61DBF2F}"/>
                </a:ext>
              </a:extLst>
            </p:cNvPr>
            <p:cNvSpPr/>
            <p:nvPr userDrawn="1"/>
          </p:nvSpPr>
          <p:spPr>
            <a:xfrm>
              <a:off x="10910889" y="5668963"/>
              <a:ext cx="1281112" cy="11886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192315B-5F75-4CD6-9AF7-7AA67E38E4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pic>
        <p:nvPicPr>
          <p:cNvPr id="12" name="Picture 11">
            <a:extLst>
              <a:ext uri="{FF2B5EF4-FFF2-40B4-BE49-F238E27FC236}">
                <a16:creationId xmlns:a16="http://schemas.microsoft.com/office/drawing/2014/main" id="{CFEE9956-DD3A-4817-A224-F77B7D782EA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895291" y="5869782"/>
            <a:ext cx="1022955" cy="690069"/>
          </a:xfrm>
          <a:prstGeom prst="rect">
            <a:avLst/>
          </a:prstGeom>
        </p:spPr>
      </p:pic>
      <p:sp>
        <p:nvSpPr>
          <p:cNvPr id="13" name="Content Placeholder 3">
            <a:extLst>
              <a:ext uri="{FF2B5EF4-FFF2-40B4-BE49-F238E27FC236}">
                <a16:creationId xmlns:a16="http://schemas.microsoft.com/office/drawing/2014/main" id="{71890339-595F-446B-A193-2011ADDC622A}"/>
              </a:ext>
            </a:extLst>
          </p:cNvPr>
          <p:cNvSpPr>
            <a:spLocks noGrp="1"/>
          </p:cNvSpPr>
          <p:nvPr>
            <p:ph sz="half" idx="13"/>
          </p:nvPr>
        </p:nvSpPr>
        <p:spPr>
          <a:xfrm>
            <a:off x="7995716" y="1577848"/>
            <a:ext cx="3466919" cy="1188720"/>
          </a:xfrm>
        </p:spPr>
        <p:txBody>
          <a:bodyPr/>
          <a:lstStyle>
            <a:lvl1pPr>
              <a:defRPr spc="40" baseline="0"/>
            </a:lvl1pPr>
            <a:lvl2pPr>
              <a:spcBef>
                <a:spcPts val="200"/>
              </a:spcBef>
              <a:defRPr spc="40" baseline="0">
                <a:latin typeface="Calibri" panose="020F0502020204030204" pitchFamily="34" charset="0"/>
                <a:cs typeface="Calibri" panose="020F0502020204030204" pitchFamily="34" charset="0"/>
              </a:defRPr>
            </a:lvl2pPr>
            <a:lvl3pPr>
              <a:spcBef>
                <a:spcPts val="200"/>
              </a:spcBef>
              <a:defRPr spc="40" baseline="0">
                <a:latin typeface="Calibri" panose="020F0502020204030204" pitchFamily="34" charset="0"/>
                <a:cs typeface="Calibri" panose="020F0502020204030204" pitchFamily="34" charset="0"/>
              </a:defRPr>
            </a:lvl3pPr>
            <a:lvl4pPr>
              <a:spcBef>
                <a:spcPts val="200"/>
              </a:spcBef>
              <a:defRPr spc="40" baseline="0">
                <a:latin typeface="Calibri" panose="020F0502020204030204" pitchFamily="34" charset="0"/>
                <a:cs typeface="Calibri" panose="020F0502020204030204" pitchFamily="34" charset="0"/>
              </a:defRPr>
            </a:lvl4pPr>
            <a:lvl5pPr>
              <a:spcBef>
                <a:spcPts val="200"/>
              </a:spcBef>
              <a:defRPr spc="40" baseline="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14">
            <a:extLst>
              <a:ext uri="{FF2B5EF4-FFF2-40B4-BE49-F238E27FC236}">
                <a16:creationId xmlns:a16="http://schemas.microsoft.com/office/drawing/2014/main" id="{88D9CED3-5C85-42A6-B79C-0149CB3D9464}"/>
              </a:ext>
            </a:extLst>
          </p:cNvPr>
          <p:cNvSpPr>
            <a:spLocks noGrp="1"/>
          </p:cNvSpPr>
          <p:nvPr>
            <p:ph type="pic" sz="quarter" idx="14"/>
          </p:nvPr>
        </p:nvSpPr>
        <p:spPr>
          <a:xfrm>
            <a:off x="768350" y="2659063"/>
            <a:ext cx="10648950" cy="2674937"/>
          </a:xfrm>
        </p:spPr>
        <p:txBody>
          <a:bodyPr/>
          <a:lstStyle/>
          <a:p>
            <a:r>
              <a:rPr lang="en-US"/>
              <a:t>Click icon to add picture</a:t>
            </a:r>
          </a:p>
        </p:txBody>
      </p:sp>
      <p:sp>
        <p:nvSpPr>
          <p:cNvPr id="16" name="Footer Placeholder 15">
            <a:extLst>
              <a:ext uri="{FF2B5EF4-FFF2-40B4-BE49-F238E27FC236}">
                <a16:creationId xmlns:a16="http://schemas.microsoft.com/office/drawing/2014/main" id="{56A1E31A-4EDE-4DCB-993F-94EC5ED80A14}"/>
              </a:ext>
            </a:extLst>
          </p:cNvPr>
          <p:cNvSpPr>
            <a:spLocks noGrp="1"/>
          </p:cNvSpPr>
          <p:nvPr>
            <p:ph type="ftr" sz="quarter" idx="15"/>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17" name="Slide Number Placeholder 16">
            <a:extLst>
              <a:ext uri="{FF2B5EF4-FFF2-40B4-BE49-F238E27FC236}">
                <a16:creationId xmlns:a16="http://schemas.microsoft.com/office/drawing/2014/main" id="{9466D0E8-1009-4871-9CF7-1DF36D4B96D6}"/>
              </a:ext>
            </a:extLst>
          </p:cNvPr>
          <p:cNvSpPr>
            <a:spLocks noGrp="1"/>
          </p:cNvSpPr>
          <p:nvPr>
            <p:ph type="sldNum" sz="quarter" idx="16"/>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spTree>
    <p:extLst>
      <p:ext uri="{BB962C8B-B14F-4D97-AF65-F5344CB8AC3E}">
        <p14:creationId xmlns:p14="http://schemas.microsoft.com/office/powerpoint/2010/main" val="3423966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Left Text &amp; Picture-Blu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AECE7C4-7847-4F18-878C-675EEB65FF35}"/>
              </a:ext>
            </a:extLst>
          </p:cNvPr>
          <p:cNvSpPr>
            <a:spLocks noGrp="1"/>
          </p:cNvSpPr>
          <p:nvPr>
            <p:ph type="pic" sz="quarter" idx="13"/>
          </p:nvPr>
        </p:nvSpPr>
        <p:spPr>
          <a:xfrm>
            <a:off x="6252210" y="723900"/>
            <a:ext cx="5184775" cy="4675188"/>
          </a:xfrm>
        </p:spPr>
        <p:txBody>
          <a:bodyPr/>
          <a:lstStyle/>
          <a:p>
            <a:r>
              <a:rPr lang="en-US"/>
              <a:t>Click icon to add picture</a:t>
            </a:r>
          </a:p>
        </p:txBody>
      </p:sp>
      <p:sp>
        <p:nvSpPr>
          <p:cNvPr id="2" name="Title 1">
            <a:extLst>
              <a:ext uri="{FF2B5EF4-FFF2-40B4-BE49-F238E27FC236}">
                <a16:creationId xmlns:a16="http://schemas.microsoft.com/office/drawing/2014/main" id="{108127B8-8C14-47B2-A497-0C901009033F}"/>
              </a:ext>
            </a:extLst>
          </p:cNvPr>
          <p:cNvSpPr>
            <a:spLocks noGrp="1"/>
          </p:cNvSpPr>
          <p:nvPr>
            <p:ph type="title"/>
          </p:nvPr>
        </p:nvSpPr>
        <p:spPr>
          <a:xfrm>
            <a:off x="670426" y="735240"/>
            <a:ext cx="5830387" cy="1325563"/>
          </a:xfrm>
        </p:spPr>
        <p:txBody>
          <a:bodyPr/>
          <a:lstStyle>
            <a:lvl1pPr>
              <a:defRPr spc="60" baseline="0"/>
            </a:lvl1pPr>
          </a:lstStyle>
          <a:p>
            <a:r>
              <a:rPr lang="en-US"/>
              <a:t>Click to edit Master title style</a:t>
            </a:r>
          </a:p>
        </p:txBody>
      </p:sp>
      <p:sp>
        <p:nvSpPr>
          <p:cNvPr id="3" name="Content Placeholder 2">
            <a:extLst>
              <a:ext uri="{FF2B5EF4-FFF2-40B4-BE49-F238E27FC236}">
                <a16:creationId xmlns:a16="http://schemas.microsoft.com/office/drawing/2014/main" id="{9A4B5ABE-6010-4172-AB39-29DAE57AF578}"/>
              </a:ext>
            </a:extLst>
          </p:cNvPr>
          <p:cNvSpPr>
            <a:spLocks noGrp="1"/>
          </p:cNvSpPr>
          <p:nvPr>
            <p:ph sz="half" idx="1"/>
          </p:nvPr>
        </p:nvSpPr>
        <p:spPr>
          <a:xfrm>
            <a:off x="670079" y="2580478"/>
            <a:ext cx="5582130" cy="3505993"/>
          </a:xfrm>
        </p:spPr>
        <p:txBody>
          <a:bodyPr/>
          <a:lstStyle>
            <a:lvl1pPr>
              <a:lnSpc>
                <a:spcPts val="1900"/>
              </a:lnSpc>
              <a:spcBef>
                <a:spcPts val="0"/>
              </a:spcBef>
              <a:spcAft>
                <a:spcPts val="800"/>
              </a:spcAft>
              <a:defRPr spc="40" baseline="0"/>
            </a:lvl1pPr>
            <a:lvl2pPr>
              <a:lnSpc>
                <a:spcPts val="1750"/>
              </a:lnSpc>
              <a:spcBef>
                <a:spcPts val="0"/>
              </a:spcBef>
              <a:spcAft>
                <a:spcPts val="1800"/>
              </a:spcAft>
              <a:defRPr spc="30" baseline="0">
                <a:latin typeface="Calibri" panose="020F0502020204030204" pitchFamily="34" charset="0"/>
                <a:cs typeface="Calibri" panose="020F0502020204030204" pitchFamily="34" charset="0"/>
              </a:defRPr>
            </a:lvl2pPr>
            <a:lvl3pPr>
              <a:spcBef>
                <a:spcPts val="0"/>
              </a:spcBef>
              <a:spcAft>
                <a:spcPts val="300"/>
              </a:spcAft>
              <a:defRPr spc="30" baseline="0">
                <a:latin typeface="Calibri" panose="020F0502020204030204" pitchFamily="34" charset="0"/>
                <a:cs typeface="Calibri" panose="020F0502020204030204" pitchFamily="34" charset="0"/>
              </a:defRPr>
            </a:lvl3pPr>
            <a:lvl4pPr>
              <a:spcBef>
                <a:spcPts val="0"/>
              </a:spcBef>
              <a:spcAft>
                <a:spcPts val="300"/>
              </a:spcAft>
              <a:defRPr spc="30" baseline="0">
                <a:latin typeface="Calibri" panose="020F0502020204030204" pitchFamily="34" charset="0"/>
                <a:cs typeface="Calibri" panose="020F0502020204030204" pitchFamily="34" charset="0"/>
              </a:defRPr>
            </a:lvl4pPr>
            <a:lvl5pPr>
              <a:spcBef>
                <a:spcPts val="0"/>
              </a:spcBef>
              <a:spcAft>
                <a:spcPts val="300"/>
              </a:spcAft>
              <a:defRPr spc="30" baseline="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ACAE3D7F-2B7C-44F1-BCB3-9C9015CEFD7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95291" y="5869782"/>
            <a:ext cx="1022956" cy="690070"/>
          </a:xfrm>
          <a:prstGeom prst="rect">
            <a:avLst/>
          </a:prstGeom>
        </p:spPr>
      </p:pic>
      <p:grpSp>
        <p:nvGrpSpPr>
          <p:cNvPr id="13" name="Group 12">
            <a:extLst>
              <a:ext uri="{FF2B5EF4-FFF2-40B4-BE49-F238E27FC236}">
                <a16:creationId xmlns:a16="http://schemas.microsoft.com/office/drawing/2014/main" id="{7DA78D2F-2D16-44D2-A903-CA76C9380416}"/>
              </a:ext>
            </a:extLst>
          </p:cNvPr>
          <p:cNvGrpSpPr/>
          <p:nvPr userDrawn="1"/>
        </p:nvGrpSpPr>
        <p:grpSpPr>
          <a:xfrm>
            <a:off x="10910889" y="5668963"/>
            <a:ext cx="1281112" cy="1188607"/>
            <a:chOff x="10910889" y="5668963"/>
            <a:chExt cx="1281112" cy="1188607"/>
          </a:xfrm>
        </p:grpSpPr>
        <p:sp>
          <p:nvSpPr>
            <p:cNvPr id="14" name="Rectangle 13">
              <a:extLst>
                <a:ext uri="{FF2B5EF4-FFF2-40B4-BE49-F238E27FC236}">
                  <a16:creationId xmlns:a16="http://schemas.microsoft.com/office/drawing/2014/main" id="{78C90F5B-84C9-4653-8B78-38CBCCD92433}"/>
                </a:ext>
              </a:extLst>
            </p:cNvPr>
            <p:cNvSpPr/>
            <p:nvPr userDrawn="1"/>
          </p:nvSpPr>
          <p:spPr>
            <a:xfrm>
              <a:off x="10910889" y="5668963"/>
              <a:ext cx="1281112" cy="11886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8363CEC-F2E0-499C-8410-072D6DE703B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16" name="Footer Placeholder 15">
            <a:extLst>
              <a:ext uri="{FF2B5EF4-FFF2-40B4-BE49-F238E27FC236}">
                <a16:creationId xmlns:a16="http://schemas.microsoft.com/office/drawing/2014/main" id="{84284A3D-9E89-467F-9F64-650E4CB6DF8D}"/>
              </a:ext>
            </a:extLst>
          </p:cNvPr>
          <p:cNvSpPr>
            <a:spLocks noGrp="1"/>
          </p:cNvSpPr>
          <p:nvPr>
            <p:ph type="ftr" sz="quarter" idx="14"/>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17" name="Slide Number Placeholder 16">
            <a:extLst>
              <a:ext uri="{FF2B5EF4-FFF2-40B4-BE49-F238E27FC236}">
                <a16:creationId xmlns:a16="http://schemas.microsoft.com/office/drawing/2014/main" id="{EDDC720E-E682-4FBA-BDF2-60B56D0CE885}"/>
              </a:ext>
            </a:extLst>
          </p:cNvPr>
          <p:cNvSpPr>
            <a:spLocks noGrp="1"/>
          </p:cNvSpPr>
          <p:nvPr>
            <p:ph type="sldNum" sz="quarter" idx="15"/>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spTree>
    <p:extLst>
      <p:ext uri="{BB962C8B-B14F-4D97-AF65-F5344CB8AC3E}">
        <p14:creationId xmlns:p14="http://schemas.microsoft.com/office/powerpoint/2010/main" val="25711198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Left Text &amp; Picture-Teal">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AECE7C4-7847-4F18-878C-675EEB65FF35}"/>
              </a:ext>
            </a:extLst>
          </p:cNvPr>
          <p:cNvSpPr>
            <a:spLocks noGrp="1"/>
          </p:cNvSpPr>
          <p:nvPr>
            <p:ph type="pic" sz="quarter" idx="13"/>
          </p:nvPr>
        </p:nvSpPr>
        <p:spPr>
          <a:xfrm>
            <a:off x="6252210" y="723900"/>
            <a:ext cx="5184775" cy="4675188"/>
          </a:xfrm>
        </p:spPr>
        <p:txBody>
          <a:bodyPr/>
          <a:lstStyle/>
          <a:p>
            <a:r>
              <a:rPr lang="en-US"/>
              <a:t>Click icon to add picture</a:t>
            </a:r>
          </a:p>
        </p:txBody>
      </p:sp>
      <p:sp>
        <p:nvSpPr>
          <p:cNvPr id="2" name="Title 1">
            <a:extLst>
              <a:ext uri="{FF2B5EF4-FFF2-40B4-BE49-F238E27FC236}">
                <a16:creationId xmlns:a16="http://schemas.microsoft.com/office/drawing/2014/main" id="{108127B8-8C14-47B2-A497-0C901009033F}"/>
              </a:ext>
            </a:extLst>
          </p:cNvPr>
          <p:cNvSpPr>
            <a:spLocks noGrp="1"/>
          </p:cNvSpPr>
          <p:nvPr>
            <p:ph type="title"/>
          </p:nvPr>
        </p:nvSpPr>
        <p:spPr>
          <a:xfrm>
            <a:off x="670426" y="735240"/>
            <a:ext cx="5830387" cy="1325563"/>
          </a:xfrm>
        </p:spPr>
        <p:txBody>
          <a:bodyPr/>
          <a:lstStyle>
            <a:lvl1pPr>
              <a:defRPr spc="60" baseline="0">
                <a:solidFill>
                  <a:schemeClr val="accent5"/>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9A4B5ABE-6010-4172-AB39-29DAE57AF578}"/>
              </a:ext>
            </a:extLst>
          </p:cNvPr>
          <p:cNvSpPr>
            <a:spLocks noGrp="1"/>
          </p:cNvSpPr>
          <p:nvPr>
            <p:ph sz="half" idx="1"/>
          </p:nvPr>
        </p:nvSpPr>
        <p:spPr>
          <a:xfrm>
            <a:off x="670079" y="2580478"/>
            <a:ext cx="5582130" cy="3505993"/>
          </a:xfrm>
        </p:spPr>
        <p:txBody>
          <a:bodyPr/>
          <a:lstStyle>
            <a:lvl1pPr>
              <a:lnSpc>
                <a:spcPts val="1900"/>
              </a:lnSpc>
              <a:spcBef>
                <a:spcPts val="0"/>
              </a:spcBef>
              <a:spcAft>
                <a:spcPts val="800"/>
              </a:spcAft>
              <a:defRPr spc="40" baseline="0"/>
            </a:lvl1pPr>
            <a:lvl2pPr>
              <a:lnSpc>
                <a:spcPts val="1750"/>
              </a:lnSpc>
              <a:spcBef>
                <a:spcPts val="0"/>
              </a:spcBef>
              <a:spcAft>
                <a:spcPts val="1800"/>
              </a:spcAft>
              <a:defRPr spc="30" baseline="0">
                <a:latin typeface="Calibri" panose="020F0502020204030204" pitchFamily="34" charset="0"/>
                <a:cs typeface="Calibri" panose="020F0502020204030204" pitchFamily="34" charset="0"/>
              </a:defRPr>
            </a:lvl2pPr>
            <a:lvl3pPr>
              <a:spcBef>
                <a:spcPts val="0"/>
              </a:spcBef>
              <a:spcAft>
                <a:spcPts val="300"/>
              </a:spcAft>
              <a:defRPr spc="30" baseline="0">
                <a:latin typeface="Calibri" panose="020F0502020204030204" pitchFamily="34" charset="0"/>
                <a:cs typeface="Calibri" panose="020F0502020204030204" pitchFamily="34" charset="0"/>
              </a:defRPr>
            </a:lvl3pPr>
            <a:lvl4pPr>
              <a:spcBef>
                <a:spcPts val="0"/>
              </a:spcBef>
              <a:spcAft>
                <a:spcPts val="300"/>
              </a:spcAft>
              <a:defRPr spc="30" baseline="0">
                <a:latin typeface="Calibri" panose="020F0502020204030204" pitchFamily="34" charset="0"/>
                <a:cs typeface="Calibri" panose="020F0502020204030204" pitchFamily="34" charset="0"/>
              </a:defRPr>
            </a:lvl4pPr>
            <a:lvl5pPr>
              <a:spcBef>
                <a:spcPts val="0"/>
              </a:spcBef>
              <a:spcAft>
                <a:spcPts val="300"/>
              </a:spcAft>
              <a:defRPr spc="30" baseline="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3" name="Group 12">
            <a:extLst>
              <a:ext uri="{FF2B5EF4-FFF2-40B4-BE49-F238E27FC236}">
                <a16:creationId xmlns:a16="http://schemas.microsoft.com/office/drawing/2014/main" id="{7DA78D2F-2D16-44D2-A903-CA76C9380416}"/>
              </a:ext>
            </a:extLst>
          </p:cNvPr>
          <p:cNvGrpSpPr/>
          <p:nvPr userDrawn="1"/>
        </p:nvGrpSpPr>
        <p:grpSpPr>
          <a:xfrm>
            <a:off x="10910889" y="5668963"/>
            <a:ext cx="1281112" cy="1188607"/>
            <a:chOff x="10910889" y="5668963"/>
            <a:chExt cx="1281112" cy="1188607"/>
          </a:xfrm>
        </p:grpSpPr>
        <p:sp>
          <p:nvSpPr>
            <p:cNvPr id="14" name="Rectangle 13">
              <a:extLst>
                <a:ext uri="{FF2B5EF4-FFF2-40B4-BE49-F238E27FC236}">
                  <a16:creationId xmlns:a16="http://schemas.microsoft.com/office/drawing/2014/main" id="{78C90F5B-84C9-4653-8B78-38CBCCD92433}"/>
                </a:ext>
              </a:extLst>
            </p:cNvPr>
            <p:cNvSpPr/>
            <p:nvPr userDrawn="1"/>
          </p:nvSpPr>
          <p:spPr>
            <a:xfrm>
              <a:off x="10910889" y="5668963"/>
              <a:ext cx="1281112" cy="1188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8363CEC-F2E0-499C-8410-072D6DE703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16" name="Footer Placeholder 15">
            <a:extLst>
              <a:ext uri="{FF2B5EF4-FFF2-40B4-BE49-F238E27FC236}">
                <a16:creationId xmlns:a16="http://schemas.microsoft.com/office/drawing/2014/main" id="{84284A3D-9E89-467F-9F64-650E4CB6DF8D}"/>
              </a:ext>
            </a:extLst>
          </p:cNvPr>
          <p:cNvSpPr>
            <a:spLocks noGrp="1"/>
          </p:cNvSpPr>
          <p:nvPr>
            <p:ph type="ftr" sz="quarter" idx="14"/>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17" name="Slide Number Placeholder 16">
            <a:extLst>
              <a:ext uri="{FF2B5EF4-FFF2-40B4-BE49-F238E27FC236}">
                <a16:creationId xmlns:a16="http://schemas.microsoft.com/office/drawing/2014/main" id="{EDDC720E-E682-4FBA-BDF2-60B56D0CE885}"/>
              </a:ext>
            </a:extLst>
          </p:cNvPr>
          <p:cNvSpPr>
            <a:spLocks noGrp="1"/>
          </p:cNvSpPr>
          <p:nvPr>
            <p:ph type="sldNum" sz="quarter" idx="15"/>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pic>
        <p:nvPicPr>
          <p:cNvPr id="18" name="Picture 17">
            <a:extLst>
              <a:ext uri="{FF2B5EF4-FFF2-40B4-BE49-F238E27FC236}">
                <a16:creationId xmlns:a16="http://schemas.microsoft.com/office/drawing/2014/main" id="{5A25CF9F-220B-40F9-B4C7-4939405D647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895291" y="5869782"/>
            <a:ext cx="1022955" cy="690070"/>
          </a:xfrm>
          <a:prstGeom prst="rect">
            <a:avLst/>
          </a:prstGeom>
        </p:spPr>
      </p:pic>
    </p:spTree>
    <p:extLst>
      <p:ext uri="{BB962C8B-B14F-4D97-AF65-F5344CB8AC3E}">
        <p14:creationId xmlns:p14="http://schemas.microsoft.com/office/powerpoint/2010/main" val="28031223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Left Text &amp; Picture-Red">
    <p:bg>
      <p:bgPr>
        <a:solidFill>
          <a:schemeClr val="accent3"/>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AECE7C4-7847-4F18-878C-675EEB65FF35}"/>
              </a:ext>
            </a:extLst>
          </p:cNvPr>
          <p:cNvSpPr>
            <a:spLocks noGrp="1"/>
          </p:cNvSpPr>
          <p:nvPr>
            <p:ph type="pic" sz="quarter" idx="13"/>
          </p:nvPr>
        </p:nvSpPr>
        <p:spPr>
          <a:xfrm>
            <a:off x="6252210" y="723900"/>
            <a:ext cx="5184775" cy="4675188"/>
          </a:xfrm>
        </p:spPr>
        <p:txBody>
          <a:bodyPr/>
          <a:lstStyle/>
          <a:p>
            <a:r>
              <a:rPr lang="en-US"/>
              <a:t>Click icon to add picture</a:t>
            </a:r>
          </a:p>
        </p:txBody>
      </p:sp>
      <p:sp>
        <p:nvSpPr>
          <p:cNvPr id="2" name="Title 1">
            <a:extLst>
              <a:ext uri="{FF2B5EF4-FFF2-40B4-BE49-F238E27FC236}">
                <a16:creationId xmlns:a16="http://schemas.microsoft.com/office/drawing/2014/main" id="{108127B8-8C14-47B2-A497-0C901009033F}"/>
              </a:ext>
            </a:extLst>
          </p:cNvPr>
          <p:cNvSpPr>
            <a:spLocks noGrp="1"/>
          </p:cNvSpPr>
          <p:nvPr>
            <p:ph type="title"/>
          </p:nvPr>
        </p:nvSpPr>
        <p:spPr>
          <a:xfrm>
            <a:off x="670426" y="735240"/>
            <a:ext cx="5830387" cy="1325563"/>
          </a:xfrm>
        </p:spPr>
        <p:txBody>
          <a:bodyPr/>
          <a:lstStyle>
            <a:lvl1pPr>
              <a:defRPr spc="60" baseline="0">
                <a:solidFill>
                  <a:schemeClr val="accent3"/>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9A4B5ABE-6010-4172-AB39-29DAE57AF578}"/>
              </a:ext>
            </a:extLst>
          </p:cNvPr>
          <p:cNvSpPr>
            <a:spLocks noGrp="1"/>
          </p:cNvSpPr>
          <p:nvPr>
            <p:ph sz="half" idx="1"/>
          </p:nvPr>
        </p:nvSpPr>
        <p:spPr>
          <a:xfrm>
            <a:off x="670079" y="2580478"/>
            <a:ext cx="5582130" cy="3505993"/>
          </a:xfrm>
        </p:spPr>
        <p:txBody>
          <a:bodyPr/>
          <a:lstStyle>
            <a:lvl1pPr>
              <a:lnSpc>
                <a:spcPts val="1900"/>
              </a:lnSpc>
              <a:spcBef>
                <a:spcPts val="0"/>
              </a:spcBef>
              <a:spcAft>
                <a:spcPts val="800"/>
              </a:spcAft>
              <a:defRPr spc="40" baseline="0"/>
            </a:lvl1pPr>
            <a:lvl2pPr>
              <a:lnSpc>
                <a:spcPts val="1750"/>
              </a:lnSpc>
              <a:spcBef>
                <a:spcPts val="0"/>
              </a:spcBef>
              <a:spcAft>
                <a:spcPts val="1800"/>
              </a:spcAft>
              <a:defRPr spc="30" baseline="0">
                <a:latin typeface="Calibri" panose="020F0502020204030204" pitchFamily="34" charset="0"/>
                <a:cs typeface="Calibri" panose="020F0502020204030204" pitchFamily="34" charset="0"/>
              </a:defRPr>
            </a:lvl2pPr>
            <a:lvl3pPr>
              <a:spcBef>
                <a:spcPts val="0"/>
              </a:spcBef>
              <a:spcAft>
                <a:spcPts val="300"/>
              </a:spcAft>
              <a:defRPr spc="30" baseline="0">
                <a:latin typeface="Calibri" panose="020F0502020204030204" pitchFamily="34" charset="0"/>
                <a:cs typeface="Calibri" panose="020F0502020204030204" pitchFamily="34" charset="0"/>
              </a:defRPr>
            </a:lvl3pPr>
            <a:lvl4pPr>
              <a:spcBef>
                <a:spcPts val="0"/>
              </a:spcBef>
              <a:spcAft>
                <a:spcPts val="300"/>
              </a:spcAft>
              <a:defRPr spc="30" baseline="0">
                <a:latin typeface="Calibri" panose="020F0502020204030204" pitchFamily="34" charset="0"/>
                <a:cs typeface="Calibri" panose="020F0502020204030204" pitchFamily="34" charset="0"/>
              </a:defRPr>
            </a:lvl4pPr>
            <a:lvl5pPr>
              <a:spcBef>
                <a:spcPts val="0"/>
              </a:spcBef>
              <a:spcAft>
                <a:spcPts val="300"/>
              </a:spcAft>
              <a:defRPr spc="30" baseline="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3" name="Group 12">
            <a:extLst>
              <a:ext uri="{FF2B5EF4-FFF2-40B4-BE49-F238E27FC236}">
                <a16:creationId xmlns:a16="http://schemas.microsoft.com/office/drawing/2014/main" id="{7DA78D2F-2D16-44D2-A903-CA76C9380416}"/>
              </a:ext>
            </a:extLst>
          </p:cNvPr>
          <p:cNvGrpSpPr/>
          <p:nvPr userDrawn="1"/>
        </p:nvGrpSpPr>
        <p:grpSpPr>
          <a:xfrm>
            <a:off x="10910889" y="5668963"/>
            <a:ext cx="1281112" cy="1188607"/>
            <a:chOff x="10910889" y="5668963"/>
            <a:chExt cx="1281112" cy="1188607"/>
          </a:xfrm>
        </p:grpSpPr>
        <p:sp>
          <p:nvSpPr>
            <p:cNvPr id="14" name="Rectangle 13">
              <a:extLst>
                <a:ext uri="{FF2B5EF4-FFF2-40B4-BE49-F238E27FC236}">
                  <a16:creationId xmlns:a16="http://schemas.microsoft.com/office/drawing/2014/main" id="{78C90F5B-84C9-4653-8B78-38CBCCD92433}"/>
                </a:ext>
              </a:extLst>
            </p:cNvPr>
            <p:cNvSpPr/>
            <p:nvPr userDrawn="1"/>
          </p:nvSpPr>
          <p:spPr>
            <a:xfrm>
              <a:off x="10910889" y="5668963"/>
              <a:ext cx="1281112" cy="11886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8363CEC-F2E0-499C-8410-072D6DE703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16" name="Footer Placeholder 15">
            <a:extLst>
              <a:ext uri="{FF2B5EF4-FFF2-40B4-BE49-F238E27FC236}">
                <a16:creationId xmlns:a16="http://schemas.microsoft.com/office/drawing/2014/main" id="{84284A3D-9E89-467F-9F64-650E4CB6DF8D}"/>
              </a:ext>
            </a:extLst>
          </p:cNvPr>
          <p:cNvSpPr>
            <a:spLocks noGrp="1"/>
          </p:cNvSpPr>
          <p:nvPr>
            <p:ph type="ftr" sz="quarter" idx="14"/>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17" name="Slide Number Placeholder 16">
            <a:extLst>
              <a:ext uri="{FF2B5EF4-FFF2-40B4-BE49-F238E27FC236}">
                <a16:creationId xmlns:a16="http://schemas.microsoft.com/office/drawing/2014/main" id="{EDDC720E-E682-4FBA-BDF2-60B56D0CE885}"/>
              </a:ext>
            </a:extLst>
          </p:cNvPr>
          <p:cNvSpPr>
            <a:spLocks noGrp="1"/>
          </p:cNvSpPr>
          <p:nvPr>
            <p:ph type="sldNum" sz="quarter" idx="15"/>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pic>
        <p:nvPicPr>
          <p:cNvPr id="18" name="Picture 17">
            <a:extLst>
              <a:ext uri="{FF2B5EF4-FFF2-40B4-BE49-F238E27FC236}">
                <a16:creationId xmlns:a16="http://schemas.microsoft.com/office/drawing/2014/main" id="{81C55D88-784A-4006-B2B7-8F39417CD5C0}"/>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9895291" y="5868591"/>
            <a:ext cx="1022956" cy="690071"/>
          </a:xfrm>
          <a:prstGeom prst="rect">
            <a:avLst/>
          </a:prstGeom>
        </p:spPr>
      </p:pic>
    </p:spTree>
    <p:extLst>
      <p:ext uri="{BB962C8B-B14F-4D97-AF65-F5344CB8AC3E}">
        <p14:creationId xmlns:p14="http://schemas.microsoft.com/office/powerpoint/2010/main" val="35596086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Left Text &amp; Picture-Green">
    <p:bg>
      <p:bgPr>
        <a:solidFill>
          <a:schemeClr val="accent4"/>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AECE7C4-7847-4F18-878C-675EEB65FF35}"/>
              </a:ext>
            </a:extLst>
          </p:cNvPr>
          <p:cNvSpPr>
            <a:spLocks noGrp="1"/>
          </p:cNvSpPr>
          <p:nvPr>
            <p:ph type="pic" sz="quarter" idx="13"/>
          </p:nvPr>
        </p:nvSpPr>
        <p:spPr>
          <a:xfrm>
            <a:off x="6252210" y="723900"/>
            <a:ext cx="5184775" cy="4675188"/>
          </a:xfrm>
        </p:spPr>
        <p:txBody>
          <a:bodyPr/>
          <a:lstStyle/>
          <a:p>
            <a:r>
              <a:rPr lang="en-US"/>
              <a:t>Click icon to add picture</a:t>
            </a:r>
          </a:p>
        </p:txBody>
      </p:sp>
      <p:sp>
        <p:nvSpPr>
          <p:cNvPr id="2" name="Title 1">
            <a:extLst>
              <a:ext uri="{FF2B5EF4-FFF2-40B4-BE49-F238E27FC236}">
                <a16:creationId xmlns:a16="http://schemas.microsoft.com/office/drawing/2014/main" id="{108127B8-8C14-47B2-A497-0C901009033F}"/>
              </a:ext>
            </a:extLst>
          </p:cNvPr>
          <p:cNvSpPr>
            <a:spLocks noGrp="1"/>
          </p:cNvSpPr>
          <p:nvPr>
            <p:ph type="title"/>
          </p:nvPr>
        </p:nvSpPr>
        <p:spPr>
          <a:xfrm>
            <a:off x="670426" y="735240"/>
            <a:ext cx="5830387" cy="1325563"/>
          </a:xfrm>
        </p:spPr>
        <p:txBody>
          <a:bodyPr/>
          <a:lstStyle>
            <a:lvl1pPr>
              <a:defRPr spc="60" baseline="0">
                <a:solidFill>
                  <a:schemeClr val="accent6"/>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9A4B5ABE-6010-4172-AB39-29DAE57AF578}"/>
              </a:ext>
            </a:extLst>
          </p:cNvPr>
          <p:cNvSpPr>
            <a:spLocks noGrp="1"/>
          </p:cNvSpPr>
          <p:nvPr>
            <p:ph sz="half" idx="1"/>
          </p:nvPr>
        </p:nvSpPr>
        <p:spPr>
          <a:xfrm>
            <a:off x="670079" y="2580478"/>
            <a:ext cx="5582130" cy="3505993"/>
          </a:xfrm>
        </p:spPr>
        <p:txBody>
          <a:bodyPr/>
          <a:lstStyle>
            <a:lvl1pPr>
              <a:lnSpc>
                <a:spcPts val="1900"/>
              </a:lnSpc>
              <a:spcBef>
                <a:spcPts val="0"/>
              </a:spcBef>
              <a:spcAft>
                <a:spcPts val="800"/>
              </a:spcAft>
              <a:defRPr spc="40" baseline="0"/>
            </a:lvl1pPr>
            <a:lvl2pPr>
              <a:lnSpc>
                <a:spcPts val="1750"/>
              </a:lnSpc>
              <a:spcBef>
                <a:spcPts val="0"/>
              </a:spcBef>
              <a:spcAft>
                <a:spcPts val="1800"/>
              </a:spcAft>
              <a:defRPr spc="30" baseline="0">
                <a:latin typeface="Calibri" panose="020F0502020204030204" pitchFamily="34" charset="0"/>
                <a:cs typeface="Calibri" panose="020F0502020204030204" pitchFamily="34" charset="0"/>
              </a:defRPr>
            </a:lvl2pPr>
            <a:lvl3pPr>
              <a:spcBef>
                <a:spcPts val="0"/>
              </a:spcBef>
              <a:spcAft>
                <a:spcPts val="300"/>
              </a:spcAft>
              <a:defRPr spc="30" baseline="0">
                <a:latin typeface="Calibri" panose="020F0502020204030204" pitchFamily="34" charset="0"/>
                <a:cs typeface="Calibri" panose="020F0502020204030204" pitchFamily="34" charset="0"/>
              </a:defRPr>
            </a:lvl3pPr>
            <a:lvl4pPr>
              <a:spcBef>
                <a:spcPts val="0"/>
              </a:spcBef>
              <a:spcAft>
                <a:spcPts val="300"/>
              </a:spcAft>
              <a:defRPr spc="30" baseline="0">
                <a:latin typeface="Calibri" panose="020F0502020204030204" pitchFamily="34" charset="0"/>
                <a:cs typeface="Calibri" panose="020F0502020204030204" pitchFamily="34" charset="0"/>
              </a:defRPr>
            </a:lvl4pPr>
            <a:lvl5pPr>
              <a:spcBef>
                <a:spcPts val="0"/>
              </a:spcBef>
              <a:spcAft>
                <a:spcPts val="300"/>
              </a:spcAft>
              <a:defRPr spc="30" baseline="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3" name="Group 12">
            <a:extLst>
              <a:ext uri="{FF2B5EF4-FFF2-40B4-BE49-F238E27FC236}">
                <a16:creationId xmlns:a16="http://schemas.microsoft.com/office/drawing/2014/main" id="{7DA78D2F-2D16-44D2-A903-CA76C9380416}"/>
              </a:ext>
            </a:extLst>
          </p:cNvPr>
          <p:cNvGrpSpPr/>
          <p:nvPr userDrawn="1"/>
        </p:nvGrpSpPr>
        <p:grpSpPr>
          <a:xfrm>
            <a:off x="10910889" y="5668963"/>
            <a:ext cx="1281112" cy="1188607"/>
            <a:chOff x="10910889" y="5668963"/>
            <a:chExt cx="1281112" cy="1188607"/>
          </a:xfrm>
        </p:grpSpPr>
        <p:sp>
          <p:nvSpPr>
            <p:cNvPr id="14" name="Rectangle 13">
              <a:extLst>
                <a:ext uri="{FF2B5EF4-FFF2-40B4-BE49-F238E27FC236}">
                  <a16:creationId xmlns:a16="http://schemas.microsoft.com/office/drawing/2014/main" id="{78C90F5B-84C9-4653-8B78-38CBCCD92433}"/>
                </a:ext>
              </a:extLst>
            </p:cNvPr>
            <p:cNvSpPr/>
            <p:nvPr userDrawn="1"/>
          </p:nvSpPr>
          <p:spPr>
            <a:xfrm>
              <a:off x="10910889" y="5668963"/>
              <a:ext cx="1281112" cy="11886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8363CEC-F2E0-499C-8410-072D6DE703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16" name="Footer Placeholder 15">
            <a:extLst>
              <a:ext uri="{FF2B5EF4-FFF2-40B4-BE49-F238E27FC236}">
                <a16:creationId xmlns:a16="http://schemas.microsoft.com/office/drawing/2014/main" id="{84284A3D-9E89-467F-9F64-650E4CB6DF8D}"/>
              </a:ext>
            </a:extLst>
          </p:cNvPr>
          <p:cNvSpPr>
            <a:spLocks noGrp="1"/>
          </p:cNvSpPr>
          <p:nvPr>
            <p:ph type="ftr" sz="quarter" idx="14"/>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17" name="Slide Number Placeholder 16">
            <a:extLst>
              <a:ext uri="{FF2B5EF4-FFF2-40B4-BE49-F238E27FC236}">
                <a16:creationId xmlns:a16="http://schemas.microsoft.com/office/drawing/2014/main" id="{EDDC720E-E682-4FBA-BDF2-60B56D0CE885}"/>
              </a:ext>
            </a:extLst>
          </p:cNvPr>
          <p:cNvSpPr>
            <a:spLocks noGrp="1"/>
          </p:cNvSpPr>
          <p:nvPr>
            <p:ph type="sldNum" sz="quarter" idx="15"/>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pic>
        <p:nvPicPr>
          <p:cNvPr id="18" name="Picture 17">
            <a:extLst>
              <a:ext uri="{FF2B5EF4-FFF2-40B4-BE49-F238E27FC236}">
                <a16:creationId xmlns:a16="http://schemas.microsoft.com/office/drawing/2014/main" id="{170B2B84-363C-4D17-8764-77C36E95E11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895291" y="5869782"/>
            <a:ext cx="1022955" cy="690069"/>
          </a:xfrm>
          <a:prstGeom prst="rect">
            <a:avLst/>
          </a:prstGeom>
        </p:spPr>
      </p:pic>
    </p:spTree>
    <p:extLst>
      <p:ext uri="{BB962C8B-B14F-4D97-AF65-F5344CB8AC3E}">
        <p14:creationId xmlns:p14="http://schemas.microsoft.com/office/powerpoint/2010/main" val="5663649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only-Blue">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25F9BE4-17DE-4934-AD0A-236E937C491E}"/>
              </a:ext>
            </a:extLst>
          </p:cNvPr>
          <p:cNvSpPr>
            <a:spLocks noGrp="1"/>
          </p:cNvSpPr>
          <p:nvPr>
            <p:ph type="pic" sz="quarter" idx="13"/>
          </p:nvPr>
        </p:nvSpPr>
        <p:spPr>
          <a:xfrm>
            <a:off x="188976" y="192087"/>
            <a:ext cx="11814048" cy="5486400"/>
          </a:xfrm>
        </p:spPr>
        <p:txBody>
          <a:bodyPr/>
          <a:lstStyle/>
          <a:p>
            <a:r>
              <a:rPr lang="en-US"/>
              <a:t>Click icon to add picture</a:t>
            </a:r>
          </a:p>
        </p:txBody>
      </p:sp>
      <p:pic>
        <p:nvPicPr>
          <p:cNvPr id="12" name="Picture 11">
            <a:extLst>
              <a:ext uri="{FF2B5EF4-FFF2-40B4-BE49-F238E27FC236}">
                <a16:creationId xmlns:a16="http://schemas.microsoft.com/office/drawing/2014/main" id="{0E2F4232-6841-474A-BD6A-F4DE2F232EC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95291" y="5869782"/>
            <a:ext cx="1022956" cy="690070"/>
          </a:xfrm>
          <a:prstGeom prst="rect">
            <a:avLst/>
          </a:prstGeom>
        </p:spPr>
      </p:pic>
      <p:grpSp>
        <p:nvGrpSpPr>
          <p:cNvPr id="13" name="Group 12">
            <a:extLst>
              <a:ext uri="{FF2B5EF4-FFF2-40B4-BE49-F238E27FC236}">
                <a16:creationId xmlns:a16="http://schemas.microsoft.com/office/drawing/2014/main" id="{E7C3CF12-5271-4E88-B4B7-29364CE4F354}"/>
              </a:ext>
            </a:extLst>
          </p:cNvPr>
          <p:cNvGrpSpPr/>
          <p:nvPr userDrawn="1"/>
        </p:nvGrpSpPr>
        <p:grpSpPr>
          <a:xfrm>
            <a:off x="10910889" y="5668963"/>
            <a:ext cx="1281112" cy="1188607"/>
            <a:chOff x="10910889" y="5668963"/>
            <a:chExt cx="1281112" cy="1188607"/>
          </a:xfrm>
        </p:grpSpPr>
        <p:sp>
          <p:nvSpPr>
            <p:cNvPr id="14" name="Rectangle 13">
              <a:extLst>
                <a:ext uri="{FF2B5EF4-FFF2-40B4-BE49-F238E27FC236}">
                  <a16:creationId xmlns:a16="http://schemas.microsoft.com/office/drawing/2014/main" id="{43FA8D6E-5006-42A5-805B-A1540417783F}"/>
                </a:ext>
              </a:extLst>
            </p:cNvPr>
            <p:cNvSpPr/>
            <p:nvPr userDrawn="1"/>
          </p:nvSpPr>
          <p:spPr>
            <a:xfrm>
              <a:off x="10910889" y="5668963"/>
              <a:ext cx="1281112" cy="11886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A4EBCB1-0E8C-4C44-B8D1-B7704D1AC5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5" name="Footer Placeholder 4">
            <a:extLst>
              <a:ext uri="{FF2B5EF4-FFF2-40B4-BE49-F238E27FC236}">
                <a16:creationId xmlns:a16="http://schemas.microsoft.com/office/drawing/2014/main" id="{77B3255C-6C14-4AA6-A5C2-043732116831}"/>
              </a:ext>
            </a:extLst>
          </p:cNvPr>
          <p:cNvSpPr>
            <a:spLocks noGrp="1"/>
          </p:cNvSpPr>
          <p:nvPr>
            <p:ph type="ftr" sz="quarter" idx="14"/>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6" name="Slide Number Placeholder 5">
            <a:extLst>
              <a:ext uri="{FF2B5EF4-FFF2-40B4-BE49-F238E27FC236}">
                <a16:creationId xmlns:a16="http://schemas.microsoft.com/office/drawing/2014/main" id="{2ABE8458-5B23-4B39-967C-93D029470616}"/>
              </a:ext>
            </a:extLst>
          </p:cNvPr>
          <p:cNvSpPr>
            <a:spLocks noGrp="1"/>
          </p:cNvSpPr>
          <p:nvPr>
            <p:ph type="sldNum" sz="quarter" idx="15"/>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spTree>
    <p:extLst>
      <p:ext uri="{BB962C8B-B14F-4D97-AF65-F5344CB8AC3E}">
        <p14:creationId xmlns:p14="http://schemas.microsoft.com/office/powerpoint/2010/main" val="17191978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only-Teal">
    <p:bg>
      <p:bgPr>
        <a:solidFill>
          <a:schemeClr val="accent2"/>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25F9BE4-17DE-4934-AD0A-236E937C491E}"/>
              </a:ext>
            </a:extLst>
          </p:cNvPr>
          <p:cNvSpPr>
            <a:spLocks noGrp="1"/>
          </p:cNvSpPr>
          <p:nvPr>
            <p:ph type="pic" sz="quarter" idx="13"/>
          </p:nvPr>
        </p:nvSpPr>
        <p:spPr>
          <a:xfrm>
            <a:off x="188976" y="192087"/>
            <a:ext cx="11814048" cy="5486400"/>
          </a:xfrm>
        </p:spPr>
        <p:txBody>
          <a:bodyPr/>
          <a:lstStyle/>
          <a:p>
            <a:r>
              <a:rPr lang="en-US"/>
              <a:t>Click icon to add picture</a:t>
            </a:r>
          </a:p>
        </p:txBody>
      </p:sp>
      <p:pic>
        <p:nvPicPr>
          <p:cNvPr id="8" name="Picture 7">
            <a:extLst>
              <a:ext uri="{FF2B5EF4-FFF2-40B4-BE49-F238E27FC236}">
                <a16:creationId xmlns:a16="http://schemas.microsoft.com/office/drawing/2014/main" id="{B47F680C-E86C-4630-B1F2-0A790F0B5FA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95291" y="5869782"/>
            <a:ext cx="1022955" cy="690070"/>
          </a:xfrm>
          <a:prstGeom prst="rect">
            <a:avLst/>
          </a:prstGeom>
        </p:spPr>
      </p:pic>
      <p:grpSp>
        <p:nvGrpSpPr>
          <p:cNvPr id="9" name="Group 8">
            <a:extLst>
              <a:ext uri="{FF2B5EF4-FFF2-40B4-BE49-F238E27FC236}">
                <a16:creationId xmlns:a16="http://schemas.microsoft.com/office/drawing/2014/main" id="{D351B73B-AC25-4420-8D95-06E3BC1D3DC8}"/>
              </a:ext>
            </a:extLst>
          </p:cNvPr>
          <p:cNvGrpSpPr/>
          <p:nvPr userDrawn="1"/>
        </p:nvGrpSpPr>
        <p:grpSpPr>
          <a:xfrm>
            <a:off x="10910889" y="5668963"/>
            <a:ext cx="1281112" cy="1188607"/>
            <a:chOff x="10910889" y="5668963"/>
            <a:chExt cx="1281112" cy="1188607"/>
          </a:xfrm>
        </p:grpSpPr>
        <p:sp>
          <p:nvSpPr>
            <p:cNvPr id="10" name="Rectangle 9">
              <a:extLst>
                <a:ext uri="{FF2B5EF4-FFF2-40B4-BE49-F238E27FC236}">
                  <a16:creationId xmlns:a16="http://schemas.microsoft.com/office/drawing/2014/main" id="{A72CB1DE-0041-4663-BB8C-BCC3C6E0A54E}"/>
                </a:ext>
              </a:extLst>
            </p:cNvPr>
            <p:cNvSpPr/>
            <p:nvPr userDrawn="1"/>
          </p:nvSpPr>
          <p:spPr>
            <a:xfrm>
              <a:off x="10910889" y="5668963"/>
              <a:ext cx="1281112" cy="1188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A4008EA-A6C1-4A99-A859-0E3024A81FF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12" name="Footer Placeholder 11">
            <a:extLst>
              <a:ext uri="{FF2B5EF4-FFF2-40B4-BE49-F238E27FC236}">
                <a16:creationId xmlns:a16="http://schemas.microsoft.com/office/drawing/2014/main" id="{01AB6E27-9934-4A1F-BED0-1C33804133CC}"/>
              </a:ext>
            </a:extLst>
          </p:cNvPr>
          <p:cNvSpPr>
            <a:spLocks noGrp="1"/>
          </p:cNvSpPr>
          <p:nvPr>
            <p:ph type="ftr" sz="quarter" idx="14"/>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13" name="Slide Number Placeholder 12">
            <a:extLst>
              <a:ext uri="{FF2B5EF4-FFF2-40B4-BE49-F238E27FC236}">
                <a16:creationId xmlns:a16="http://schemas.microsoft.com/office/drawing/2014/main" id="{037C6B79-45C2-4C2D-96F4-BC9FBACA5A2A}"/>
              </a:ext>
            </a:extLst>
          </p:cNvPr>
          <p:cNvSpPr>
            <a:spLocks noGrp="1"/>
          </p:cNvSpPr>
          <p:nvPr>
            <p:ph type="sldNum" sz="quarter" idx="15"/>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spTree>
    <p:extLst>
      <p:ext uri="{BB962C8B-B14F-4D97-AF65-F5344CB8AC3E}">
        <p14:creationId xmlns:p14="http://schemas.microsoft.com/office/powerpoint/2010/main" val="5552295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only-Red">
    <p:bg>
      <p:bgPr>
        <a:solidFill>
          <a:schemeClr val="accent3"/>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25F9BE4-17DE-4934-AD0A-236E937C491E}"/>
              </a:ext>
            </a:extLst>
          </p:cNvPr>
          <p:cNvSpPr>
            <a:spLocks noGrp="1"/>
          </p:cNvSpPr>
          <p:nvPr>
            <p:ph type="pic" sz="quarter" idx="13"/>
          </p:nvPr>
        </p:nvSpPr>
        <p:spPr>
          <a:xfrm>
            <a:off x="188976" y="192087"/>
            <a:ext cx="11814048" cy="5486400"/>
          </a:xfrm>
        </p:spPr>
        <p:txBody>
          <a:bodyPr/>
          <a:lstStyle/>
          <a:p>
            <a:r>
              <a:rPr lang="en-US"/>
              <a:t>Click icon to add picture</a:t>
            </a:r>
          </a:p>
        </p:txBody>
      </p:sp>
      <p:pic>
        <p:nvPicPr>
          <p:cNvPr id="12" name="Picture 11">
            <a:extLst>
              <a:ext uri="{FF2B5EF4-FFF2-40B4-BE49-F238E27FC236}">
                <a16:creationId xmlns:a16="http://schemas.microsoft.com/office/drawing/2014/main" id="{DFF2B610-55D0-41DD-92F8-7A2660F1187F}"/>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895291" y="5868591"/>
            <a:ext cx="1022956" cy="690071"/>
          </a:xfrm>
          <a:prstGeom prst="rect">
            <a:avLst/>
          </a:prstGeom>
        </p:spPr>
      </p:pic>
      <p:grpSp>
        <p:nvGrpSpPr>
          <p:cNvPr id="13" name="Group 12">
            <a:extLst>
              <a:ext uri="{FF2B5EF4-FFF2-40B4-BE49-F238E27FC236}">
                <a16:creationId xmlns:a16="http://schemas.microsoft.com/office/drawing/2014/main" id="{99533E50-7322-43E4-87D4-6FF77C02D787}"/>
              </a:ext>
            </a:extLst>
          </p:cNvPr>
          <p:cNvGrpSpPr/>
          <p:nvPr userDrawn="1"/>
        </p:nvGrpSpPr>
        <p:grpSpPr>
          <a:xfrm>
            <a:off x="10910889" y="5668963"/>
            <a:ext cx="1281112" cy="1188607"/>
            <a:chOff x="10910889" y="5668963"/>
            <a:chExt cx="1281112" cy="1188607"/>
          </a:xfrm>
        </p:grpSpPr>
        <p:sp>
          <p:nvSpPr>
            <p:cNvPr id="14" name="Rectangle 13">
              <a:extLst>
                <a:ext uri="{FF2B5EF4-FFF2-40B4-BE49-F238E27FC236}">
                  <a16:creationId xmlns:a16="http://schemas.microsoft.com/office/drawing/2014/main" id="{4E2C95C0-C429-4397-A138-08903A367561}"/>
                </a:ext>
              </a:extLst>
            </p:cNvPr>
            <p:cNvSpPr/>
            <p:nvPr userDrawn="1"/>
          </p:nvSpPr>
          <p:spPr>
            <a:xfrm>
              <a:off x="10910889" y="5668963"/>
              <a:ext cx="1281112" cy="11886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2F2B6E4-A700-47F3-85BB-5B7FF96AE89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5" name="Footer Placeholder 4">
            <a:extLst>
              <a:ext uri="{FF2B5EF4-FFF2-40B4-BE49-F238E27FC236}">
                <a16:creationId xmlns:a16="http://schemas.microsoft.com/office/drawing/2014/main" id="{D1C71F76-F689-4CD7-997B-954BD8090E07}"/>
              </a:ext>
            </a:extLst>
          </p:cNvPr>
          <p:cNvSpPr>
            <a:spLocks noGrp="1"/>
          </p:cNvSpPr>
          <p:nvPr>
            <p:ph type="ftr" sz="quarter" idx="14"/>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6" name="Slide Number Placeholder 5">
            <a:extLst>
              <a:ext uri="{FF2B5EF4-FFF2-40B4-BE49-F238E27FC236}">
                <a16:creationId xmlns:a16="http://schemas.microsoft.com/office/drawing/2014/main" id="{4D519FAB-F9CC-4334-8193-81B85DDC0A73}"/>
              </a:ext>
            </a:extLst>
          </p:cNvPr>
          <p:cNvSpPr>
            <a:spLocks noGrp="1"/>
          </p:cNvSpPr>
          <p:nvPr>
            <p:ph type="sldNum" sz="quarter" idx="15"/>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spTree>
    <p:extLst>
      <p:ext uri="{BB962C8B-B14F-4D97-AF65-F5344CB8AC3E}">
        <p14:creationId xmlns:p14="http://schemas.microsoft.com/office/powerpoint/2010/main" val="27053545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only-Green">
    <p:bg>
      <p:bgPr>
        <a:solidFill>
          <a:schemeClr val="accent4"/>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25F9BE4-17DE-4934-AD0A-236E937C491E}"/>
              </a:ext>
            </a:extLst>
          </p:cNvPr>
          <p:cNvSpPr>
            <a:spLocks noGrp="1"/>
          </p:cNvSpPr>
          <p:nvPr>
            <p:ph type="pic" sz="quarter" idx="13"/>
          </p:nvPr>
        </p:nvSpPr>
        <p:spPr>
          <a:xfrm>
            <a:off x="188976" y="192087"/>
            <a:ext cx="11814048" cy="5486400"/>
          </a:xfrm>
        </p:spPr>
        <p:txBody>
          <a:bodyPr/>
          <a:lstStyle/>
          <a:p>
            <a:r>
              <a:rPr lang="en-US"/>
              <a:t>Click icon to add picture</a:t>
            </a:r>
          </a:p>
        </p:txBody>
      </p:sp>
      <p:grpSp>
        <p:nvGrpSpPr>
          <p:cNvPr id="12" name="Group 11">
            <a:extLst>
              <a:ext uri="{FF2B5EF4-FFF2-40B4-BE49-F238E27FC236}">
                <a16:creationId xmlns:a16="http://schemas.microsoft.com/office/drawing/2014/main" id="{C0DB1B7F-307C-46AE-89D8-B226EE00E847}"/>
              </a:ext>
            </a:extLst>
          </p:cNvPr>
          <p:cNvGrpSpPr/>
          <p:nvPr userDrawn="1"/>
        </p:nvGrpSpPr>
        <p:grpSpPr>
          <a:xfrm>
            <a:off x="10910889" y="5668963"/>
            <a:ext cx="1281112" cy="1188607"/>
            <a:chOff x="10910889" y="5668963"/>
            <a:chExt cx="1281112" cy="1188607"/>
          </a:xfrm>
        </p:grpSpPr>
        <p:sp>
          <p:nvSpPr>
            <p:cNvPr id="13" name="Rectangle 12">
              <a:extLst>
                <a:ext uri="{FF2B5EF4-FFF2-40B4-BE49-F238E27FC236}">
                  <a16:creationId xmlns:a16="http://schemas.microsoft.com/office/drawing/2014/main" id="{9AE4BBB7-BCBD-44AE-9ECD-B2C2A7A8564C}"/>
                </a:ext>
              </a:extLst>
            </p:cNvPr>
            <p:cNvSpPr/>
            <p:nvPr userDrawn="1"/>
          </p:nvSpPr>
          <p:spPr>
            <a:xfrm>
              <a:off x="10910889" y="5668963"/>
              <a:ext cx="1281112" cy="11886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DCD47EC-C3FB-41DA-9DB8-9A51C21E76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pic>
        <p:nvPicPr>
          <p:cNvPr id="15" name="Picture 14">
            <a:extLst>
              <a:ext uri="{FF2B5EF4-FFF2-40B4-BE49-F238E27FC236}">
                <a16:creationId xmlns:a16="http://schemas.microsoft.com/office/drawing/2014/main" id="{3565F273-2816-479E-9939-940B7E156E1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895291" y="5869782"/>
            <a:ext cx="1022955" cy="690069"/>
          </a:xfrm>
          <a:prstGeom prst="rect">
            <a:avLst/>
          </a:prstGeom>
        </p:spPr>
      </p:pic>
      <p:sp>
        <p:nvSpPr>
          <p:cNvPr id="5" name="Footer Placeholder 4">
            <a:extLst>
              <a:ext uri="{FF2B5EF4-FFF2-40B4-BE49-F238E27FC236}">
                <a16:creationId xmlns:a16="http://schemas.microsoft.com/office/drawing/2014/main" id="{B761E179-80EF-4897-A3F2-C22D24CE8D0A}"/>
              </a:ext>
            </a:extLst>
          </p:cNvPr>
          <p:cNvSpPr>
            <a:spLocks noGrp="1"/>
          </p:cNvSpPr>
          <p:nvPr>
            <p:ph type="ftr" sz="quarter" idx="14"/>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6" name="Slide Number Placeholder 5">
            <a:extLst>
              <a:ext uri="{FF2B5EF4-FFF2-40B4-BE49-F238E27FC236}">
                <a16:creationId xmlns:a16="http://schemas.microsoft.com/office/drawing/2014/main" id="{7EA53351-5447-4D4E-85EC-ECBF1AF689EB}"/>
              </a:ext>
            </a:extLst>
          </p:cNvPr>
          <p:cNvSpPr>
            <a:spLocks noGrp="1"/>
          </p:cNvSpPr>
          <p:nvPr>
            <p:ph type="sldNum" sz="quarter" idx="15"/>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spTree>
    <p:extLst>
      <p:ext uri="{BB962C8B-B14F-4D97-AF65-F5344CB8AC3E}">
        <p14:creationId xmlns:p14="http://schemas.microsoft.com/office/powerpoint/2010/main" val="36071576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FE028-B232-40EE-99A5-FFA6EF65DAC6}"/>
              </a:ext>
            </a:extLst>
          </p:cNvPr>
          <p:cNvSpPr>
            <a:spLocks noGrp="1"/>
          </p:cNvSpPr>
          <p:nvPr>
            <p:ph type="title"/>
          </p:nvPr>
        </p:nvSpPr>
        <p:spPr>
          <a:xfrm>
            <a:off x="667512" y="738414"/>
            <a:ext cx="10707189" cy="1325563"/>
          </a:xfrm>
        </p:spPr>
        <p:txBody>
          <a:bodyPr/>
          <a:lstStyle>
            <a:lvl1pPr>
              <a:defRPr>
                <a:solidFill>
                  <a:schemeClr val="accent1"/>
                </a:solidFill>
              </a:defRPr>
            </a:lvl1pPr>
          </a:lstStyle>
          <a:p>
            <a:r>
              <a:rPr lang="en-US"/>
              <a:t>Click to edit Master title style</a:t>
            </a:r>
          </a:p>
        </p:txBody>
      </p:sp>
      <p:pic>
        <p:nvPicPr>
          <p:cNvPr id="10" name="Picture 9">
            <a:extLst>
              <a:ext uri="{FF2B5EF4-FFF2-40B4-BE49-F238E27FC236}">
                <a16:creationId xmlns:a16="http://schemas.microsoft.com/office/drawing/2014/main" id="{78D0480C-D0F0-4D64-91F7-253C93EA69C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95291" y="5869782"/>
            <a:ext cx="1022956" cy="690070"/>
          </a:xfrm>
          <a:prstGeom prst="rect">
            <a:avLst/>
          </a:prstGeom>
        </p:spPr>
      </p:pic>
      <p:grpSp>
        <p:nvGrpSpPr>
          <p:cNvPr id="11" name="Group 10">
            <a:extLst>
              <a:ext uri="{FF2B5EF4-FFF2-40B4-BE49-F238E27FC236}">
                <a16:creationId xmlns:a16="http://schemas.microsoft.com/office/drawing/2014/main" id="{2DC6D3C9-6C92-4E30-9A17-99F65DB4D299}"/>
              </a:ext>
            </a:extLst>
          </p:cNvPr>
          <p:cNvGrpSpPr/>
          <p:nvPr userDrawn="1"/>
        </p:nvGrpSpPr>
        <p:grpSpPr>
          <a:xfrm>
            <a:off x="10910889" y="5668963"/>
            <a:ext cx="1281112" cy="1188607"/>
            <a:chOff x="10910889" y="5668963"/>
            <a:chExt cx="1281112" cy="1188607"/>
          </a:xfrm>
        </p:grpSpPr>
        <p:sp>
          <p:nvSpPr>
            <p:cNvPr id="12" name="Rectangle 11">
              <a:extLst>
                <a:ext uri="{FF2B5EF4-FFF2-40B4-BE49-F238E27FC236}">
                  <a16:creationId xmlns:a16="http://schemas.microsoft.com/office/drawing/2014/main" id="{55001050-7ABC-4538-9DD1-EDD54675A790}"/>
                </a:ext>
              </a:extLst>
            </p:cNvPr>
            <p:cNvSpPr/>
            <p:nvPr userDrawn="1"/>
          </p:nvSpPr>
          <p:spPr>
            <a:xfrm>
              <a:off x="10910889" y="5668963"/>
              <a:ext cx="1281112" cy="11886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EC3EE77B-3F02-437B-89D4-A144513ABBF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14" name="Footer Placeholder 13">
            <a:extLst>
              <a:ext uri="{FF2B5EF4-FFF2-40B4-BE49-F238E27FC236}">
                <a16:creationId xmlns:a16="http://schemas.microsoft.com/office/drawing/2014/main" id="{425EF643-ACB6-49DE-99F2-122CA76F9200}"/>
              </a:ext>
            </a:extLst>
          </p:cNvPr>
          <p:cNvSpPr>
            <a:spLocks noGrp="1"/>
          </p:cNvSpPr>
          <p:nvPr>
            <p:ph type="ftr" sz="quarter" idx="10"/>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15" name="Slide Number Placeholder 14">
            <a:extLst>
              <a:ext uri="{FF2B5EF4-FFF2-40B4-BE49-F238E27FC236}">
                <a16:creationId xmlns:a16="http://schemas.microsoft.com/office/drawing/2014/main" id="{A4A0623B-63CD-47FB-83FB-AC9D4A8A10E5}"/>
              </a:ext>
            </a:extLst>
          </p:cNvPr>
          <p:cNvSpPr>
            <a:spLocks noGrp="1"/>
          </p:cNvSpPr>
          <p:nvPr>
            <p:ph type="sldNum" sz="quarter" idx="11"/>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spTree>
    <p:extLst>
      <p:ext uri="{BB962C8B-B14F-4D97-AF65-F5344CB8AC3E}">
        <p14:creationId xmlns:p14="http://schemas.microsoft.com/office/powerpoint/2010/main" val="4274551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Re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A5E3-533D-458D-96FF-E3E50DFDD174}"/>
              </a:ext>
            </a:extLst>
          </p:cNvPr>
          <p:cNvSpPr>
            <a:spLocks noGrp="1"/>
          </p:cNvSpPr>
          <p:nvPr>
            <p:ph type="ctrTitle"/>
          </p:nvPr>
        </p:nvSpPr>
        <p:spPr>
          <a:xfrm>
            <a:off x="669925" y="862359"/>
            <a:ext cx="10240964" cy="1655762"/>
          </a:xfrm>
        </p:spPr>
        <p:txBody>
          <a:bodyPr anchor="ctr"/>
          <a:lstStyle>
            <a:lvl1pPr algn="l">
              <a:defRPr sz="4800" spc="60" baseline="0">
                <a:solidFill>
                  <a:schemeClr val="accent3"/>
                </a:solidFill>
              </a:defRPr>
            </a:lvl1pPr>
          </a:lstStyle>
          <a:p>
            <a:r>
              <a:rPr lang="en-US"/>
              <a:t>Click to edit Master title style</a:t>
            </a:r>
          </a:p>
        </p:txBody>
      </p:sp>
      <p:sp>
        <p:nvSpPr>
          <p:cNvPr id="3" name="Subtitle 2">
            <a:extLst>
              <a:ext uri="{FF2B5EF4-FFF2-40B4-BE49-F238E27FC236}">
                <a16:creationId xmlns:a16="http://schemas.microsoft.com/office/drawing/2014/main" id="{5453560F-98B5-44B1-BF40-2B12B5C038B1}"/>
              </a:ext>
            </a:extLst>
          </p:cNvPr>
          <p:cNvSpPr>
            <a:spLocks noGrp="1"/>
          </p:cNvSpPr>
          <p:nvPr>
            <p:ph type="subTitle" idx="1" hasCustomPrompt="1"/>
          </p:nvPr>
        </p:nvSpPr>
        <p:spPr>
          <a:xfrm>
            <a:off x="669925" y="3145536"/>
            <a:ext cx="4572000" cy="640080"/>
          </a:xfrm>
        </p:spPr>
        <p:txBody>
          <a:bodyPr>
            <a:noAutofit/>
          </a:bodyPr>
          <a:lstStyle>
            <a:lvl1pPr marL="0" indent="0" algn="l" defTabSz="914400" rtl="0" eaLnBrk="1" latinLnBrk="0" hangingPunct="1">
              <a:lnSpc>
                <a:spcPct val="100000"/>
              </a:lnSpc>
              <a:spcBef>
                <a:spcPts val="0"/>
              </a:spcBef>
              <a:buFont typeface="Arial" panose="020B0604020202020204" pitchFamily="34" charset="0"/>
              <a:buNone/>
              <a:defRPr lang="en-US" sz="1350" b="0" kern="1200" spc="0" baseline="0" dirty="0">
                <a:solidFill>
                  <a:schemeClr val="tx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XX, XXXX</a:t>
            </a:r>
          </a:p>
        </p:txBody>
      </p:sp>
      <p:grpSp>
        <p:nvGrpSpPr>
          <p:cNvPr id="12" name="Group 11">
            <a:extLst>
              <a:ext uri="{FF2B5EF4-FFF2-40B4-BE49-F238E27FC236}">
                <a16:creationId xmlns:a16="http://schemas.microsoft.com/office/drawing/2014/main" id="{C496FAC1-AEBE-44D8-959E-3993D567591C}"/>
              </a:ext>
            </a:extLst>
          </p:cNvPr>
          <p:cNvGrpSpPr/>
          <p:nvPr userDrawn="1"/>
        </p:nvGrpSpPr>
        <p:grpSpPr>
          <a:xfrm>
            <a:off x="10910889" y="5668963"/>
            <a:ext cx="1281112" cy="1188607"/>
            <a:chOff x="10910889" y="5668963"/>
            <a:chExt cx="1281112" cy="1188607"/>
          </a:xfrm>
        </p:grpSpPr>
        <p:sp>
          <p:nvSpPr>
            <p:cNvPr id="14" name="Rectangle 13">
              <a:extLst>
                <a:ext uri="{FF2B5EF4-FFF2-40B4-BE49-F238E27FC236}">
                  <a16:creationId xmlns:a16="http://schemas.microsoft.com/office/drawing/2014/main" id="{40ECD62B-D0A2-469D-B0C2-BEC9CF4C0A58}"/>
                </a:ext>
              </a:extLst>
            </p:cNvPr>
            <p:cNvSpPr/>
            <p:nvPr userDrawn="1"/>
          </p:nvSpPr>
          <p:spPr>
            <a:xfrm>
              <a:off x="10910889" y="5668963"/>
              <a:ext cx="1281112" cy="11886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582EB22C-F569-47FA-91B6-6150F9136E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10" name="Text Placeholder 2">
            <a:extLst>
              <a:ext uri="{FF2B5EF4-FFF2-40B4-BE49-F238E27FC236}">
                <a16:creationId xmlns:a16="http://schemas.microsoft.com/office/drawing/2014/main" id="{CC65FAAB-D49B-4633-B569-25B58908887F}"/>
              </a:ext>
            </a:extLst>
          </p:cNvPr>
          <p:cNvSpPr>
            <a:spLocks noGrp="1"/>
          </p:cNvSpPr>
          <p:nvPr>
            <p:ph type="body" idx="12" hasCustomPrompt="1"/>
          </p:nvPr>
        </p:nvSpPr>
        <p:spPr>
          <a:xfrm>
            <a:off x="669924" y="2551176"/>
            <a:ext cx="10241280" cy="603504"/>
          </a:xfrm>
        </p:spPr>
        <p:txBody>
          <a:bodyPr anchor="t">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b="1" spc="4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edit Master subhead style</a:t>
            </a:r>
          </a:p>
        </p:txBody>
      </p:sp>
      <p:sp>
        <p:nvSpPr>
          <p:cNvPr id="9" name="Rectangle 8">
            <a:extLst>
              <a:ext uri="{FF2B5EF4-FFF2-40B4-BE49-F238E27FC236}">
                <a16:creationId xmlns:a16="http://schemas.microsoft.com/office/drawing/2014/main" id="{52E66882-7F09-4A76-B965-60F2637DDCBF}"/>
              </a:ext>
            </a:extLst>
          </p:cNvPr>
          <p:cNvSpPr/>
          <p:nvPr userDrawn="1"/>
        </p:nvSpPr>
        <p:spPr>
          <a:xfrm>
            <a:off x="1018903" y="6283234"/>
            <a:ext cx="1449977" cy="222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383A295C-2DC0-4B28-B19C-4099FCDCF236}"/>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9895291" y="5868591"/>
            <a:ext cx="1022956" cy="690071"/>
          </a:xfrm>
          <a:prstGeom prst="rect">
            <a:avLst/>
          </a:prstGeom>
        </p:spPr>
      </p:pic>
    </p:spTree>
    <p:extLst>
      <p:ext uri="{BB962C8B-B14F-4D97-AF65-F5344CB8AC3E}">
        <p14:creationId xmlns:p14="http://schemas.microsoft.com/office/powerpoint/2010/main" val="665759991"/>
      </p:ext>
    </p:extLst>
  </p:cSld>
  <p:clrMapOvr>
    <a:masterClrMapping/>
  </p:clrMapOvr>
  <p:extLst>
    <p:ext uri="{DCECCB84-F9BA-43D5-87BE-67443E8EF086}">
      <p15:sldGuideLst xmlns:p15="http://schemas.microsoft.com/office/powerpoint/2012/main">
        <p15:guide id="1" orient="horz" pos="2112">
          <p15:clr>
            <a:srgbClr val="FBAE40"/>
          </p15:clr>
        </p15:guide>
        <p15:guide id="2" orient="horz" pos="177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Teal">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FE028-B232-40EE-99A5-FFA6EF65DAC6}"/>
              </a:ext>
            </a:extLst>
          </p:cNvPr>
          <p:cNvSpPr>
            <a:spLocks noGrp="1"/>
          </p:cNvSpPr>
          <p:nvPr>
            <p:ph type="title"/>
          </p:nvPr>
        </p:nvSpPr>
        <p:spPr>
          <a:xfrm>
            <a:off x="667512" y="738414"/>
            <a:ext cx="10707189" cy="1325563"/>
          </a:xfrm>
        </p:spPr>
        <p:txBody>
          <a:bodyPr/>
          <a:lstStyle>
            <a:lvl1pPr>
              <a:defRPr>
                <a:solidFill>
                  <a:schemeClr val="accent5"/>
                </a:solidFill>
              </a:defRPr>
            </a:lvl1pPr>
          </a:lstStyle>
          <a:p>
            <a:r>
              <a:rPr lang="en-US"/>
              <a:t>Click to edit Master title style</a:t>
            </a:r>
          </a:p>
        </p:txBody>
      </p:sp>
      <p:pic>
        <p:nvPicPr>
          <p:cNvPr id="10" name="Picture 9">
            <a:extLst>
              <a:ext uri="{FF2B5EF4-FFF2-40B4-BE49-F238E27FC236}">
                <a16:creationId xmlns:a16="http://schemas.microsoft.com/office/drawing/2014/main" id="{3403CA97-0323-4929-B4B0-48C22FE9C76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95291" y="5869782"/>
            <a:ext cx="1022955" cy="690070"/>
          </a:xfrm>
          <a:prstGeom prst="rect">
            <a:avLst/>
          </a:prstGeom>
        </p:spPr>
      </p:pic>
      <p:grpSp>
        <p:nvGrpSpPr>
          <p:cNvPr id="11" name="Group 10">
            <a:extLst>
              <a:ext uri="{FF2B5EF4-FFF2-40B4-BE49-F238E27FC236}">
                <a16:creationId xmlns:a16="http://schemas.microsoft.com/office/drawing/2014/main" id="{88F04A9F-F5D6-476A-9430-C3F567740C80}"/>
              </a:ext>
            </a:extLst>
          </p:cNvPr>
          <p:cNvGrpSpPr/>
          <p:nvPr userDrawn="1"/>
        </p:nvGrpSpPr>
        <p:grpSpPr>
          <a:xfrm>
            <a:off x="10910889" y="5668963"/>
            <a:ext cx="1281112" cy="1188607"/>
            <a:chOff x="10910889" y="5668963"/>
            <a:chExt cx="1281112" cy="1188607"/>
          </a:xfrm>
        </p:grpSpPr>
        <p:sp>
          <p:nvSpPr>
            <p:cNvPr id="12" name="Rectangle 11">
              <a:extLst>
                <a:ext uri="{FF2B5EF4-FFF2-40B4-BE49-F238E27FC236}">
                  <a16:creationId xmlns:a16="http://schemas.microsoft.com/office/drawing/2014/main" id="{30D5D03F-619B-46AB-BA94-83D6CCD258BA}"/>
                </a:ext>
              </a:extLst>
            </p:cNvPr>
            <p:cNvSpPr/>
            <p:nvPr userDrawn="1"/>
          </p:nvSpPr>
          <p:spPr>
            <a:xfrm>
              <a:off x="10910889" y="5668963"/>
              <a:ext cx="1281112" cy="1188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F19A46EE-D912-4DE1-BDC0-5262FDFD58F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14" name="Footer Placeholder 13">
            <a:extLst>
              <a:ext uri="{FF2B5EF4-FFF2-40B4-BE49-F238E27FC236}">
                <a16:creationId xmlns:a16="http://schemas.microsoft.com/office/drawing/2014/main" id="{65899BB5-6137-4F73-9841-E37D1B210038}"/>
              </a:ext>
            </a:extLst>
          </p:cNvPr>
          <p:cNvSpPr>
            <a:spLocks noGrp="1"/>
          </p:cNvSpPr>
          <p:nvPr>
            <p:ph type="ftr" sz="quarter" idx="10"/>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15" name="Slide Number Placeholder 14">
            <a:extLst>
              <a:ext uri="{FF2B5EF4-FFF2-40B4-BE49-F238E27FC236}">
                <a16:creationId xmlns:a16="http://schemas.microsoft.com/office/drawing/2014/main" id="{AA50B008-20D9-4672-B91C-E5DCAD4F1317}"/>
              </a:ext>
            </a:extLst>
          </p:cNvPr>
          <p:cNvSpPr>
            <a:spLocks noGrp="1"/>
          </p:cNvSpPr>
          <p:nvPr>
            <p:ph type="sldNum" sz="quarter" idx="11"/>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spTree>
    <p:extLst>
      <p:ext uri="{BB962C8B-B14F-4D97-AF65-F5344CB8AC3E}">
        <p14:creationId xmlns:p14="http://schemas.microsoft.com/office/powerpoint/2010/main" val="34760607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Re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FE028-B232-40EE-99A5-FFA6EF65DAC6}"/>
              </a:ext>
            </a:extLst>
          </p:cNvPr>
          <p:cNvSpPr>
            <a:spLocks noGrp="1"/>
          </p:cNvSpPr>
          <p:nvPr>
            <p:ph type="title"/>
          </p:nvPr>
        </p:nvSpPr>
        <p:spPr>
          <a:xfrm>
            <a:off x="667512" y="738414"/>
            <a:ext cx="10707189" cy="1325563"/>
          </a:xfrm>
        </p:spPr>
        <p:txBody>
          <a:bodyPr/>
          <a:lstStyle>
            <a:lvl1pPr>
              <a:defRPr>
                <a:solidFill>
                  <a:schemeClr val="accent3"/>
                </a:solidFill>
              </a:defRPr>
            </a:lvl1pPr>
          </a:lstStyle>
          <a:p>
            <a:r>
              <a:rPr lang="en-US"/>
              <a:t>Click to edit Master title style</a:t>
            </a:r>
          </a:p>
        </p:txBody>
      </p:sp>
      <p:pic>
        <p:nvPicPr>
          <p:cNvPr id="6" name="Picture 5">
            <a:extLst>
              <a:ext uri="{FF2B5EF4-FFF2-40B4-BE49-F238E27FC236}">
                <a16:creationId xmlns:a16="http://schemas.microsoft.com/office/drawing/2014/main" id="{62BA346D-C8BC-45E6-8B74-91008AFF9DEB}"/>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895291" y="5868591"/>
            <a:ext cx="1022956" cy="690071"/>
          </a:xfrm>
          <a:prstGeom prst="rect">
            <a:avLst/>
          </a:prstGeom>
        </p:spPr>
      </p:pic>
      <p:grpSp>
        <p:nvGrpSpPr>
          <p:cNvPr id="7" name="Group 6">
            <a:extLst>
              <a:ext uri="{FF2B5EF4-FFF2-40B4-BE49-F238E27FC236}">
                <a16:creationId xmlns:a16="http://schemas.microsoft.com/office/drawing/2014/main" id="{000E2F0A-A266-4FEC-9AA2-0094D2E78CEF}"/>
              </a:ext>
            </a:extLst>
          </p:cNvPr>
          <p:cNvGrpSpPr/>
          <p:nvPr userDrawn="1"/>
        </p:nvGrpSpPr>
        <p:grpSpPr>
          <a:xfrm>
            <a:off x="10910889" y="5668963"/>
            <a:ext cx="1281112" cy="1188607"/>
            <a:chOff x="10910889" y="5668963"/>
            <a:chExt cx="1281112" cy="1188607"/>
          </a:xfrm>
        </p:grpSpPr>
        <p:sp>
          <p:nvSpPr>
            <p:cNvPr id="8" name="Rectangle 7">
              <a:extLst>
                <a:ext uri="{FF2B5EF4-FFF2-40B4-BE49-F238E27FC236}">
                  <a16:creationId xmlns:a16="http://schemas.microsoft.com/office/drawing/2014/main" id="{7BC7CEEB-F271-410B-A816-E60D4EC465F7}"/>
                </a:ext>
              </a:extLst>
            </p:cNvPr>
            <p:cNvSpPr/>
            <p:nvPr userDrawn="1"/>
          </p:nvSpPr>
          <p:spPr>
            <a:xfrm>
              <a:off x="10910889" y="5668963"/>
              <a:ext cx="1281112" cy="11886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7EFA4DD-7457-4601-A0BA-1657499BE79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10" name="Footer Placeholder 9">
            <a:extLst>
              <a:ext uri="{FF2B5EF4-FFF2-40B4-BE49-F238E27FC236}">
                <a16:creationId xmlns:a16="http://schemas.microsoft.com/office/drawing/2014/main" id="{92FC9649-CE0C-41FA-860C-0F31C8EC1956}"/>
              </a:ext>
            </a:extLst>
          </p:cNvPr>
          <p:cNvSpPr>
            <a:spLocks noGrp="1"/>
          </p:cNvSpPr>
          <p:nvPr>
            <p:ph type="ftr" sz="quarter" idx="10"/>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11" name="Slide Number Placeholder 10">
            <a:extLst>
              <a:ext uri="{FF2B5EF4-FFF2-40B4-BE49-F238E27FC236}">
                <a16:creationId xmlns:a16="http://schemas.microsoft.com/office/drawing/2014/main" id="{1FB29D45-148E-4CE3-ABDE-FD9683BBA442}"/>
              </a:ext>
            </a:extLst>
          </p:cNvPr>
          <p:cNvSpPr>
            <a:spLocks noGrp="1"/>
          </p:cNvSpPr>
          <p:nvPr>
            <p:ph type="sldNum" sz="quarter" idx="11"/>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spTree>
    <p:extLst>
      <p:ext uri="{BB962C8B-B14F-4D97-AF65-F5344CB8AC3E}">
        <p14:creationId xmlns:p14="http://schemas.microsoft.com/office/powerpoint/2010/main" val="19105770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Green">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FE028-B232-40EE-99A5-FFA6EF65DAC6}"/>
              </a:ext>
            </a:extLst>
          </p:cNvPr>
          <p:cNvSpPr>
            <a:spLocks noGrp="1"/>
          </p:cNvSpPr>
          <p:nvPr>
            <p:ph type="title"/>
          </p:nvPr>
        </p:nvSpPr>
        <p:spPr>
          <a:xfrm>
            <a:off x="667512" y="738414"/>
            <a:ext cx="10707189" cy="1325563"/>
          </a:xfrm>
        </p:spPr>
        <p:txBody>
          <a:bodyPr/>
          <a:lstStyle>
            <a:lvl1pPr>
              <a:defRPr>
                <a:solidFill>
                  <a:schemeClr val="accent6"/>
                </a:solidFill>
              </a:defRPr>
            </a:lvl1pPr>
          </a:lstStyle>
          <a:p>
            <a:r>
              <a:rPr lang="en-US"/>
              <a:t>Click to edit Master title style</a:t>
            </a:r>
          </a:p>
        </p:txBody>
      </p:sp>
      <p:grpSp>
        <p:nvGrpSpPr>
          <p:cNvPr id="10" name="Group 9">
            <a:extLst>
              <a:ext uri="{FF2B5EF4-FFF2-40B4-BE49-F238E27FC236}">
                <a16:creationId xmlns:a16="http://schemas.microsoft.com/office/drawing/2014/main" id="{6F2415A4-BE91-4823-A4F1-1D9454169C66}"/>
              </a:ext>
            </a:extLst>
          </p:cNvPr>
          <p:cNvGrpSpPr/>
          <p:nvPr userDrawn="1"/>
        </p:nvGrpSpPr>
        <p:grpSpPr>
          <a:xfrm>
            <a:off x="10910889" y="5668963"/>
            <a:ext cx="1281112" cy="1188607"/>
            <a:chOff x="10910889" y="5668963"/>
            <a:chExt cx="1281112" cy="1188607"/>
          </a:xfrm>
        </p:grpSpPr>
        <p:sp>
          <p:nvSpPr>
            <p:cNvPr id="11" name="Rectangle 10">
              <a:extLst>
                <a:ext uri="{FF2B5EF4-FFF2-40B4-BE49-F238E27FC236}">
                  <a16:creationId xmlns:a16="http://schemas.microsoft.com/office/drawing/2014/main" id="{21593BF5-FC4B-495E-BD01-6AA2D3501B03}"/>
                </a:ext>
              </a:extLst>
            </p:cNvPr>
            <p:cNvSpPr/>
            <p:nvPr userDrawn="1"/>
          </p:nvSpPr>
          <p:spPr>
            <a:xfrm>
              <a:off x="10910889" y="5668963"/>
              <a:ext cx="1281112" cy="11886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8DC6A2C-3169-41D3-8C10-0D4374B55C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pic>
        <p:nvPicPr>
          <p:cNvPr id="13" name="Picture 12">
            <a:extLst>
              <a:ext uri="{FF2B5EF4-FFF2-40B4-BE49-F238E27FC236}">
                <a16:creationId xmlns:a16="http://schemas.microsoft.com/office/drawing/2014/main" id="{EE067285-DD00-4769-81F0-DAE16D89414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895291" y="5869782"/>
            <a:ext cx="1022955" cy="690069"/>
          </a:xfrm>
          <a:prstGeom prst="rect">
            <a:avLst/>
          </a:prstGeom>
        </p:spPr>
      </p:pic>
      <p:sp>
        <p:nvSpPr>
          <p:cNvPr id="14" name="Footer Placeholder 13">
            <a:extLst>
              <a:ext uri="{FF2B5EF4-FFF2-40B4-BE49-F238E27FC236}">
                <a16:creationId xmlns:a16="http://schemas.microsoft.com/office/drawing/2014/main" id="{CBDDE1E3-A151-4D21-B486-A5C1196BCC85}"/>
              </a:ext>
            </a:extLst>
          </p:cNvPr>
          <p:cNvSpPr>
            <a:spLocks noGrp="1"/>
          </p:cNvSpPr>
          <p:nvPr>
            <p:ph type="ftr" sz="quarter" idx="10"/>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15" name="Slide Number Placeholder 14">
            <a:extLst>
              <a:ext uri="{FF2B5EF4-FFF2-40B4-BE49-F238E27FC236}">
                <a16:creationId xmlns:a16="http://schemas.microsoft.com/office/drawing/2014/main" id="{87A12082-A3DF-4748-8F07-85CFBE92D602}"/>
              </a:ext>
            </a:extLst>
          </p:cNvPr>
          <p:cNvSpPr>
            <a:spLocks noGrp="1"/>
          </p:cNvSpPr>
          <p:nvPr>
            <p:ph type="sldNum" sz="quarter" idx="11"/>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spTree>
    <p:extLst>
      <p:ext uri="{BB962C8B-B14F-4D97-AF65-F5344CB8AC3E}">
        <p14:creationId xmlns:p14="http://schemas.microsoft.com/office/powerpoint/2010/main" val="41795837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Blue">
    <p:bg>
      <p:bgPr>
        <a:solidFill>
          <a:schemeClr val="accent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A22F3B3-9E50-40AB-A7A5-2C79264EBC1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95291" y="5869782"/>
            <a:ext cx="1022956" cy="690070"/>
          </a:xfrm>
          <a:prstGeom prst="rect">
            <a:avLst/>
          </a:prstGeom>
        </p:spPr>
      </p:pic>
      <p:grpSp>
        <p:nvGrpSpPr>
          <p:cNvPr id="13" name="Group 12">
            <a:extLst>
              <a:ext uri="{FF2B5EF4-FFF2-40B4-BE49-F238E27FC236}">
                <a16:creationId xmlns:a16="http://schemas.microsoft.com/office/drawing/2014/main" id="{B9593DAD-5CBA-4B3B-AA03-E1025FC4FE37}"/>
              </a:ext>
            </a:extLst>
          </p:cNvPr>
          <p:cNvGrpSpPr/>
          <p:nvPr userDrawn="1"/>
        </p:nvGrpSpPr>
        <p:grpSpPr>
          <a:xfrm>
            <a:off x="10910889" y="5668963"/>
            <a:ext cx="1281112" cy="1188607"/>
            <a:chOff x="10910889" y="5668963"/>
            <a:chExt cx="1281112" cy="1188607"/>
          </a:xfrm>
        </p:grpSpPr>
        <p:sp>
          <p:nvSpPr>
            <p:cNvPr id="14" name="Rectangle 13">
              <a:extLst>
                <a:ext uri="{FF2B5EF4-FFF2-40B4-BE49-F238E27FC236}">
                  <a16:creationId xmlns:a16="http://schemas.microsoft.com/office/drawing/2014/main" id="{5AF440FC-9DE4-41F9-A23E-8220ED868EEC}"/>
                </a:ext>
              </a:extLst>
            </p:cNvPr>
            <p:cNvSpPr/>
            <p:nvPr userDrawn="1"/>
          </p:nvSpPr>
          <p:spPr>
            <a:xfrm>
              <a:off x="10910889" y="5668963"/>
              <a:ext cx="1281112" cy="11886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CBF48938-0590-48DF-9BA6-25EF409F918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5" name="Footer Placeholder 4">
            <a:extLst>
              <a:ext uri="{FF2B5EF4-FFF2-40B4-BE49-F238E27FC236}">
                <a16:creationId xmlns:a16="http://schemas.microsoft.com/office/drawing/2014/main" id="{3CFC89FF-A961-43A9-8BA0-DCD81E668B38}"/>
              </a:ext>
            </a:extLst>
          </p:cNvPr>
          <p:cNvSpPr>
            <a:spLocks noGrp="1"/>
          </p:cNvSpPr>
          <p:nvPr>
            <p:ph type="ftr" sz="quarter" idx="10"/>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6" name="Slide Number Placeholder 5">
            <a:extLst>
              <a:ext uri="{FF2B5EF4-FFF2-40B4-BE49-F238E27FC236}">
                <a16:creationId xmlns:a16="http://schemas.microsoft.com/office/drawing/2014/main" id="{DFB108EE-430F-4075-A50D-89B43C70277A}"/>
              </a:ext>
            </a:extLst>
          </p:cNvPr>
          <p:cNvSpPr>
            <a:spLocks noGrp="1"/>
          </p:cNvSpPr>
          <p:nvPr>
            <p:ph type="sldNum" sz="quarter" idx="11"/>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spTree>
    <p:extLst>
      <p:ext uri="{BB962C8B-B14F-4D97-AF65-F5344CB8AC3E}">
        <p14:creationId xmlns:p14="http://schemas.microsoft.com/office/powerpoint/2010/main" val="26961760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Teal">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47F680C-E86C-4630-B1F2-0A790F0B5FA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95291" y="5869782"/>
            <a:ext cx="1022955" cy="690070"/>
          </a:xfrm>
          <a:prstGeom prst="rect">
            <a:avLst/>
          </a:prstGeom>
        </p:spPr>
      </p:pic>
      <p:grpSp>
        <p:nvGrpSpPr>
          <p:cNvPr id="9" name="Group 8">
            <a:extLst>
              <a:ext uri="{FF2B5EF4-FFF2-40B4-BE49-F238E27FC236}">
                <a16:creationId xmlns:a16="http://schemas.microsoft.com/office/drawing/2014/main" id="{D351B73B-AC25-4420-8D95-06E3BC1D3DC8}"/>
              </a:ext>
            </a:extLst>
          </p:cNvPr>
          <p:cNvGrpSpPr/>
          <p:nvPr userDrawn="1"/>
        </p:nvGrpSpPr>
        <p:grpSpPr>
          <a:xfrm>
            <a:off x="10910889" y="5668963"/>
            <a:ext cx="1281112" cy="1188607"/>
            <a:chOff x="10910889" y="5668963"/>
            <a:chExt cx="1281112" cy="1188607"/>
          </a:xfrm>
        </p:grpSpPr>
        <p:sp>
          <p:nvSpPr>
            <p:cNvPr id="10" name="Rectangle 9">
              <a:extLst>
                <a:ext uri="{FF2B5EF4-FFF2-40B4-BE49-F238E27FC236}">
                  <a16:creationId xmlns:a16="http://schemas.microsoft.com/office/drawing/2014/main" id="{A72CB1DE-0041-4663-BB8C-BCC3C6E0A54E}"/>
                </a:ext>
              </a:extLst>
            </p:cNvPr>
            <p:cNvSpPr/>
            <p:nvPr userDrawn="1"/>
          </p:nvSpPr>
          <p:spPr>
            <a:xfrm>
              <a:off x="10910889" y="5668963"/>
              <a:ext cx="1281112" cy="1188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A4008EA-A6C1-4A99-A859-0E3024A81FF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5" name="Footer Placeholder 4">
            <a:extLst>
              <a:ext uri="{FF2B5EF4-FFF2-40B4-BE49-F238E27FC236}">
                <a16:creationId xmlns:a16="http://schemas.microsoft.com/office/drawing/2014/main" id="{27D92168-F0C5-4AFA-A7D6-DBA4424B974D}"/>
              </a:ext>
            </a:extLst>
          </p:cNvPr>
          <p:cNvSpPr>
            <a:spLocks noGrp="1"/>
          </p:cNvSpPr>
          <p:nvPr>
            <p:ph type="ftr" sz="quarter" idx="10"/>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6" name="Slide Number Placeholder 5">
            <a:extLst>
              <a:ext uri="{FF2B5EF4-FFF2-40B4-BE49-F238E27FC236}">
                <a16:creationId xmlns:a16="http://schemas.microsoft.com/office/drawing/2014/main" id="{F690B747-253F-4062-83D3-11A9F1163520}"/>
              </a:ext>
            </a:extLst>
          </p:cNvPr>
          <p:cNvSpPr>
            <a:spLocks noGrp="1"/>
          </p:cNvSpPr>
          <p:nvPr>
            <p:ph type="sldNum" sz="quarter" idx="11"/>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spTree>
    <p:extLst>
      <p:ext uri="{BB962C8B-B14F-4D97-AF65-F5344CB8AC3E}">
        <p14:creationId xmlns:p14="http://schemas.microsoft.com/office/powerpoint/2010/main" val="4094236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Red">
    <p:bg>
      <p:bgPr>
        <a:solidFill>
          <a:schemeClr val="accent3"/>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7D32EDD-167A-4B2E-BA7E-E9CCADDF678A}"/>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895291" y="5868591"/>
            <a:ext cx="1022956" cy="690071"/>
          </a:xfrm>
          <a:prstGeom prst="rect">
            <a:avLst/>
          </a:prstGeom>
        </p:spPr>
      </p:pic>
      <p:grpSp>
        <p:nvGrpSpPr>
          <p:cNvPr id="13" name="Group 12">
            <a:extLst>
              <a:ext uri="{FF2B5EF4-FFF2-40B4-BE49-F238E27FC236}">
                <a16:creationId xmlns:a16="http://schemas.microsoft.com/office/drawing/2014/main" id="{5071A42B-EF95-43FF-B6EC-7943AF759750}"/>
              </a:ext>
            </a:extLst>
          </p:cNvPr>
          <p:cNvGrpSpPr/>
          <p:nvPr userDrawn="1"/>
        </p:nvGrpSpPr>
        <p:grpSpPr>
          <a:xfrm>
            <a:off x="10910889" y="5668963"/>
            <a:ext cx="1281112" cy="1188607"/>
            <a:chOff x="10910889" y="5668963"/>
            <a:chExt cx="1281112" cy="1188607"/>
          </a:xfrm>
        </p:grpSpPr>
        <p:sp>
          <p:nvSpPr>
            <p:cNvPr id="14" name="Rectangle 13">
              <a:extLst>
                <a:ext uri="{FF2B5EF4-FFF2-40B4-BE49-F238E27FC236}">
                  <a16:creationId xmlns:a16="http://schemas.microsoft.com/office/drawing/2014/main" id="{C771A908-BF5D-434C-800D-4782D1FB1934}"/>
                </a:ext>
              </a:extLst>
            </p:cNvPr>
            <p:cNvSpPr/>
            <p:nvPr userDrawn="1"/>
          </p:nvSpPr>
          <p:spPr>
            <a:xfrm>
              <a:off x="10910889" y="5668963"/>
              <a:ext cx="1281112" cy="11886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ADB4AD5-9CC7-4531-B315-A0D3966256F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5" name="Footer Placeholder 4">
            <a:extLst>
              <a:ext uri="{FF2B5EF4-FFF2-40B4-BE49-F238E27FC236}">
                <a16:creationId xmlns:a16="http://schemas.microsoft.com/office/drawing/2014/main" id="{C0096EF0-20D4-4AA1-BF4C-04E3BA46FE8F}"/>
              </a:ext>
            </a:extLst>
          </p:cNvPr>
          <p:cNvSpPr>
            <a:spLocks noGrp="1"/>
          </p:cNvSpPr>
          <p:nvPr>
            <p:ph type="ftr" sz="quarter" idx="10"/>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6" name="Slide Number Placeholder 5">
            <a:extLst>
              <a:ext uri="{FF2B5EF4-FFF2-40B4-BE49-F238E27FC236}">
                <a16:creationId xmlns:a16="http://schemas.microsoft.com/office/drawing/2014/main" id="{4CE24A0A-5ECF-4A9E-A6F4-2FAF4CDC172F}"/>
              </a:ext>
            </a:extLst>
          </p:cNvPr>
          <p:cNvSpPr>
            <a:spLocks noGrp="1"/>
          </p:cNvSpPr>
          <p:nvPr>
            <p:ph type="sldNum" sz="quarter" idx="11"/>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spTree>
    <p:extLst>
      <p:ext uri="{BB962C8B-B14F-4D97-AF65-F5344CB8AC3E}">
        <p14:creationId xmlns:p14="http://schemas.microsoft.com/office/powerpoint/2010/main" val="9363685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Green">
    <p:bg>
      <p:bgPr>
        <a:solidFill>
          <a:schemeClr val="accent4"/>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28AFA83-26C7-45F0-94B4-8D7261621B2B}"/>
              </a:ext>
            </a:extLst>
          </p:cNvPr>
          <p:cNvGrpSpPr/>
          <p:nvPr userDrawn="1"/>
        </p:nvGrpSpPr>
        <p:grpSpPr>
          <a:xfrm>
            <a:off x="10910889" y="5668963"/>
            <a:ext cx="1281112" cy="1188607"/>
            <a:chOff x="10910889" y="5668963"/>
            <a:chExt cx="1281112" cy="1188607"/>
          </a:xfrm>
        </p:grpSpPr>
        <p:sp>
          <p:nvSpPr>
            <p:cNvPr id="13" name="Rectangle 12">
              <a:extLst>
                <a:ext uri="{FF2B5EF4-FFF2-40B4-BE49-F238E27FC236}">
                  <a16:creationId xmlns:a16="http://schemas.microsoft.com/office/drawing/2014/main" id="{599E9A34-9034-45D4-B084-71904A9D8B9E}"/>
                </a:ext>
              </a:extLst>
            </p:cNvPr>
            <p:cNvSpPr/>
            <p:nvPr userDrawn="1"/>
          </p:nvSpPr>
          <p:spPr>
            <a:xfrm>
              <a:off x="10910889" y="5668963"/>
              <a:ext cx="1281112" cy="11886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EB6A35F-E960-4297-AA29-3585EA1EEE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pic>
        <p:nvPicPr>
          <p:cNvPr id="15" name="Picture 14">
            <a:extLst>
              <a:ext uri="{FF2B5EF4-FFF2-40B4-BE49-F238E27FC236}">
                <a16:creationId xmlns:a16="http://schemas.microsoft.com/office/drawing/2014/main" id="{49EC12C3-77B3-47EF-B70B-A375A44ECF6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895291" y="5869782"/>
            <a:ext cx="1022955" cy="690069"/>
          </a:xfrm>
          <a:prstGeom prst="rect">
            <a:avLst/>
          </a:prstGeom>
        </p:spPr>
      </p:pic>
      <p:sp>
        <p:nvSpPr>
          <p:cNvPr id="5" name="Footer Placeholder 4">
            <a:extLst>
              <a:ext uri="{FF2B5EF4-FFF2-40B4-BE49-F238E27FC236}">
                <a16:creationId xmlns:a16="http://schemas.microsoft.com/office/drawing/2014/main" id="{4E74E256-6803-42E2-90A4-4E5E29B8A3DB}"/>
              </a:ext>
            </a:extLst>
          </p:cNvPr>
          <p:cNvSpPr>
            <a:spLocks noGrp="1"/>
          </p:cNvSpPr>
          <p:nvPr>
            <p:ph type="ftr" sz="quarter" idx="10"/>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6" name="Slide Number Placeholder 5">
            <a:extLst>
              <a:ext uri="{FF2B5EF4-FFF2-40B4-BE49-F238E27FC236}">
                <a16:creationId xmlns:a16="http://schemas.microsoft.com/office/drawing/2014/main" id="{F56BD49E-B7C1-4E59-AEEE-E2D5A58D63E6}"/>
              </a:ext>
            </a:extLst>
          </p:cNvPr>
          <p:cNvSpPr>
            <a:spLocks noGrp="1"/>
          </p:cNvSpPr>
          <p:nvPr>
            <p:ph type="sldNum" sz="quarter" idx="11"/>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spTree>
    <p:extLst>
      <p:ext uri="{BB962C8B-B14F-4D97-AF65-F5344CB8AC3E}">
        <p14:creationId xmlns:p14="http://schemas.microsoft.com/office/powerpoint/2010/main" val="37781615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31CCFBE-562C-48E4-98E6-77C9A843AD31}"/>
              </a:ext>
            </a:extLst>
          </p:cNvPr>
          <p:cNvSpPr>
            <a:spLocks noGrp="1"/>
          </p:cNvSpPr>
          <p:nvPr>
            <p:ph type="ftr" sz="quarter" idx="10"/>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6" name="Slide Number Placeholder 5">
            <a:extLst>
              <a:ext uri="{FF2B5EF4-FFF2-40B4-BE49-F238E27FC236}">
                <a16:creationId xmlns:a16="http://schemas.microsoft.com/office/drawing/2014/main" id="{43B40C2B-653B-4BAE-9F7C-B8503F8D6C9D}"/>
              </a:ext>
            </a:extLst>
          </p:cNvPr>
          <p:cNvSpPr>
            <a:spLocks noGrp="1"/>
          </p:cNvSpPr>
          <p:nvPr>
            <p:ph type="sldNum" sz="quarter" idx="11"/>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spTree>
    <p:extLst>
      <p:ext uri="{BB962C8B-B14F-4D97-AF65-F5344CB8AC3E}">
        <p14:creationId xmlns:p14="http://schemas.microsoft.com/office/powerpoint/2010/main" val="3303549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age-Green">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A5E3-533D-458D-96FF-E3E50DFDD174}"/>
              </a:ext>
            </a:extLst>
          </p:cNvPr>
          <p:cNvSpPr>
            <a:spLocks noGrp="1"/>
          </p:cNvSpPr>
          <p:nvPr>
            <p:ph type="ctrTitle"/>
          </p:nvPr>
        </p:nvSpPr>
        <p:spPr>
          <a:xfrm>
            <a:off x="669925" y="862359"/>
            <a:ext cx="10240964" cy="1655762"/>
          </a:xfrm>
        </p:spPr>
        <p:txBody>
          <a:bodyPr anchor="ctr"/>
          <a:lstStyle>
            <a:lvl1pPr algn="l">
              <a:defRPr sz="4800" spc="60" baseline="0">
                <a:solidFill>
                  <a:schemeClr val="accent6"/>
                </a:solidFill>
              </a:defRPr>
            </a:lvl1pPr>
          </a:lstStyle>
          <a:p>
            <a:r>
              <a:rPr lang="en-US"/>
              <a:t>Click to edit Master title style</a:t>
            </a:r>
          </a:p>
        </p:txBody>
      </p:sp>
      <p:sp>
        <p:nvSpPr>
          <p:cNvPr id="3" name="Subtitle 2">
            <a:extLst>
              <a:ext uri="{FF2B5EF4-FFF2-40B4-BE49-F238E27FC236}">
                <a16:creationId xmlns:a16="http://schemas.microsoft.com/office/drawing/2014/main" id="{5453560F-98B5-44B1-BF40-2B12B5C038B1}"/>
              </a:ext>
            </a:extLst>
          </p:cNvPr>
          <p:cNvSpPr>
            <a:spLocks noGrp="1"/>
          </p:cNvSpPr>
          <p:nvPr>
            <p:ph type="subTitle" idx="1" hasCustomPrompt="1"/>
          </p:nvPr>
        </p:nvSpPr>
        <p:spPr>
          <a:xfrm>
            <a:off x="669925" y="3145536"/>
            <a:ext cx="4572000" cy="640080"/>
          </a:xfrm>
        </p:spPr>
        <p:txBody>
          <a:bodyPr>
            <a:noAutofit/>
          </a:bodyPr>
          <a:lstStyle>
            <a:lvl1pPr marL="0" indent="0" algn="l" defTabSz="914400" rtl="0" eaLnBrk="1" latinLnBrk="0" hangingPunct="1">
              <a:lnSpc>
                <a:spcPct val="100000"/>
              </a:lnSpc>
              <a:spcBef>
                <a:spcPts val="0"/>
              </a:spcBef>
              <a:buFont typeface="Arial" panose="020B0604020202020204" pitchFamily="34" charset="0"/>
              <a:buNone/>
              <a:defRPr lang="en-US" sz="1350" b="0" kern="1200" spc="0" baseline="0" dirty="0">
                <a:solidFill>
                  <a:schemeClr val="tx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XX, XXXX</a:t>
            </a:r>
          </a:p>
        </p:txBody>
      </p:sp>
      <p:grpSp>
        <p:nvGrpSpPr>
          <p:cNvPr id="12" name="Group 11">
            <a:extLst>
              <a:ext uri="{FF2B5EF4-FFF2-40B4-BE49-F238E27FC236}">
                <a16:creationId xmlns:a16="http://schemas.microsoft.com/office/drawing/2014/main" id="{C496FAC1-AEBE-44D8-959E-3993D567591C}"/>
              </a:ext>
            </a:extLst>
          </p:cNvPr>
          <p:cNvGrpSpPr/>
          <p:nvPr userDrawn="1"/>
        </p:nvGrpSpPr>
        <p:grpSpPr>
          <a:xfrm>
            <a:off x="10910889" y="5668963"/>
            <a:ext cx="1281112" cy="1188607"/>
            <a:chOff x="10910889" y="5668963"/>
            <a:chExt cx="1281112" cy="1188607"/>
          </a:xfrm>
        </p:grpSpPr>
        <p:sp>
          <p:nvSpPr>
            <p:cNvPr id="14" name="Rectangle 13">
              <a:extLst>
                <a:ext uri="{FF2B5EF4-FFF2-40B4-BE49-F238E27FC236}">
                  <a16:creationId xmlns:a16="http://schemas.microsoft.com/office/drawing/2014/main" id="{40ECD62B-D0A2-469D-B0C2-BEC9CF4C0A58}"/>
                </a:ext>
              </a:extLst>
            </p:cNvPr>
            <p:cNvSpPr/>
            <p:nvPr userDrawn="1"/>
          </p:nvSpPr>
          <p:spPr>
            <a:xfrm>
              <a:off x="10910889" y="5668963"/>
              <a:ext cx="1281112" cy="11886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582EB22C-F569-47FA-91B6-6150F9136E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10" name="Text Placeholder 2">
            <a:extLst>
              <a:ext uri="{FF2B5EF4-FFF2-40B4-BE49-F238E27FC236}">
                <a16:creationId xmlns:a16="http://schemas.microsoft.com/office/drawing/2014/main" id="{CC65FAAB-D49B-4633-B569-25B58908887F}"/>
              </a:ext>
            </a:extLst>
          </p:cNvPr>
          <p:cNvSpPr>
            <a:spLocks noGrp="1"/>
          </p:cNvSpPr>
          <p:nvPr>
            <p:ph type="body" idx="12" hasCustomPrompt="1"/>
          </p:nvPr>
        </p:nvSpPr>
        <p:spPr>
          <a:xfrm>
            <a:off x="669924" y="2551176"/>
            <a:ext cx="10241280" cy="603504"/>
          </a:xfrm>
        </p:spPr>
        <p:txBody>
          <a:bodyPr anchor="t">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b="1" spc="4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edit Master subhead style</a:t>
            </a:r>
          </a:p>
        </p:txBody>
      </p:sp>
      <p:sp>
        <p:nvSpPr>
          <p:cNvPr id="9" name="Rectangle 8">
            <a:extLst>
              <a:ext uri="{FF2B5EF4-FFF2-40B4-BE49-F238E27FC236}">
                <a16:creationId xmlns:a16="http://schemas.microsoft.com/office/drawing/2014/main" id="{52E66882-7F09-4A76-B965-60F2637DDCBF}"/>
              </a:ext>
            </a:extLst>
          </p:cNvPr>
          <p:cNvSpPr/>
          <p:nvPr userDrawn="1"/>
        </p:nvSpPr>
        <p:spPr>
          <a:xfrm>
            <a:off x="1018903" y="6283234"/>
            <a:ext cx="1449977" cy="222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344B4D81-88CD-470E-8625-6F4D2E43AD0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895291" y="5869782"/>
            <a:ext cx="1022955" cy="690069"/>
          </a:xfrm>
          <a:prstGeom prst="rect">
            <a:avLst/>
          </a:prstGeom>
        </p:spPr>
      </p:pic>
    </p:spTree>
    <p:extLst>
      <p:ext uri="{BB962C8B-B14F-4D97-AF65-F5344CB8AC3E}">
        <p14:creationId xmlns:p14="http://schemas.microsoft.com/office/powerpoint/2010/main" val="1602274905"/>
      </p:ext>
    </p:extLst>
  </p:cSld>
  <p:clrMapOvr>
    <a:masterClrMapping/>
  </p:clrMapOvr>
  <p:extLst>
    <p:ext uri="{DCECCB84-F9BA-43D5-87BE-67443E8EF086}">
      <p15:sldGuideLst xmlns:p15="http://schemas.microsoft.com/office/powerpoint/2012/main">
        <p15:guide id="1" orient="horz" pos="2112">
          <p15:clr>
            <a:srgbClr val="FBAE40"/>
          </p15:clr>
        </p15:guide>
        <p15:guide id="2" orient="horz" pos="177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0B97-CACB-4753-9EAA-2848B2DD67C6}"/>
              </a:ext>
            </a:extLst>
          </p:cNvPr>
          <p:cNvSpPr>
            <a:spLocks noGrp="1"/>
          </p:cNvSpPr>
          <p:nvPr>
            <p:ph type="title"/>
          </p:nvPr>
        </p:nvSpPr>
        <p:spPr>
          <a:xfrm>
            <a:off x="667512" y="738414"/>
            <a:ext cx="10707189"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09D8B99-D9C2-4097-9FC1-984FA4D64AC2}"/>
              </a:ext>
            </a:extLst>
          </p:cNvPr>
          <p:cNvSpPr>
            <a:spLocks noGrp="1"/>
          </p:cNvSpPr>
          <p:nvPr>
            <p:ph idx="1"/>
          </p:nvPr>
        </p:nvSpPr>
        <p:spPr>
          <a:xfrm>
            <a:off x="667512" y="2547917"/>
            <a:ext cx="10707189" cy="3019873"/>
          </a:xfrm>
        </p:spPr>
        <p:txBody>
          <a:bodyPr/>
          <a:lstStyle>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A15E2BD9-D93B-42F8-9283-EAC3C6EE0D9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95291" y="5869782"/>
            <a:ext cx="1022956" cy="690070"/>
          </a:xfrm>
          <a:prstGeom prst="rect">
            <a:avLst/>
          </a:prstGeom>
        </p:spPr>
      </p:pic>
      <p:grpSp>
        <p:nvGrpSpPr>
          <p:cNvPr id="9" name="Group 8">
            <a:extLst>
              <a:ext uri="{FF2B5EF4-FFF2-40B4-BE49-F238E27FC236}">
                <a16:creationId xmlns:a16="http://schemas.microsoft.com/office/drawing/2014/main" id="{3F9AA341-5978-4CF5-A740-BB51B2B3A7D7}"/>
              </a:ext>
            </a:extLst>
          </p:cNvPr>
          <p:cNvGrpSpPr/>
          <p:nvPr userDrawn="1"/>
        </p:nvGrpSpPr>
        <p:grpSpPr>
          <a:xfrm>
            <a:off x="10910889" y="5668963"/>
            <a:ext cx="1281112" cy="1188607"/>
            <a:chOff x="10910889" y="5668963"/>
            <a:chExt cx="1281112" cy="1188607"/>
          </a:xfrm>
        </p:grpSpPr>
        <p:sp>
          <p:nvSpPr>
            <p:cNvPr id="10" name="Rectangle 9">
              <a:extLst>
                <a:ext uri="{FF2B5EF4-FFF2-40B4-BE49-F238E27FC236}">
                  <a16:creationId xmlns:a16="http://schemas.microsoft.com/office/drawing/2014/main" id="{977763C9-8FCA-4B82-A685-B68C69B4974B}"/>
                </a:ext>
              </a:extLst>
            </p:cNvPr>
            <p:cNvSpPr/>
            <p:nvPr userDrawn="1"/>
          </p:nvSpPr>
          <p:spPr>
            <a:xfrm>
              <a:off x="10910889" y="5668963"/>
              <a:ext cx="1281112" cy="11886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066956F-0225-4D08-AB1F-416099A42C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14" name="Footer Placeholder 13">
            <a:extLst>
              <a:ext uri="{FF2B5EF4-FFF2-40B4-BE49-F238E27FC236}">
                <a16:creationId xmlns:a16="http://schemas.microsoft.com/office/drawing/2014/main" id="{B20F191C-732F-4B5B-BB64-7DBD032C469A}"/>
              </a:ext>
            </a:extLst>
          </p:cNvPr>
          <p:cNvSpPr>
            <a:spLocks noGrp="1"/>
          </p:cNvSpPr>
          <p:nvPr>
            <p:ph type="ftr" sz="quarter" idx="10"/>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15" name="Slide Number Placeholder 14">
            <a:extLst>
              <a:ext uri="{FF2B5EF4-FFF2-40B4-BE49-F238E27FC236}">
                <a16:creationId xmlns:a16="http://schemas.microsoft.com/office/drawing/2014/main" id="{75B41862-B55C-4FE0-8250-F24907CD0191}"/>
              </a:ext>
            </a:extLst>
          </p:cNvPr>
          <p:cNvSpPr>
            <a:spLocks noGrp="1"/>
          </p:cNvSpPr>
          <p:nvPr>
            <p:ph type="sldNum" sz="quarter" idx="11"/>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spTree>
    <p:extLst>
      <p:ext uri="{BB962C8B-B14F-4D97-AF65-F5344CB8AC3E}">
        <p14:creationId xmlns:p14="http://schemas.microsoft.com/office/powerpoint/2010/main" val="916461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Teal">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0B97-CACB-4753-9EAA-2848B2DD67C6}"/>
              </a:ext>
            </a:extLst>
          </p:cNvPr>
          <p:cNvSpPr>
            <a:spLocks noGrp="1"/>
          </p:cNvSpPr>
          <p:nvPr>
            <p:ph type="title"/>
          </p:nvPr>
        </p:nvSpPr>
        <p:spPr>
          <a:xfrm>
            <a:off x="667512" y="738414"/>
            <a:ext cx="10707189" cy="1325563"/>
          </a:xfrm>
        </p:spPr>
        <p:txBody>
          <a:bodyPr/>
          <a:lstStyle>
            <a:lvl1pPr>
              <a:defRPr>
                <a:solidFill>
                  <a:schemeClr val="accent5"/>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D09D8B99-D9C2-4097-9FC1-984FA4D64AC2}"/>
              </a:ext>
            </a:extLst>
          </p:cNvPr>
          <p:cNvSpPr>
            <a:spLocks noGrp="1"/>
          </p:cNvSpPr>
          <p:nvPr>
            <p:ph idx="1"/>
          </p:nvPr>
        </p:nvSpPr>
        <p:spPr>
          <a:xfrm>
            <a:off x="667512" y="2547917"/>
            <a:ext cx="10707189" cy="3019873"/>
          </a:xfrm>
        </p:spPr>
        <p:txBody>
          <a:bodyPr/>
          <a:lstStyle>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BE9EE480-E44A-4CB3-AF35-36E339EE547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95291" y="5869782"/>
            <a:ext cx="1022955" cy="690070"/>
          </a:xfrm>
          <a:prstGeom prst="rect">
            <a:avLst/>
          </a:prstGeom>
        </p:spPr>
      </p:pic>
      <p:grpSp>
        <p:nvGrpSpPr>
          <p:cNvPr id="13" name="Group 12">
            <a:extLst>
              <a:ext uri="{FF2B5EF4-FFF2-40B4-BE49-F238E27FC236}">
                <a16:creationId xmlns:a16="http://schemas.microsoft.com/office/drawing/2014/main" id="{96BFC9F5-FB99-4722-AC76-C40AEA9F6666}"/>
              </a:ext>
            </a:extLst>
          </p:cNvPr>
          <p:cNvGrpSpPr/>
          <p:nvPr userDrawn="1"/>
        </p:nvGrpSpPr>
        <p:grpSpPr>
          <a:xfrm>
            <a:off x="10910889" y="5668963"/>
            <a:ext cx="1281112" cy="1188607"/>
            <a:chOff x="10910889" y="5668963"/>
            <a:chExt cx="1281112" cy="1188607"/>
          </a:xfrm>
        </p:grpSpPr>
        <p:sp>
          <p:nvSpPr>
            <p:cNvPr id="14" name="Rectangle 13">
              <a:extLst>
                <a:ext uri="{FF2B5EF4-FFF2-40B4-BE49-F238E27FC236}">
                  <a16:creationId xmlns:a16="http://schemas.microsoft.com/office/drawing/2014/main" id="{23225A31-7EE9-4B5F-8DB7-108817AFC892}"/>
                </a:ext>
              </a:extLst>
            </p:cNvPr>
            <p:cNvSpPr/>
            <p:nvPr userDrawn="1"/>
          </p:nvSpPr>
          <p:spPr>
            <a:xfrm>
              <a:off x="10910889" y="5668963"/>
              <a:ext cx="1281112" cy="1188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4B8BEC9-B3FB-4AA0-AA8D-2A6D9785DC1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7" name="Footer Placeholder 6">
            <a:extLst>
              <a:ext uri="{FF2B5EF4-FFF2-40B4-BE49-F238E27FC236}">
                <a16:creationId xmlns:a16="http://schemas.microsoft.com/office/drawing/2014/main" id="{56041093-8DDB-47BA-B7F1-3A2416331D81}"/>
              </a:ext>
            </a:extLst>
          </p:cNvPr>
          <p:cNvSpPr>
            <a:spLocks noGrp="1"/>
          </p:cNvSpPr>
          <p:nvPr>
            <p:ph type="ftr" sz="quarter" idx="10"/>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16" name="Slide Number Placeholder 15">
            <a:extLst>
              <a:ext uri="{FF2B5EF4-FFF2-40B4-BE49-F238E27FC236}">
                <a16:creationId xmlns:a16="http://schemas.microsoft.com/office/drawing/2014/main" id="{68480899-2398-499B-A908-3C89781816F6}"/>
              </a:ext>
            </a:extLst>
          </p:cNvPr>
          <p:cNvSpPr>
            <a:spLocks noGrp="1"/>
          </p:cNvSpPr>
          <p:nvPr>
            <p:ph type="sldNum" sz="quarter" idx="11"/>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spTree>
    <p:extLst>
      <p:ext uri="{BB962C8B-B14F-4D97-AF65-F5344CB8AC3E}">
        <p14:creationId xmlns:p14="http://schemas.microsoft.com/office/powerpoint/2010/main" val="338341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Re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0B97-CACB-4753-9EAA-2848B2DD67C6}"/>
              </a:ext>
            </a:extLst>
          </p:cNvPr>
          <p:cNvSpPr>
            <a:spLocks noGrp="1"/>
          </p:cNvSpPr>
          <p:nvPr>
            <p:ph type="title"/>
          </p:nvPr>
        </p:nvSpPr>
        <p:spPr>
          <a:xfrm>
            <a:off x="667512" y="738414"/>
            <a:ext cx="10707189" cy="1325563"/>
          </a:xfrm>
        </p:spPr>
        <p:txBody>
          <a:bodyPr/>
          <a:lstStyle>
            <a:lvl1pPr>
              <a:defRPr>
                <a:solidFill>
                  <a:schemeClr val="accent3"/>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D09D8B99-D9C2-4097-9FC1-984FA4D64AC2}"/>
              </a:ext>
            </a:extLst>
          </p:cNvPr>
          <p:cNvSpPr>
            <a:spLocks noGrp="1"/>
          </p:cNvSpPr>
          <p:nvPr>
            <p:ph idx="1"/>
          </p:nvPr>
        </p:nvSpPr>
        <p:spPr>
          <a:xfrm>
            <a:off x="667512" y="2547917"/>
            <a:ext cx="10707189" cy="3019873"/>
          </a:xfrm>
        </p:spPr>
        <p:txBody>
          <a:bodyPr/>
          <a:lstStyle>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37D0ADAB-3428-4427-AEFA-22E341902E59}"/>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895291" y="5868591"/>
            <a:ext cx="1022956" cy="690071"/>
          </a:xfrm>
          <a:prstGeom prst="rect">
            <a:avLst/>
          </a:prstGeom>
        </p:spPr>
      </p:pic>
      <p:grpSp>
        <p:nvGrpSpPr>
          <p:cNvPr id="13" name="Group 12">
            <a:extLst>
              <a:ext uri="{FF2B5EF4-FFF2-40B4-BE49-F238E27FC236}">
                <a16:creationId xmlns:a16="http://schemas.microsoft.com/office/drawing/2014/main" id="{D5EF3A2C-A276-46F1-9426-8DABE19BD986}"/>
              </a:ext>
            </a:extLst>
          </p:cNvPr>
          <p:cNvGrpSpPr/>
          <p:nvPr userDrawn="1"/>
        </p:nvGrpSpPr>
        <p:grpSpPr>
          <a:xfrm>
            <a:off x="10910889" y="5668963"/>
            <a:ext cx="1281112" cy="1188607"/>
            <a:chOff x="10910889" y="5668963"/>
            <a:chExt cx="1281112" cy="1188607"/>
          </a:xfrm>
        </p:grpSpPr>
        <p:sp>
          <p:nvSpPr>
            <p:cNvPr id="14" name="Rectangle 13">
              <a:extLst>
                <a:ext uri="{FF2B5EF4-FFF2-40B4-BE49-F238E27FC236}">
                  <a16:creationId xmlns:a16="http://schemas.microsoft.com/office/drawing/2014/main" id="{9BEAE1E6-EA9C-4D13-A35E-07880DCE2FA9}"/>
                </a:ext>
              </a:extLst>
            </p:cNvPr>
            <p:cNvSpPr/>
            <p:nvPr userDrawn="1"/>
          </p:nvSpPr>
          <p:spPr>
            <a:xfrm>
              <a:off x="10910889" y="5668963"/>
              <a:ext cx="1281112" cy="11886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3E4D53A-DE70-4EE2-8E8D-AA47873F21F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7" name="Footer Placeholder 6">
            <a:extLst>
              <a:ext uri="{FF2B5EF4-FFF2-40B4-BE49-F238E27FC236}">
                <a16:creationId xmlns:a16="http://schemas.microsoft.com/office/drawing/2014/main" id="{43EEA4E6-4AC5-40A3-A3E7-CF2BE843599E}"/>
              </a:ext>
            </a:extLst>
          </p:cNvPr>
          <p:cNvSpPr>
            <a:spLocks noGrp="1"/>
          </p:cNvSpPr>
          <p:nvPr>
            <p:ph type="ftr" sz="quarter" idx="10"/>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16" name="Slide Number Placeholder 15">
            <a:extLst>
              <a:ext uri="{FF2B5EF4-FFF2-40B4-BE49-F238E27FC236}">
                <a16:creationId xmlns:a16="http://schemas.microsoft.com/office/drawing/2014/main" id="{F5C3EB70-F95B-4CD7-B2C9-6E4086A77C18}"/>
              </a:ext>
            </a:extLst>
          </p:cNvPr>
          <p:cNvSpPr>
            <a:spLocks noGrp="1"/>
          </p:cNvSpPr>
          <p:nvPr>
            <p:ph type="sldNum" sz="quarter" idx="11"/>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spTree>
    <p:extLst>
      <p:ext uri="{BB962C8B-B14F-4D97-AF65-F5344CB8AC3E}">
        <p14:creationId xmlns:p14="http://schemas.microsoft.com/office/powerpoint/2010/main" val="233674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Green">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0B97-CACB-4753-9EAA-2848B2DD67C6}"/>
              </a:ext>
            </a:extLst>
          </p:cNvPr>
          <p:cNvSpPr>
            <a:spLocks noGrp="1"/>
          </p:cNvSpPr>
          <p:nvPr>
            <p:ph type="title"/>
          </p:nvPr>
        </p:nvSpPr>
        <p:spPr>
          <a:xfrm>
            <a:off x="667512" y="738414"/>
            <a:ext cx="10707189" cy="1325563"/>
          </a:xfrm>
        </p:spPr>
        <p:txBody>
          <a:bodyPr/>
          <a:lstStyle>
            <a:lvl1pPr>
              <a:defRPr>
                <a:solidFill>
                  <a:schemeClr val="accent6"/>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D09D8B99-D9C2-4097-9FC1-984FA4D64AC2}"/>
              </a:ext>
            </a:extLst>
          </p:cNvPr>
          <p:cNvSpPr>
            <a:spLocks noGrp="1"/>
          </p:cNvSpPr>
          <p:nvPr>
            <p:ph idx="1"/>
          </p:nvPr>
        </p:nvSpPr>
        <p:spPr>
          <a:xfrm>
            <a:off x="667512" y="2547917"/>
            <a:ext cx="10707189" cy="3019873"/>
          </a:xfrm>
        </p:spPr>
        <p:txBody>
          <a:bodyPr/>
          <a:lstStyle>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2" name="Group 11">
            <a:extLst>
              <a:ext uri="{FF2B5EF4-FFF2-40B4-BE49-F238E27FC236}">
                <a16:creationId xmlns:a16="http://schemas.microsoft.com/office/drawing/2014/main" id="{12F275D8-6A23-4796-8B7D-8C2B5503ADDD}"/>
              </a:ext>
            </a:extLst>
          </p:cNvPr>
          <p:cNvGrpSpPr/>
          <p:nvPr userDrawn="1"/>
        </p:nvGrpSpPr>
        <p:grpSpPr>
          <a:xfrm>
            <a:off x="10910889" y="5668963"/>
            <a:ext cx="1281112" cy="1188607"/>
            <a:chOff x="10910889" y="5668963"/>
            <a:chExt cx="1281112" cy="1188607"/>
          </a:xfrm>
        </p:grpSpPr>
        <p:sp>
          <p:nvSpPr>
            <p:cNvPr id="13" name="Rectangle 12">
              <a:extLst>
                <a:ext uri="{FF2B5EF4-FFF2-40B4-BE49-F238E27FC236}">
                  <a16:creationId xmlns:a16="http://schemas.microsoft.com/office/drawing/2014/main" id="{537412D5-664E-4E42-830A-F464B017B299}"/>
                </a:ext>
              </a:extLst>
            </p:cNvPr>
            <p:cNvSpPr/>
            <p:nvPr userDrawn="1"/>
          </p:nvSpPr>
          <p:spPr>
            <a:xfrm>
              <a:off x="10910889" y="5668963"/>
              <a:ext cx="1281112" cy="11886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0493E8B-34EB-4FED-96E9-4F945A14C0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pic>
        <p:nvPicPr>
          <p:cNvPr id="15" name="Picture 14">
            <a:extLst>
              <a:ext uri="{FF2B5EF4-FFF2-40B4-BE49-F238E27FC236}">
                <a16:creationId xmlns:a16="http://schemas.microsoft.com/office/drawing/2014/main" id="{199FD9E3-06BE-4D22-A80B-0970457EA476}"/>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895291" y="5869782"/>
            <a:ext cx="1022955" cy="690069"/>
          </a:xfrm>
          <a:prstGeom prst="rect">
            <a:avLst/>
          </a:prstGeom>
        </p:spPr>
      </p:pic>
      <p:sp>
        <p:nvSpPr>
          <p:cNvPr id="7" name="Footer Placeholder 6">
            <a:extLst>
              <a:ext uri="{FF2B5EF4-FFF2-40B4-BE49-F238E27FC236}">
                <a16:creationId xmlns:a16="http://schemas.microsoft.com/office/drawing/2014/main" id="{3713CF40-D8F8-4431-AB66-F68EB243A2EF}"/>
              </a:ext>
            </a:extLst>
          </p:cNvPr>
          <p:cNvSpPr>
            <a:spLocks noGrp="1"/>
          </p:cNvSpPr>
          <p:nvPr>
            <p:ph type="ftr" sz="quarter" idx="10"/>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16" name="Slide Number Placeholder 15">
            <a:extLst>
              <a:ext uri="{FF2B5EF4-FFF2-40B4-BE49-F238E27FC236}">
                <a16:creationId xmlns:a16="http://schemas.microsoft.com/office/drawing/2014/main" id="{ED817541-8D89-450B-AEAF-AB2864CB0EC9}"/>
              </a:ext>
            </a:extLst>
          </p:cNvPr>
          <p:cNvSpPr>
            <a:spLocks noGrp="1"/>
          </p:cNvSpPr>
          <p:nvPr>
            <p:ph type="sldNum" sz="quarter" idx="11"/>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spTree>
    <p:extLst>
      <p:ext uri="{BB962C8B-B14F-4D97-AF65-F5344CB8AC3E}">
        <p14:creationId xmlns:p14="http://schemas.microsoft.com/office/powerpoint/2010/main" val="1277769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 Title &amp; Content-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02B8-F3CA-499C-B842-E89ED460649A}"/>
              </a:ext>
            </a:extLst>
          </p:cNvPr>
          <p:cNvSpPr>
            <a:spLocks noGrp="1"/>
          </p:cNvSpPr>
          <p:nvPr>
            <p:ph type="title"/>
          </p:nvPr>
        </p:nvSpPr>
        <p:spPr>
          <a:xfrm>
            <a:off x="666569" y="741789"/>
            <a:ext cx="6400800" cy="1325563"/>
          </a:xfrm>
        </p:spPr>
        <p:txBody>
          <a:bodyPr/>
          <a:lstStyle>
            <a:lvl1pPr>
              <a:defRPr spc="60" baseline="0">
                <a:solidFill>
                  <a:schemeClr val="accent1"/>
                </a:solidFill>
              </a:defRPr>
            </a:lvl1pPr>
          </a:lstStyle>
          <a:p>
            <a:r>
              <a:rPr lang="en-US"/>
              <a:t>Click to edit Master title style</a:t>
            </a:r>
          </a:p>
        </p:txBody>
      </p:sp>
      <p:sp>
        <p:nvSpPr>
          <p:cNvPr id="3" name="Text Placeholder 2">
            <a:extLst>
              <a:ext uri="{FF2B5EF4-FFF2-40B4-BE49-F238E27FC236}">
                <a16:creationId xmlns:a16="http://schemas.microsoft.com/office/drawing/2014/main" id="{483ED4B9-837D-46E2-B8FA-F25600A5F2F0}"/>
              </a:ext>
            </a:extLst>
          </p:cNvPr>
          <p:cNvSpPr>
            <a:spLocks noGrp="1"/>
          </p:cNvSpPr>
          <p:nvPr>
            <p:ph type="body" idx="1"/>
          </p:nvPr>
        </p:nvSpPr>
        <p:spPr>
          <a:xfrm>
            <a:off x="664808" y="2092694"/>
            <a:ext cx="6400800" cy="823912"/>
          </a:xfrm>
        </p:spPr>
        <p:txBody>
          <a:bodyPr anchor="b">
            <a:normAutofit/>
          </a:bodyPr>
          <a:lstStyle>
            <a:lvl1pPr marL="0" indent="0">
              <a:buNone/>
              <a:defRPr sz="1800" b="1" spc="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9518F8-4BC8-455D-9B37-6E03E5E07DB7}"/>
              </a:ext>
            </a:extLst>
          </p:cNvPr>
          <p:cNvSpPr>
            <a:spLocks noGrp="1"/>
          </p:cNvSpPr>
          <p:nvPr>
            <p:ph sz="half" idx="2"/>
          </p:nvPr>
        </p:nvSpPr>
        <p:spPr>
          <a:xfrm>
            <a:off x="667512" y="2933273"/>
            <a:ext cx="6400800" cy="2735689"/>
          </a:xfrm>
        </p:spPr>
        <p:txBody>
          <a:bodyPr/>
          <a:lstStyle>
            <a:lvl1pPr>
              <a:lnSpc>
                <a:spcPts val="1750"/>
              </a:lnSpc>
              <a:defRPr sz="1400" b="0" baseline="0">
                <a:latin typeface="Calibri" panose="020F0502020204030204" pitchFamily="34" charset="0"/>
                <a:cs typeface="Calibri" panose="020F0502020204030204" pitchFamily="34" charset="0"/>
              </a:defRPr>
            </a:lvl1pPr>
            <a:lvl2pPr>
              <a:spcBef>
                <a:spcPts val="600"/>
              </a:spcBef>
              <a:defRPr sz="1200" baseline="0">
                <a:latin typeface="Calibri" panose="020F0502020204030204" pitchFamily="34" charset="0"/>
                <a:cs typeface="Calibri" panose="020F0502020204030204" pitchFamily="34" charset="0"/>
              </a:defRPr>
            </a:lvl2pPr>
            <a:lvl3pPr>
              <a:spcBef>
                <a:spcPts val="600"/>
              </a:spcBef>
              <a:defRPr sz="1200" baseline="0">
                <a:latin typeface="Calibri" panose="020F0502020204030204" pitchFamily="34" charset="0"/>
                <a:cs typeface="Calibri" panose="020F0502020204030204" pitchFamily="34" charset="0"/>
              </a:defRPr>
            </a:lvl3pPr>
            <a:lvl4pPr>
              <a:spcBef>
                <a:spcPts val="600"/>
              </a:spcBef>
              <a:defRPr sz="1200" baseline="0">
                <a:latin typeface="Calibri" panose="020F0502020204030204" pitchFamily="34" charset="0"/>
                <a:cs typeface="Calibri" panose="020F0502020204030204" pitchFamily="34" charset="0"/>
              </a:defRPr>
            </a:lvl4pPr>
            <a:lvl5pPr>
              <a:spcBef>
                <a:spcPts val="600"/>
              </a:spcBef>
              <a:defRPr sz="1200" baseline="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a:extLst>
              <a:ext uri="{FF2B5EF4-FFF2-40B4-BE49-F238E27FC236}">
                <a16:creationId xmlns:a16="http://schemas.microsoft.com/office/drawing/2014/main" id="{03BD3F6E-67F7-45F8-B0B5-A2822A42168D}"/>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95291" y="5869782"/>
            <a:ext cx="1022956" cy="690070"/>
          </a:xfrm>
          <a:prstGeom prst="rect">
            <a:avLst/>
          </a:prstGeom>
        </p:spPr>
      </p:pic>
      <p:grpSp>
        <p:nvGrpSpPr>
          <p:cNvPr id="16" name="Group 15">
            <a:extLst>
              <a:ext uri="{FF2B5EF4-FFF2-40B4-BE49-F238E27FC236}">
                <a16:creationId xmlns:a16="http://schemas.microsoft.com/office/drawing/2014/main" id="{23AA7B41-09B4-4CF5-9567-9B2C4F9BD5CD}"/>
              </a:ext>
            </a:extLst>
          </p:cNvPr>
          <p:cNvGrpSpPr/>
          <p:nvPr userDrawn="1"/>
        </p:nvGrpSpPr>
        <p:grpSpPr>
          <a:xfrm>
            <a:off x="10910889" y="5668963"/>
            <a:ext cx="1281112" cy="1188607"/>
            <a:chOff x="10910889" y="5668963"/>
            <a:chExt cx="1281112" cy="1188607"/>
          </a:xfrm>
        </p:grpSpPr>
        <p:sp>
          <p:nvSpPr>
            <p:cNvPr id="17" name="Rectangle 16">
              <a:extLst>
                <a:ext uri="{FF2B5EF4-FFF2-40B4-BE49-F238E27FC236}">
                  <a16:creationId xmlns:a16="http://schemas.microsoft.com/office/drawing/2014/main" id="{0E69CB54-68F6-40E8-AB2F-FEFA421124CC}"/>
                </a:ext>
              </a:extLst>
            </p:cNvPr>
            <p:cNvSpPr/>
            <p:nvPr userDrawn="1"/>
          </p:nvSpPr>
          <p:spPr>
            <a:xfrm>
              <a:off x="10910889" y="5668963"/>
              <a:ext cx="1281112" cy="11886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102A84D-677B-4AAF-B3BD-4813C90B5C1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1530" y="5870605"/>
              <a:ext cx="1052520" cy="684973"/>
            </a:xfrm>
            <a:prstGeom prst="rect">
              <a:avLst/>
            </a:prstGeom>
          </p:spPr>
        </p:pic>
      </p:grpSp>
      <p:sp>
        <p:nvSpPr>
          <p:cNvPr id="5" name="Footer Placeholder 4">
            <a:extLst>
              <a:ext uri="{FF2B5EF4-FFF2-40B4-BE49-F238E27FC236}">
                <a16:creationId xmlns:a16="http://schemas.microsoft.com/office/drawing/2014/main" id="{D4B73111-D95D-4A45-BD12-60C3097AA900}"/>
              </a:ext>
            </a:extLst>
          </p:cNvPr>
          <p:cNvSpPr>
            <a:spLocks noGrp="1"/>
          </p:cNvSpPr>
          <p:nvPr>
            <p:ph type="ftr" sz="quarter" idx="10"/>
          </p:nvPr>
        </p:nvSpPr>
        <p:spPr/>
        <p:txBody>
          <a:bodyPr/>
          <a:lstStyle>
            <a:lvl1pPr>
              <a:defRPr>
                <a:latin typeface="Calibri" panose="020F0502020204030204" pitchFamily="34" charset="0"/>
                <a:cs typeface="Calibri" panose="020F0502020204030204" pitchFamily="34" charset="0"/>
              </a:defRPr>
            </a:lvl1pPr>
          </a:lstStyle>
          <a:p>
            <a:endParaRPr lang="en-US"/>
          </a:p>
        </p:txBody>
      </p:sp>
      <p:sp>
        <p:nvSpPr>
          <p:cNvPr id="6" name="Slide Number Placeholder 5">
            <a:extLst>
              <a:ext uri="{FF2B5EF4-FFF2-40B4-BE49-F238E27FC236}">
                <a16:creationId xmlns:a16="http://schemas.microsoft.com/office/drawing/2014/main" id="{060E9047-635F-4B6D-AAD2-25713FD5E681}"/>
              </a:ext>
            </a:extLst>
          </p:cNvPr>
          <p:cNvSpPr>
            <a:spLocks noGrp="1"/>
          </p:cNvSpPr>
          <p:nvPr>
            <p:ph type="sldNum" sz="quarter" idx="11"/>
          </p:nvPr>
        </p:nvSpPr>
        <p:spPr/>
        <p:txBody>
          <a:bodyPr/>
          <a:lstStyle>
            <a:lvl1pPr>
              <a:defRPr>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spTree>
    <p:extLst>
      <p:ext uri="{BB962C8B-B14F-4D97-AF65-F5344CB8AC3E}">
        <p14:creationId xmlns:p14="http://schemas.microsoft.com/office/powerpoint/2010/main" val="383773683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652C1B-1A0E-4188-ADDA-1A9CCF765BA7}"/>
              </a:ext>
            </a:extLst>
          </p:cNvPr>
          <p:cNvSpPr/>
          <p:nvPr userDrawn="1"/>
        </p:nvSpPr>
        <p:spPr>
          <a:xfrm>
            <a:off x="190092" y="188913"/>
            <a:ext cx="11811408" cy="647858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05F0508E-1AE7-48DE-A7AF-A3BBFB154D46}"/>
              </a:ext>
            </a:extLst>
          </p:cNvPr>
          <p:cNvSpPr>
            <a:spLocks noGrp="1"/>
          </p:cNvSpPr>
          <p:nvPr>
            <p:ph type="title"/>
          </p:nvPr>
        </p:nvSpPr>
        <p:spPr>
          <a:xfrm>
            <a:off x="646611" y="738414"/>
            <a:ext cx="10707189" cy="1325563"/>
          </a:xfrm>
          <a:prstGeom prst="rect">
            <a:avLst/>
          </a:prstGeom>
        </p:spPr>
        <p:txBody>
          <a:bodyPr vert="horz" lIns="91440" tIns="45720" rIns="91440" bIns="45720" rtlCol="0" anchor="b">
            <a:noAutofit/>
          </a:bodyPr>
          <a:lstStyle/>
          <a:p>
            <a:r>
              <a:rPr lang="en-US"/>
              <a:t>Click to edit </a:t>
            </a:r>
            <a:br>
              <a:rPr lang="en-US"/>
            </a:br>
            <a:r>
              <a:rPr lang="en-US"/>
              <a:t>Master title style</a:t>
            </a:r>
          </a:p>
        </p:txBody>
      </p:sp>
      <p:sp>
        <p:nvSpPr>
          <p:cNvPr id="3" name="Text Placeholder 2">
            <a:extLst>
              <a:ext uri="{FF2B5EF4-FFF2-40B4-BE49-F238E27FC236}">
                <a16:creationId xmlns:a16="http://schemas.microsoft.com/office/drawing/2014/main" id="{9AB293C9-07E8-4B7C-A396-A7653238B317}"/>
              </a:ext>
            </a:extLst>
          </p:cNvPr>
          <p:cNvSpPr>
            <a:spLocks noGrp="1"/>
          </p:cNvSpPr>
          <p:nvPr>
            <p:ph type="body" idx="1"/>
          </p:nvPr>
        </p:nvSpPr>
        <p:spPr>
          <a:xfrm>
            <a:off x="646611" y="2547917"/>
            <a:ext cx="10707189" cy="40737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A04C728-D88B-4E10-B32D-EFBB20D58C81}"/>
              </a:ext>
            </a:extLst>
          </p:cNvPr>
          <p:cNvSpPr>
            <a:spLocks noGrp="1"/>
          </p:cNvSpPr>
          <p:nvPr>
            <p:ph type="ftr" sz="quarter" idx="3"/>
          </p:nvPr>
        </p:nvSpPr>
        <p:spPr>
          <a:xfrm>
            <a:off x="2705828" y="6192041"/>
            <a:ext cx="6711221" cy="365125"/>
          </a:xfrm>
          <a:prstGeom prst="rect">
            <a:avLst/>
          </a:prstGeom>
        </p:spPr>
        <p:txBody>
          <a:bodyPr vert="horz" lIns="91440" tIns="45720" rIns="91440" bIns="45720" rtlCol="0" anchor="ctr"/>
          <a:lstStyle>
            <a:lvl1pPr algn="l">
              <a:defRPr sz="1050">
                <a:solidFill>
                  <a:schemeClr val="tx2"/>
                </a:solidFill>
                <a:latin typeface="Calibri" panose="020F0502020204030204" pitchFamily="34" charset="0"/>
                <a:cs typeface="Calibri" panose="020F0502020204030204" pitchFamily="34" charset="0"/>
              </a:defRPr>
            </a:lvl1pPr>
          </a:lstStyle>
          <a:p>
            <a:endParaRPr lang="en-US"/>
          </a:p>
        </p:txBody>
      </p:sp>
      <p:sp>
        <p:nvSpPr>
          <p:cNvPr id="6" name="Slide Number Placeholder 5">
            <a:extLst>
              <a:ext uri="{FF2B5EF4-FFF2-40B4-BE49-F238E27FC236}">
                <a16:creationId xmlns:a16="http://schemas.microsoft.com/office/drawing/2014/main" id="{49A8C4C1-E651-4171-82AC-B004048EB13E}"/>
              </a:ext>
            </a:extLst>
          </p:cNvPr>
          <p:cNvSpPr>
            <a:spLocks noGrp="1"/>
          </p:cNvSpPr>
          <p:nvPr>
            <p:ph type="sldNum" sz="quarter" idx="4"/>
          </p:nvPr>
        </p:nvSpPr>
        <p:spPr>
          <a:xfrm>
            <a:off x="321469" y="6192041"/>
            <a:ext cx="616260" cy="365125"/>
          </a:xfrm>
          <a:prstGeom prst="rect">
            <a:avLst/>
          </a:prstGeom>
        </p:spPr>
        <p:txBody>
          <a:bodyPr vert="horz" lIns="91440" tIns="45720" rIns="91440" bIns="45720" rtlCol="0" anchor="ctr"/>
          <a:lstStyle>
            <a:lvl1pPr algn="r">
              <a:defRPr sz="1050" b="0">
                <a:solidFill>
                  <a:srgbClr val="231F20"/>
                </a:solidFill>
                <a:latin typeface="Calibri" panose="020F0502020204030204" pitchFamily="34" charset="0"/>
                <a:cs typeface="Calibri" panose="020F0502020204030204" pitchFamily="34" charset="0"/>
              </a:defRPr>
            </a:lvl1pPr>
          </a:lstStyle>
          <a:p>
            <a:fld id="{2BEE099A-8562-47CA-944D-F82EDDAC5192}" type="slidenum">
              <a:rPr lang="en-US" smtClean="0"/>
              <a:pPr/>
              <a:t>‹#›</a:t>
            </a:fld>
            <a:endParaRPr lang="en-US"/>
          </a:p>
        </p:txBody>
      </p:sp>
      <p:sp>
        <p:nvSpPr>
          <p:cNvPr id="7" name="Rectangle 6">
            <a:extLst>
              <a:ext uri="{FF2B5EF4-FFF2-40B4-BE49-F238E27FC236}">
                <a16:creationId xmlns:a16="http://schemas.microsoft.com/office/drawing/2014/main" id="{2E9384D0-0F87-49AD-BABA-90C85DF006CE}"/>
              </a:ext>
            </a:extLst>
          </p:cNvPr>
          <p:cNvSpPr/>
          <p:nvPr userDrawn="1"/>
        </p:nvSpPr>
        <p:spPr>
          <a:xfrm>
            <a:off x="1059108" y="6250861"/>
            <a:ext cx="1194558" cy="253916"/>
          </a:xfrm>
          <a:prstGeom prst="rect">
            <a:avLst/>
          </a:prstGeom>
        </p:spPr>
        <p:txBody>
          <a:bodyPr wrap="none">
            <a:spAutoFit/>
          </a:bodyPr>
          <a:lstStyle/>
          <a:p>
            <a:pPr marR="0" algn="l" rtl="0"/>
            <a:r>
              <a:rPr lang="en-US" sz="1050" b="1" kern="1200">
                <a:solidFill>
                  <a:srgbClr val="231F20"/>
                </a:solidFill>
                <a:latin typeface="Calibri" panose="020F0502020204030204" pitchFamily="34" charset="0"/>
                <a:ea typeface="+mn-ea"/>
                <a:cs typeface="Calibri" panose="020F0502020204030204" pitchFamily="34" charset="0"/>
              </a:rPr>
              <a:t>2020CENSUS.GOV</a:t>
            </a:r>
          </a:p>
        </p:txBody>
      </p:sp>
    </p:spTree>
    <p:extLst>
      <p:ext uri="{BB962C8B-B14F-4D97-AF65-F5344CB8AC3E}">
        <p14:creationId xmlns:p14="http://schemas.microsoft.com/office/powerpoint/2010/main" val="552817474"/>
      </p:ext>
    </p:extLst>
  </p:cSld>
  <p:clrMap bg1="lt1" tx1="dk1" bg2="lt2" tx2="dk2" accent1="accent1" accent2="accent2" accent3="accent3" accent4="accent4" accent5="accent5" accent6="accent6" hlink="hlink" folHlink="folHlink"/>
  <p:sldLayoutIdLst>
    <p:sldLayoutId id="2147483694" r:id="rId1"/>
    <p:sldLayoutId id="2147483698" r:id="rId2"/>
    <p:sldLayoutId id="2147483699" r:id="rId3"/>
    <p:sldLayoutId id="2147483700" r:id="rId4"/>
    <p:sldLayoutId id="2147483650" r:id="rId5"/>
    <p:sldLayoutId id="2147483666" r:id="rId6"/>
    <p:sldLayoutId id="2147483667" r:id="rId7"/>
    <p:sldLayoutId id="2147483668" r:id="rId8"/>
    <p:sldLayoutId id="2147483671" r:id="rId9"/>
    <p:sldLayoutId id="2147483660" r:id="rId10"/>
    <p:sldLayoutId id="2147483669" r:id="rId11"/>
    <p:sldLayoutId id="2147483670" r:id="rId12"/>
    <p:sldLayoutId id="2147483673" r:id="rId13"/>
    <p:sldLayoutId id="2147483674" r:id="rId14"/>
    <p:sldLayoutId id="2147483649" r:id="rId15"/>
    <p:sldLayoutId id="2147483672" r:id="rId16"/>
    <p:sldLayoutId id="2147483701" r:id="rId17"/>
    <p:sldLayoutId id="2147483702" r:id="rId18"/>
    <p:sldLayoutId id="2147483703" r:id="rId19"/>
    <p:sldLayoutId id="2147483663" r:id="rId20"/>
    <p:sldLayoutId id="2147483664" r:id="rId21"/>
    <p:sldLayoutId id="2147483707" r:id="rId22"/>
    <p:sldLayoutId id="2147483708" r:id="rId23"/>
    <p:sldLayoutId id="2147483709" r:id="rId24"/>
    <p:sldLayoutId id="2147483686" r:id="rId25"/>
    <p:sldLayoutId id="2147483665" r:id="rId26"/>
    <p:sldLayoutId id="2147483684" r:id="rId27"/>
    <p:sldLayoutId id="2147483685" r:id="rId28"/>
    <p:sldLayoutId id="2147483688" r:id="rId29"/>
    <p:sldLayoutId id="2147483689" r:id="rId30"/>
    <p:sldLayoutId id="2147483654" r:id="rId31"/>
    <p:sldLayoutId id="2147483687" r:id="rId32"/>
    <p:sldLayoutId id="2147483693" r:id="rId33"/>
    <p:sldLayoutId id="2147483690" r:id="rId34"/>
    <p:sldLayoutId id="2147483691" r:id="rId35"/>
    <p:sldLayoutId id="2147483692" r:id="rId36"/>
    <p:sldLayoutId id="2147483655" r:id="rId37"/>
  </p:sldLayoutIdLst>
  <p:hf hdr="0" ftr="0" dt="0"/>
  <p:txStyles>
    <p:titleStyle>
      <a:lvl1pPr algn="l" defTabSz="914400" rtl="0" eaLnBrk="1" latinLnBrk="0" hangingPunct="1">
        <a:lnSpc>
          <a:spcPct val="90000"/>
        </a:lnSpc>
        <a:spcBef>
          <a:spcPct val="0"/>
        </a:spcBef>
        <a:buNone/>
        <a:defRPr sz="4800" b="1" kern="1200">
          <a:solidFill>
            <a:srgbClr val="215493"/>
          </a:solidFill>
          <a:latin typeface="Century Gothic" panose="020B0502020202020204" pitchFamily="34" charset="0"/>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1800" b="1" kern="1200" spc="-20" baseline="0">
          <a:solidFill>
            <a:schemeClr val="tx1"/>
          </a:solidFill>
          <a:latin typeface="Century Gothic" panose="020B0502020202020204" pitchFamily="34" charset="0"/>
          <a:ea typeface="+mn-ea"/>
          <a:cs typeface="+mn-cs"/>
        </a:defRPr>
      </a:lvl1pPr>
      <a:lvl2pPr marL="0" indent="0" algn="l" defTabSz="914400" rtl="0" eaLnBrk="1" latinLnBrk="0" hangingPunct="1">
        <a:lnSpc>
          <a:spcPct val="100000"/>
        </a:lnSpc>
        <a:spcBef>
          <a:spcPts val="2600"/>
        </a:spcBef>
        <a:buFont typeface="Arial" panose="020B0604020202020204" pitchFamily="34" charset="0"/>
        <a:buNone/>
        <a:defRPr sz="1300" kern="1200" spc="-20" baseline="0">
          <a:solidFill>
            <a:schemeClr val="tx1"/>
          </a:solidFill>
          <a:latin typeface="Calibri" panose="020F0502020204030204" pitchFamily="34" charset="0"/>
          <a:ea typeface="+mn-ea"/>
          <a:cs typeface="Calibri" panose="020F0502020204030204" pitchFamily="34" charset="0"/>
        </a:defRPr>
      </a:lvl2pPr>
      <a:lvl3pPr marL="171450" indent="-171450" algn="l" defTabSz="914400" rtl="0" eaLnBrk="1" latinLnBrk="0" hangingPunct="1">
        <a:lnSpc>
          <a:spcPct val="100000"/>
        </a:lnSpc>
        <a:spcBef>
          <a:spcPts val="1200"/>
        </a:spcBef>
        <a:buFont typeface="Arial" panose="020B0604020202020204" pitchFamily="34" charset="0"/>
        <a:buChar char="•"/>
        <a:defRPr sz="1200" kern="1200" spc="-20" baseline="0">
          <a:solidFill>
            <a:schemeClr val="tx1"/>
          </a:solidFill>
          <a:latin typeface="Calibri" panose="020F0502020204030204" pitchFamily="34" charset="0"/>
          <a:ea typeface="+mn-ea"/>
          <a:cs typeface="Calibri" panose="020F0502020204030204" pitchFamily="34" charset="0"/>
        </a:defRPr>
      </a:lvl3pPr>
      <a:lvl4pPr marL="342900" indent="-171450" algn="l" defTabSz="914400" rtl="0" eaLnBrk="1" latinLnBrk="0" hangingPunct="1">
        <a:lnSpc>
          <a:spcPct val="100000"/>
        </a:lnSpc>
        <a:spcBef>
          <a:spcPts val="600"/>
        </a:spcBef>
        <a:buFont typeface="Arial" panose="020B0604020202020204" pitchFamily="34" charset="0"/>
        <a:buChar char="‒"/>
        <a:defRPr sz="1100" kern="1200" spc="-20" baseline="0">
          <a:solidFill>
            <a:schemeClr val="tx1"/>
          </a:solidFill>
          <a:latin typeface="Calibri" panose="020F0502020204030204" pitchFamily="34" charset="0"/>
          <a:ea typeface="+mn-ea"/>
          <a:cs typeface="Calibri" panose="020F0502020204030204" pitchFamily="34" charset="0"/>
        </a:defRPr>
      </a:lvl4pPr>
      <a:lvl5pPr marL="571500" indent="-228600" algn="l" defTabSz="914400" rtl="0" eaLnBrk="1" latinLnBrk="0" hangingPunct="1">
        <a:lnSpc>
          <a:spcPct val="100000"/>
        </a:lnSpc>
        <a:spcBef>
          <a:spcPts val="200"/>
        </a:spcBef>
        <a:buFont typeface="Arial" panose="020B0604020202020204" pitchFamily="34" charset="0"/>
        <a:buChar char="•"/>
        <a:defRPr sz="1000" kern="1200" spc="-2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census-bds/statistical-language-profiling" TargetMode="External"/><Relationship Id="rId2" Type="http://schemas.openxmlformats.org/officeDocument/2006/relationships/hyperlink" Target="mailto:cecile.m.murray@census.gov"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B9C40E-954B-45B0-834E-9FA741175830}"/>
              </a:ext>
            </a:extLst>
          </p:cNvPr>
          <p:cNvSpPr>
            <a:spLocks noGrp="1"/>
          </p:cNvSpPr>
          <p:nvPr>
            <p:ph type="ctrTitle"/>
          </p:nvPr>
        </p:nvSpPr>
        <p:spPr/>
        <p:txBody>
          <a:bodyPr/>
          <a:lstStyle/>
          <a:p>
            <a:r>
              <a:rPr lang="en-US"/>
              <a:t>Profiling statistical language performance</a:t>
            </a:r>
          </a:p>
        </p:txBody>
      </p:sp>
      <p:sp>
        <p:nvSpPr>
          <p:cNvPr id="5" name="Content Placeholder 4">
            <a:extLst>
              <a:ext uri="{FF2B5EF4-FFF2-40B4-BE49-F238E27FC236}">
                <a16:creationId xmlns:a16="http://schemas.microsoft.com/office/drawing/2014/main" id="{3406D3B8-58A4-4B66-9BE3-39D3205A3A33}"/>
              </a:ext>
            </a:extLst>
          </p:cNvPr>
          <p:cNvSpPr>
            <a:spLocks noGrp="1"/>
          </p:cNvSpPr>
          <p:nvPr>
            <p:ph type="subTitle" idx="1"/>
          </p:nvPr>
        </p:nvSpPr>
        <p:spPr/>
        <p:txBody>
          <a:bodyPr/>
          <a:lstStyle/>
          <a:p>
            <a:r>
              <a:rPr lang="en-US" dirty="0"/>
              <a:t>Government Advances in Statistical Programming (GASP)</a:t>
            </a:r>
          </a:p>
          <a:p>
            <a:r>
              <a:rPr lang="en-US" dirty="0"/>
              <a:t>November 6, 2020</a:t>
            </a:r>
          </a:p>
        </p:txBody>
      </p:sp>
      <p:sp>
        <p:nvSpPr>
          <p:cNvPr id="14" name="Text Placeholder 13">
            <a:extLst>
              <a:ext uri="{FF2B5EF4-FFF2-40B4-BE49-F238E27FC236}">
                <a16:creationId xmlns:a16="http://schemas.microsoft.com/office/drawing/2014/main" id="{D8FFA193-563D-494D-8D25-014ECEDEE0C8}"/>
              </a:ext>
            </a:extLst>
          </p:cNvPr>
          <p:cNvSpPr>
            <a:spLocks noGrp="1"/>
          </p:cNvSpPr>
          <p:nvPr>
            <p:ph type="body" idx="12"/>
          </p:nvPr>
        </p:nvSpPr>
        <p:spPr/>
        <p:txBody>
          <a:bodyPr>
            <a:normAutofit fontScale="85000" lnSpcReduction="20000"/>
          </a:bodyPr>
          <a:lstStyle/>
          <a:p>
            <a:r>
              <a:rPr lang="en-US"/>
              <a:t>Cecile Murray, Krista Chan, Katie </a:t>
            </a:r>
            <a:r>
              <a:rPr lang="en-US" err="1"/>
              <a:t>Genadek</a:t>
            </a:r>
            <a:r>
              <a:rPr lang="en-US"/>
              <a:t>, Virginia </a:t>
            </a:r>
            <a:r>
              <a:rPr lang="en-US" err="1"/>
              <a:t>Gwengi</a:t>
            </a:r>
            <a:r>
              <a:rPr lang="en-US"/>
              <a:t>, and Christian </a:t>
            </a:r>
            <a:r>
              <a:rPr lang="en-US" err="1"/>
              <a:t>Moscardi</a:t>
            </a:r>
            <a:endParaRPr lang="en-US"/>
          </a:p>
          <a:p>
            <a:r>
              <a:rPr lang="en-US"/>
              <a:t>U.S. Census Bureau</a:t>
            </a:r>
          </a:p>
        </p:txBody>
      </p:sp>
      <p:sp>
        <p:nvSpPr>
          <p:cNvPr id="6" name="TextBox 5">
            <a:extLst>
              <a:ext uri="{FF2B5EF4-FFF2-40B4-BE49-F238E27FC236}">
                <a16:creationId xmlns:a16="http://schemas.microsoft.com/office/drawing/2014/main" id="{7DD1BAB2-A31B-4756-862F-E3A142C86171}"/>
              </a:ext>
            </a:extLst>
          </p:cNvPr>
          <p:cNvSpPr txBox="1"/>
          <p:nvPr/>
        </p:nvSpPr>
        <p:spPr>
          <a:xfrm>
            <a:off x="669924" y="5580142"/>
            <a:ext cx="8674217" cy="830997"/>
          </a:xfrm>
          <a:prstGeom prst="rect">
            <a:avLst/>
          </a:prstGeom>
          <a:noFill/>
        </p:spPr>
        <p:txBody>
          <a:bodyPr wrap="square" rtlCol="0">
            <a:spAutoFit/>
          </a:bodyPr>
          <a:lstStyle/>
          <a:p>
            <a:r>
              <a:rPr lang="en-US" sz="1600">
                <a:latin typeface="Calibri" panose="020F0502020204030204" pitchFamily="34" charset="0"/>
                <a:cs typeface="Calibri" panose="020F0502020204030204" pitchFamily="34" charset="0"/>
              </a:rPr>
              <a:t>Disclaimer: This presentation is released to inform interested parties of ongoing research and to encourage discussion of work in progress. The views expressed are those of the author(s) and not necessarily those of the U.S. Census Bureau.</a:t>
            </a:r>
          </a:p>
        </p:txBody>
      </p:sp>
    </p:spTree>
    <p:extLst>
      <p:ext uri="{BB962C8B-B14F-4D97-AF65-F5344CB8AC3E}">
        <p14:creationId xmlns:p14="http://schemas.microsoft.com/office/powerpoint/2010/main" val="1486818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5155EF-0544-4496-A3DF-EF082290F0C0}"/>
              </a:ext>
            </a:extLst>
          </p:cNvPr>
          <p:cNvSpPr>
            <a:spLocks noGrp="1"/>
          </p:cNvSpPr>
          <p:nvPr>
            <p:ph type="sldNum" sz="quarter" idx="11"/>
          </p:nvPr>
        </p:nvSpPr>
        <p:spPr/>
        <p:txBody>
          <a:bodyPr/>
          <a:lstStyle/>
          <a:p>
            <a:fld id="{2BEE099A-8562-47CA-944D-F82EDDAC5192}" type="slidenum">
              <a:rPr lang="en-US" smtClean="0"/>
              <a:pPr/>
              <a:t>10</a:t>
            </a:fld>
            <a:endParaRPr lang="en-US"/>
          </a:p>
        </p:txBody>
      </p:sp>
      <p:pic>
        <p:nvPicPr>
          <p:cNvPr id="13" name="Picture 12">
            <a:extLst>
              <a:ext uri="{FF2B5EF4-FFF2-40B4-BE49-F238E27FC236}">
                <a16:creationId xmlns:a16="http://schemas.microsoft.com/office/drawing/2014/main" id="{494949CF-E714-41F0-B17C-8327895F9DC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54902" y="412380"/>
            <a:ext cx="7706215" cy="5779660"/>
          </a:xfrm>
          <a:prstGeom prst="rect">
            <a:avLst/>
          </a:prstGeom>
        </p:spPr>
      </p:pic>
    </p:spTree>
    <p:extLst>
      <p:ext uri="{BB962C8B-B14F-4D97-AF65-F5344CB8AC3E}">
        <p14:creationId xmlns:p14="http://schemas.microsoft.com/office/powerpoint/2010/main" val="2558559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5155EF-0544-4496-A3DF-EF082290F0C0}"/>
              </a:ext>
            </a:extLst>
          </p:cNvPr>
          <p:cNvSpPr>
            <a:spLocks noGrp="1"/>
          </p:cNvSpPr>
          <p:nvPr>
            <p:ph type="sldNum" sz="quarter" idx="11"/>
          </p:nvPr>
        </p:nvSpPr>
        <p:spPr/>
        <p:txBody>
          <a:bodyPr/>
          <a:lstStyle/>
          <a:p>
            <a:fld id="{2BEE099A-8562-47CA-944D-F82EDDAC5192}" type="slidenum">
              <a:rPr lang="en-US" smtClean="0"/>
              <a:pPr/>
              <a:t>11</a:t>
            </a:fld>
            <a:endParaRPr lang="en-US"/>
          </a:p>
        </p:txBody>
      </p:sp>
      <p:pic>
        <p:nvPicPr>
          <p:cNvPr id="13" name="Picture 12">
            <a:extLst>
              <a:ext uri="{FF2B5EF4-FFF2-40B4-BE49-F238E27FC236}">
                <a16:creationId xmlns:a16="http://schemas.microsoft.com/office/drawing/2014/main" id="{494949CF-E714-41F0-B17C-8327895F9DC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54903" y="412380"/>
            <a:ext cx="7874970" cy="5906227"/>
          </a:xfrm>
          <a:prstGeom prst="rect">
            <a:avLst/>
          </a:prstGeom>
        </p:spPr>
      </p:pic>
    </p:spTree>
    <p:extLst>
      <p:ext uri="{BB962C8B-B14F-4D97-AF65-F5344CB8AC3E}">
        <p14:creationId xmlns:p14="http://schemas.microsoft.com/office/powerpoint/2010/main" val="310212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5155EF-0544-4496-A3DF-EF082290F0C0}"/>
              </a:ext>
            </a:extLst>
          </p:cNvPr>
          <p:cNvSpPr>
            <a:spLocks noGrp="1"/>
          </p:cNvSpPr>
          <p:nvPr>
            <p:ph type="sldNum" sz="quarter" idx="11"/>
          </p:nvPr>
        </p:nvSpPr>
        <p:spPr/>
        <p:txBody>
          <a:bodyPr/>
          <a:lstStyle/>
          <a:p>
            <a:fld id="{2BEE099A-8562-47CA-944D-F82EDDAC5192}" type="slidenum">
              <a:rPr lang="en-US" smtClean="0"/>
              <a:pPr/>
              <a:t>12</a:t>
            </a:fld>
            <a:endParaRPr lang="en-US"/>
          </a:p>
        </p:txBody>
      </p:sp>
      <p:pic>
        <p:nvPicPr>
          <p:cNvPr id="13" name="Picture 12">
            <a:extLst>
              <a:ext uri="{FF2B5EF4-FFF2-40B4-BE49-F238E27FC236}">
                <a16:creationId xmlns:a16="http://schemas.microsoft.com/office/drawing/2014/main" id="{494949CF-E714-41F0-B17C-8327895F9DC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54903" y="412380"/>
            <a:ext cx="7706212" cy="5779659"/>
          </a:xfrm>
          <a:prstGeom prst="rect">
            <a:avLst/>
          </a:prstGeom>
        </p:spPr>
      </p:pic>
      <p:sp>
        <p:nvSpPr>
          <p:cNvPr id="2" name="TextBox 1">
            <a:extLst>
              <a:ext uri="{FF2B5EF4-FFF2-40B4-BE49-F238E27FC236}">
                <a16:creationId xmlns:a16="http://schemas.microsoft.com/office/drawing/2014/main" id="{8DE432CF-1C82-48D1-B269-35AC3C6206D6}"/>
              </a:ext>
            </a:extLst>
          </p:cNvPr>
          <p:cNvSpPr txBox="1"/>
          <p:nvPr/>
        </p:nvSpPr>
        <p:spPr>
          <a:xfrm>
            <a:off x="2342509" y="6113124"/>
            <a:ext cx="7037798" cy="523220"/>
          </a:xfrm>
          <a:prstGeom prst="rect">
            <a:avLst/>
          </a:prstGeom>
          <a:noFill/>
        </p:spPr>
        <p:txBody>
          <a:bodyPr wrap="square" rtlCol="0">
            <a:spAutoFit/>
          </a:bodyPr>
          <a:lstStyle/>
          <a:p>
            <a:r>
              <a:rPr lang="en-US" sz="1400" dirty="0">
                <a:latin typeface="+mj-lt"/>
              </a:rPr>
              <a:t>Note: Task divisions are not exactly comparable since Stata merges involve reading from disk.</a:t>
            </a:r>
          </a:p>
        </p:txBody>
      </p:sp>
    </p:spTree>
    <p:extLst>
      <p:ext uri="{BB962C8B-B14F-4D97-AF65-F5344CB8AC3E}">
        <p14:creationId xmlns:p14="http://schemas.microsoft.com/office/powerpoint/2010/main" val="3728919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5155EF-0544-4496-A3DF-EF082290F0C0}"/>
              </a:ext>
            </a:extLst>
          </p:cNvPr>
          <p:cNvSpPr>
            <a:spLocks noGrp="1"/>
          </p:cNvSpPr>
          <p:nvPr>
            <p:ph type="sldNum" sz="quarter" idx="11"/>
          </p:nvPr>
        </p:nvSpPr>
        <p:spPr/>
        <p:txBody>
          <a:bodyPr/>
          <a:lstStyle/>
          <a:p>
            <a:fld id="{2BEE099A-8562-47CA-944D-F82EDDAC5192}" type="slidenum">
              <a:rPr lang="en-US" smtClean="0"/>
              <a:pPr/>
              <a:t>13</a:t>
            </a:fld>
            <a:endParaRPr lang="en-US"/>
          </a:p>
        </p:txBody>
      </p:sp>
      <p:sp>
        <p:nvSpPr>
          <p:cNvPr id="5" name="TextBox 4">
            <a:extLst>
              <a:ext uri="{FF2B5EF4-FFF2-40B4-BE49-F238E27FC236}">
                <a16:creationId xmlns:a16="http://schemas.microsoft.com/office/drawing/2014/main" id="{1A085800-6AC0-4BC2-9342-874F096B445D}"/>
              </a:ext>
            </a:extLst>
          </p:cNvPr>
          <p:cNvSpPr txBox="1"/>
          <p:nvPr/>
        </p:nvSpPr>
        <p:spPr>
          <a:xfrm>
            <a:off x="2342509" y="6113124"/>
            <a:ext cx="7037798" cy="307777"/>
          </a:xfrm>
          <a:prstGeom prst="rect">
            <a:avLst/>
          </a:prstGeom>
          <a:noFill/>
        </p:spPr>
        <p:txBody>
          <a:bodyPr wrap="square" rtlCol="0">
            <a:spAutoFit/>
          </a:bodyPr>
          <a:lstStyle/>
          <a:p>
            <a:r>
              <a:rPr lang="en-US" sz="1400" dirty="0">
                <a:latin typeface="+mj-lt"/>
              </a:rPr>
              <a:t>Note: X-axis scales are different due to wide variation in runtime by language</a:t>
            </a:r>
          </a:p>
        </p:txBody>
      </p:sp>
      <p:pic>
        <p:nvPicPr>
          <p:cNvPr id="7" name="Picture 6" descr="Timeline&#10;&#10;Description automatically generated">
            <a:extLst>
              <a:ext uri="{FF2B5EF4-FFF2-40B4-BE49-F238E27FC236}">
                <a16:creationId xmlns:a16="http://schemas.microsoft.com/office/drawing/2014/main" id="{DC9E0089-7FC8-4B13-8BF1-E11DDCEC5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574" y="488469"/>
            <a:ext cx="9223541" cy="5676025"/>
          </a:xfrm>
          <a:prstGeom prst="rect">
            <a:avLst/>
          </a:prstGeom>
        </p:spPr>
      </p:pic>
    </p:spTree>
    <p:extLst>
      <p:ext uri="{BB962C8B-B14F-4D97-AF65-F5344CB8AC3E}">
        <p14:creationId xmlns:p14="http://schemas.microsoft.com/office/powerpoint/2010/main" val="1156553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5155EF-0544-4496-A3DF-EF082290F0C0}"/>
              </a:ext>
            </a:extLst>
          </p:cNvPr>
          <p:cNvSpPr>
            <a:spLocks noGrp="1"/>
          </p:cNvSpPr>
          <p:nvPr>
            <p:ph type="sldNum" sz="quarter" idx="11"/>
          </p:nvPr>
        </p:nvSpPr>
        <p:spPr/>
        <p:txBody>
          <a:bodyPr/>
          <a:lstStyle/>
          <a:p>
            <a:fld id="{2BEE099A-8562-47CA-944D-F82EDDAC5192}" type="slidenum">
              <a:rPr lang="en-US" smtClean="0"/>
              <a:pPr/>
              <a:t>14</a:t>
            </a:fld>
            <a:endParaRPr lang="en-US"/>
          </a:p>
        </p:txBody>
      </p:sp>
      <p:pic>
        <p:nvPicPr>
          <p:cNvPr id="13" name="Picture 12">
            <a:extLst>
              <a:ext uri="{FF2B5EF4-FFF2-40B4-BE49-F238E27FC236}">
                <a16:creationId xmlns:a16="http://schemas.microsoft.com/office/drawing/2014/main" id="{494949CF-E714-41F0-B17C-8327895F9DC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54902" y="430852"/>
            <a:ext cx="7706215" cy="5779660"/>
          </a:xfrm>
          <a:prstGeom prst="rect">
            <a:avLst/>
          </a:prstGeom>
        </p:spPr>
      </p:pic>
      <p:sp>
        <p:nvSpPr>
          <p:cNvPr id="5" name="TextBox 4">
            <a:extLst>
              <a:ext uri="{FF2B5EF4-FFF2-40B4-BE49-F238E27FC236}">
                <a16:creationId xmlns:a16="http://schemas.microsoft.com/office/drawing/2014/main" id="{E1272632-A4B1-4725-939F-E9D27B4485BF}"/>
              </a:ext>
            </a:extLst>
          </p:cNvPr>
          <p:cNvSpPr txBox="1"/>
          <p:nvPr/>
        </p:nvSpPr>
        <p:spPr>
          <a:xfrm>
            <a:off x="2342509" y="6113124"/>
            <a:ext cx="7037798" cy="523220"/>
          </a:xfrm>
          <a:prstGeom prst="rect">
            <a:avLst/>
          </a:prstGeom>
          <a:noFill/>
        </p:spPr>
        <p:txBody>
          <a:bodyPr wrap="square" rtlCol="0">
            <a:spAutoFit/>
          </a:bodyPr>
          <a:lstStyle/>
          <a:p>
            <a:r>
              <a:rPr lang="en-US" sz="1400" dirty="0">
                <a:latin typeface="+mj-lt"/>
              </a:rPr>
              <a:t>Note: X-axis is truncated at 350 seconds but Python memory usage remains steady for the remainder of runtime.</a:t>
            </a:r>
          </a:p>
        </p:txBody>
      </p:sp>
    </p:spTree>
    <p:extLst>
      <p:ext uri="{BB962C8B-B14F-4D97-AF65-F5344CB8AC3E}">
        <p14:creationId xmlns:p14="http://schemas.microsoft.com/office/powerpoint/2010/main" val="4216095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B4AD8C-1DB4-4514-A16A-57ECED1C200E}"/>
              </a:ext>
            </a:extLst>
          </p:cNvPr>
          <p:cNvSpPr>
            <a:spLocks noGrp="1"/>
          </p:cNvSpPr>
          <p:nvPr>
            <p:ph type="title"/>
          </p:nvPr>
        </p:nvSpPr>
        <p:spPr/>
        <p:txBody>
          <a:bodyPr/>
          <a:lstStyle/>
          <a:p>
            <a:r>
              <a:rPr lang="en-US"/>
              <a:t>Initial conclusions</a:t>
            </a:r>
          </a:p>
        </p:txBody>
      </p:sp>
      <p:sp>
        <p:nvSpPr>
          <p:cNvPr id="4" name="Content Placeholder 3">
            <a:extLst>
              <a:ext uri="{FF2B5EF4-FFF2-40B4-BE49-F238E27FC236}">
                <a16:creationId xmlns:a16="http://schemas.microsoft.com/office/drawing/2014/main" id="{CDA64F43-5B67-4878-8CEE-6A25CA1BFE00}"/>
              </a:ext>
            </a:extLst>
          </p:cNvPr>
          <p:cNvSpPr>
            <a:spLocks noGrp="1"/>
          </p:cNvSpPr>
          <p:nvPr>
            <p:ph idx="1"/>
          </p:nvPr>
        </p:nvSpPr>
        <p:spPr/>
        <p:txBody>
          <a:bodyPr/>
          <a:lstStyle/>
          <a:p>
            <a:pPr marL="342900" indent="-342900">
              <a:buAutoNum type="arabicPeriod"/>
            </a:pPr>
            <a:r>
              <a:rPr lang="en-US" dirty="0"/>
              <a:t>SAS is the fastest and uses the least CPU</a:t>
            </a:r>
          </a:p>
          <a:p>
            <a:pPr marL="342900" indent="-342900">
              <a:buAutoNum type="arabicPeriod"/>
            </a:pPr>
            <a:r>
              <a:rPr lang="en-US" dirty="0"/>
              <a:t>Python is about 40 times slower than SAS and has one of the highest CPU usage levels</a:t>
            </a:r>
          </a:p>
          <a:p>
            <a:pPr marL="342900" indent="-342900">
              <a:buAutoNum type="arabicPeriod"/>
            </a:pPr>
            <a:r>
              <a:rPr lang="en-US" dirty="0"/>
              <a:t>Converting files out of native SAS format likely slows down R and Python substantially</a:t>
            </a:r>
          </a:p>
          <a:p>
            <a:pPr marL="342900" indent="-342900">
              <a:buAutoNum type="arabicPeriod"/>
            </a:pPr>
            <a:r>
              <a:rPr lang="en-US" dirty="0"/>
              <a:t>Stata is CPU-intensive and spends most of its time on performing merges</a:t>
            </a:r>
          </a:p>
          <a:p>
            <a:pPr marL="342900" indent="-342900">
              <a:buAutoNum type="arabicPeriod"/>
            </a:pPr>
            <a:r>
              <a:rPr lang="en-US" dirty="0"/>
              <a:t>R spends relatively less time on merges and requires less CPU, but this implementation of the analytical steps is slow</a:t>
            </a:r>
          </a:p>
          <a:p>
            <a:pPr marL="342900" indent="-342900">
              <a:buAutoNum type="arabicPeriod"/>
            </a:pPr>
            <a:endParaRPr lang="en-US" dirty="0"/>
          </a:p>
        </p:txBody>
      </p:sp>
      <p:sp>
        <p:nvSpPr>
          <p:cNvPr id="2" name="Slide Number Placeholder 1">
            <a:extLst>
              <a:ext uri="{FF2B5EF4-FFF2-40B4-BE49-F238E27FC236}">
                <a16:creationId xmlns:a16="http://schemas.microsoft.com/office/drawing/2014/main" id="{B596C266-66CB-4944-BCD5-2B380CDF7FA7}"/>
              </a:ext>
            </a:extLst>
          </p:cNvPr>
          <p:cNvSpPr>
            <a:spLocks noGrp="1"/>
          </p:cNvSpPr>
          <p:nvPr>
            <p:ph type="sldNum" sz="quarter" idx="11"/>
          </p:nvPr>
        </p:nvSpPr>
        <p:spPr/>
        <p:txBody>
          <a:bodyPr/>
          <a:lstStyle/>
          <a:p>
            <a:fld id="{2BEE099A-8562-47CA-944D-F82EDDAC5192}" type="slidenum">
              <a:rPr lang="en-US" smtClean="0"/>
              <a:pPr/>
              <a:t>15</a:t>
            </a:fld>
            <a:endParaRPr lang="en-US"/>
          </a:p>
        </p:txBody>
      </p:sp>
    </p:spTree>
    <p:extLst>
      <p:ext uri="{BB962C8B-B14F-4D97-AF65-F5344CB8AC3E}">
        <p14:creationId xmlns:p14="http://schemas.microsoft.com/office/powerpoint/2010/main" val="3480559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5A78-EC6E-4900-8965-F0D75C299946}"/>
              </a:ext>
            </a:extLst>
          </p:cNvPr>
          <p:cNvSpPr>
            <a:spLocks noGrp="1"/>
          </p:cNvSpPr>
          <p:nvPr>
            <p:ph type="title"/>
          </p:nvPr>
        </p:nvSpPr>
        <p:spPr/>
        <p:txBody>
          <a:bodyPr/>
          <a:lstStyle/>
          <a:p>
            <a:r>
              <a:rPr lang="en-US"/>
              <a:t>Future work</a:t>
            </a:r>
          </a:p>
        </p:txBody>
      </p:sp>
      <p:sp>
        <p:nvSpPr>
          <p:cNvPr id="3" name="Content Placeholder 2">
            <a:extLst>
              <a:ext uri="{FF2B5EF4-FFF2-40B4-BE49-F238E27FC236}">
                <a16:creationId xmlns:a16="http://schemas.microsoft.com/office/drawing/2014/main" id="{A990CDDE-5A41-41EB-B5AB-59F546DD0EDA}"/>
              </a:ext>
            </a:extLst>
          </p:cNvPr>
          <p:cNvSpPr>
            <a:spLocks noGrp="1"/>
          </p:cNvSpPr>
          <p:nvPr>
            <p:ph idx="1"/>
          </p:nvPr>
        </p:nvSpPr>
        <p:spPr/>
        <p:txBody>
          <a:bodyPr>
            <a:normAutofit/>
          </a:bodyPr>
          <a:lstStyle/>
          <a:p>
            <a:pPr marL="285750" indent="-285750">
              <a:buFont typeface="Arial" panose="020B0604020202020204" pitchFamily="34" charset="0"/>
              <a:buChar char="•"/>
            </a:pPr>
            <a:r>
              <a:rPr lang="en-US" sz="2000" dirty="0"/>
              <a:t>Incorporate measures of peak memory usage</a:t>
            </a:r>
          </a:p>
          <a:p>
            <a:pPr marL="285750" indent="-285750">
              <a:buFont typeface="Arial" panose="020B0604020202020204" pitchFamily="34" charset="0"/>
              <a:buChar char="•"/>
            </a:pPr>
            <a:r>
              <a:rPr lang="en-US" sz="2000" dirty="0"/>
              <a:t>Experiment with measuring performance after conversion from SAS format</a:t>
            </a:r>
          </a:p>
          <a:p>
            <a:pPr marL="285750" indent="-285750">
              <a:buFont typeface="Arial" panose="020B0604020202020204" pitchFamily="34" charset="0"/>
              <a:buChar char="•"/>
            </a:pPr>
            <a:r>
              <a:rPr lang="en-US" sz="2000" dirty="0"/>
              <a:t>Explore ways to optimize code in each of these languages</a:t>
            </a:r>
          </a:p>
          <a:p>
            <a:pPr marL="285750" indent="-285750">
              <a:buFont typeface="Arial" panose="020B0604020202020204" pitchFamily="34" charset="0"/>
              <a:buChar char="•"/>
            </a:pPr>
            <a:r>
              <a:rPr lang="en-US" sz="2000" dirty="0"/>
              <a:t>Explore parallelization to leverage HPC resources</a:t>
            </a:r>
          </a:p>
          <a:p>
            <a:pPr marL="285750" indent="-285750">
              <a:buFont typeface="Arial" panose="020B0604020202020204" pitchFamily="34" charset="0"/>
              <a:buChar char="•"/>
            </a:pPr>
            <a:r>
              <a:rPr lang="en-US" sz="2000" dirty="0"/>
              <a:t>Benchmark performance with more complex analytical tasks</a:t>
            </a:r>
          </a:p>
          <a:p>
            <a:pPr marL="285750" indent="-285750">
              <a:buFont typeface="Arial" panose="020B0604020202020204" pitchFamily="34" charset="0"/>
              <a:buChar char="•"/>
            </a:pPr>
            <a:r>
              <a:rPr lang="en-US" sz="2000" dirty="0"/>
              <a:t>Consider qualitative measures such as </a:t>
            </a:r>
            <a:r>
              <a:rPr lang="en-US" sz="2000"/>
              <a:t>the length and </a:t>
            </a:r>
            <a:r>
              <a:rPr lang="en-US" sz="2000" dirty="0"/>
              <a:t>complexity of scripts</a:t>
            </a:r>
          </a:p>
        </p:txBody>
      </p:sp>
      <p:sp>
        <p:nvSpPr>
          <p:cNvPr id="4" name="Slide Number Placeholder 3">
            <a:extLst>
              <a:ext uri="{FF2B5EF4-FFF2-40B4-BE49-F238E27FC236}">
                <a16:creationId xmlns:a16="http://schemas.microsoft.com/office/drawing/2014/main" id="{684085B7-34F3-4C56-9329-FE2B5A407CB5}"/>
              </a:ext>
            </a:extLst>
          </p:cNvPr>
          <p:cNvSpPr>
            <a:spLocks noGrp="1"/>
          </p:cNvSpPr>
          <p:nvPr>
            <p:ph type="sldNum" sz="quarter" idx="11"/>
          </p:nvPr>
        </p:nvSpPr>
        <p:spPr/>
        <p:txBody>
          <a:bodyPr/>
          <a:lstStyle/>
          <a:p>
            <a:fld id="{2BEE099A-8562-47CA-944D-F82EDDAC5192}" type="slidenum">
              <a:rPr lang="en-US" smtClean="0"/>
              <a:pPr/>
              <a:t>16</a:t>
            </a:fld>
            <a:endParaRPr lang="en-US"/>
          </a:p>
        </p:txBody>
      </p:sp>
    </p:spTree>
    <p:extLst>
      <p:ext uri="{BB962C8B-B14F-4D97-AF65-F5344CB8AC3E}">
        <p14:creationId xmlns:p14="http://schemas.microsoft.com/office/powerpoint/2010/main" val="3800983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32C6D0-9773-4345-AF01-DBE7381974E3}"/>
              </a:ext>
            </a:extLst>
          </p:cNvPr>
          <p:cNvSpPr>
            <a:spLocks noGrp="1"/>
          </p:cNvSpPr>
          <p:nvPr>
            <p:ph type="ctrTitle"/>
          </p:nvPr>
        </p:nvSpPr>
        <p:spPr/>
        <p:txBody>
          <a:bodyPr/>
          <a:lstStyle/>
          <a:p>
            <a:r>
              <a:rPr lang="en-US"/>
              <a:t>Thank you for listening!		</a:t>
            </a:r>
          </a:p>
        </p:txBody>
      </p:sp>
      <p:sp>
        <p:nvSpPr>
          <p:cNvPr id="6" name="Subtitle 5">
            <a:extLst>
              <a:ext uri="{FF2B5EF4-FFF2-40B4-BE49-F238E27FC236}">
                <a16:creationId xmlns:a16="http://schemas.microsoft.com/office/drawing/2014/main" id="{9380B918-9A3D-4DEF-8794-BA697A857CE3}"/>
              </a:ext>
            </a:extLst>
          </p:cNvPr>
          <p:cNvSpPr>
            <a:spLocks noGrp="1"/>
          </p:cNvSpPr>
          <p:nvPr>
            <p:ph type="subTitle" idx="1"/>
          </p:nvPr>
        </p:nvSpPr>
        <p:spPr>
          <a:xfrm>
            <a:off x="669925" y="3139860"/>
            <a:ext cx="10240964" cy="2346539"/>
          </a:xfrm>
        </p:spPr>
        <p:txBody>
          <a:bodyPr>
            <a:normAutofit/>
          </a:bodyPr>
          <a:lstStyle/>
          <a:p>
            <a:r>
              <a:rPr lang="en-US" dirty="0"/>
              <a:t>Questions?</a:t>
            </a:r>
          </a:p>
          <a:p>
            <a:endParaRPr lang="en-US" dirty="0"/>
          </a:p>
          <a:p>
            <a:r>
              <a:rPr lang="en-US" dirty="0"/>
              <a:t>Cecile Murray</a:t>
            </a:r>
          </a:p>
          <a:p>
            <a:r>
              <a:rPr lang="en-US" dirty="0">
                <a:hlinkClick r:id="rId2"/>
              </a:rPr>
              <a:t>cecile.m.murray@census.gov</a:t>
            </a:r>
            <a:endParaRPr lang="en-US" dirty="0"/>
          </a:p>
          <a:p>
            <a:endParaRPr lang="en-US" dirty="0"/>
          </a:p>
          <a:p>
            <a:r>
              <a:rPr lang="en-US" dirty="0"/>
              <a:t>Check out our code: </a:t>
            </a:r>
            <a:r>
              <a:rPr lang="en-US" dirty="0">
                <a:hlinkClick r:id="rId3"/>
              </a:rPr>
              <a:t>https://github.com/census-bds/statistical-language-profiling</a:t>
            </a:r>
            <a:r>
              <a:rPr lang="en-US" dirty="0"/>
              <a:t> </a:t>
            </a:r>
          </a:p>
        </p:txBody>
      </p:sp>
      <p:sp>
        <p:nvSpPr>
          <p:cNvPr id="4" name="Slide Number Placeholder 3">
            <a:extLst>
              <a:ext uri="{FF2B5EF4-FFF2-40B4-BE49-F238E27FC236}">
                <a16:creationId xmlns:a16="http://schemas.microsoft.com/office/drawing/2014/main" id="{A6C243E5-3F43-4512-A843-AAB73E1C0062}"/>
              </a:ext>
            </a:extLst>
          </p:cNvPr>
          <p:cNvSpPr>
            <a:spLocks noGrp="1"/>
          </p:cNvSpPr>
          <p:nvPr>
            <p:ph type="sldNum" sz="quarter" idx="4294967295"/>
          </p:nvPr>
        </p:nvSpPr>
        <p:spPr>
          <a:xfrm>
            <a:off x="0" y="6191250"/>
            <a:ext cx="615950" cy="365125"/>
          </a:xfrm>
        </p:spPr>
        <p:txBody>
          <a:bodyPr/>
          <a:lstStyle/>
          <a:p>
            <a:fld id="{2BEE099A-8562-47CA-944D-F82EDDAC5192}" type="slidenum">
              <a:rPr lang="en-US" smtClean="0"/>
              <a:pPr/>
              <a:t>17</a:t>
            </a:fld>
            <a:endParaRPr lang="en-US"/>
          </a:p>
        </p:txBody>
      </p:sp>
    </p:spTree>
    <p:extLst>
      <p:ext uri="{BB962C8B-B14F-4D97-AF65-F5344CB8AC3E}">
        <p14:creationId xmlns:p14="http://schemas.microsoft.com/office/powerpoint/2010/main" val="43837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B697-A932-463C-84AF-F45726E7D1E4}"/>
              </a:ext>
            </a:extLst>
          </p:cNvPr>
          <p:cNvSpPr>
            <a:spLocks noGrp="1"/>
          </p:cNvSpPr>
          <p:nvPr>
            <p:ph type="title"/>
          </p:nvPr>
        </p:nvSpPr>
        <p:spPr/>
        <p:txBody>
          <a:bodyPr/>
          <a:lstStyle/>
          <a:p>
            <a:r>
              <a:rPr lang="en-US"/>
              <a:t>Roadmap</a:t>
            </a:r>
          </a:p>
        </p:txBody>
      </p:sp>
      <p:sp>
        <p:nvSpPr>
          <p:cNvPr id="3" name="Content Placeholder 2">
            <a:extLst>
              <a:ext uri="{FF2B5EF4-FFF2-40B4-BE49-F238E27FC236}">
                <a16:creationId xmlns:a16="http://schemas.microsoft.com/office/drawing/2014/main" id="{775F7AC1-DDE2-44F0-A02A-BEF4E1F1752C}"/>
              </a:ext>
            </a:extLst>
          </p:cNvPr>
          <p:cNvSpPr>
            <a:spLocks noGrp="1"/>
          </p:cNvSpPr>
          <p:nvPr>
            <p:ph idx="1"/>
          </p:nvPr>
        </p:nvSpPr>
        <p:spPr/>
        <p:txBody>
          <a:bodyPr/>
          <a:lstStyle/>
          <a:p>
            <a:pPr marL="342900" indent="-342900">
              <a:buAutoNum type="arabicPeriod"/>
            </a:pPr>
            <a:r>
              <a:rPr lang="en-US"/>
              <a:t>Background and research question</a:t>
            </a:r>
          </a:p>
          <a:p>
            <a:pPr marL="342900" indent="-342900">
              <a:buAutoNum type="arabicPeriod"/>
            </a:pPr>
            <a:r>
              <a:rPr lang="en-US"/>
              <a:t>Data and methods</a:t>
            </a:r>
          </a:p>
          <a:p>
            <a:pPr marL="342900" indent="-342900">
              <a:buAutoNum type="arabicPeriod"/>
            </a:pPr>
            <a:r>
              <a:rPr lang="en-US"/>
              <a:t>Results and initial conclusions</a:t>
            </a:r>
          </a:p>
          <a:p>
            <a:pPr marL="342900" indent="-342900">
              <a:buAutoNum type="arabicPeriod"/>
            </a:pPr>
            <a:r>
              <a:rPr lang="en-US"/>
              <a:t>Areas for future work</a:t>
            </a:r>
          </a:p>
        </p:txBody>
      </p:sp>
      <p:sp>
        <p:nvSpPr>
          <p:cNvPr id="4" name="Slide Number Placeholder 3">
            <a:extLst>
              <a:ext uri="{FF2B5EF4-FFF2-40B4-BE49-F238E27FC236}">
                <a16:creationId xmlns:a16="http://schemas.microsoft.com/office/drawing/2014/main" id="{8E878C9C-0D75-42D3-B1DD-FD933CB50B73}"/>
              </a:ext>
            </a:extLst>
          </p:cNvPr>
          <p:cNvSpPr>
            <a:spLocks noGrp="1"/>
          </p:cNvSpPr>
          <p:nvPr>
            <p:ph type="sldNum" sz="quarter" idx="11"/>
          </p:nvPr>
        </p:nvSpPr>
        <p:spPr/>
        <p:txBody>
          <a:bodyPr/>
          <a:lstStyle/>
          <a:p>
            <a:fld id="{2BEE099A-8562-47CA-944D-F82EDDAC5192}" type="slidenum">
              <a:rPr lang="en-US" smtClean="0"/>
              <a:pPr/>
              <a:t>2</a:t>
            </a:fld>
            <a:endParaRPr lang="en-US"/>
          </a:p>
        </p:txBody>
      </p:sp>
    </p:spTree>
    <p:extLst>
      <p:ext uri="{BB962C8B-B14F-4D97-AF65-F5344CB8AC3E}">
        <p14:creationId xmlns:p14="http://schemas.microsoft.com/office/powerpoint/2010/main" val="1526327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2D88-649E-48CA-B039-E674A0808332}"/>
              </a:ext>
            </a:extLst>
          </p:cNvPr>
          <p:cNvSpPr>
            <a:spLocks noGrp="1"/>
          </p:cNvSpPr>
          <p:nvPr>
            <p:ph type="title"/>
          </p:nvPr>
        </p:nvSpPr>
        <p:spPr/>
        <p:txBody>
          <a:bodyPr/>
          <a:lstStyle/>
          <a:p>
            <a:r>
              <a:rPr lang="en-US"/>
              <a:t>Common research tasks run slowly</a:t>
            </a:r>
          </a:p>
        </p:txBody>
      </p:sp>
      <p:sp>
        <p:nvSpPr>
          <p:cNvPr id="3" name="Content Placeholder 2">
            <a:extLst>
              <a:ext uri="{FF2B5EF4-FFF2-40B4-BE49-F238E27FC236}">
                <a16:creationId xmlns:a16="http://schemas.microsoft.com/office/drawing/2014/main" id="{A3707DE9-BAFD-47A1-9C4E-661009A664C9}"/>
              </a:ext>
            </a:extLst>
          </p:cNvPr>
          <p:cNvSpPr>
            <a:spLocks noGrp="1"/>
          </p:cNvSpPr>
          <p:nvPr>
            <p:ph idx="1"/>
          </p:nvPr>
        </p:nvSpPr>
        <p:spPr/>
        <p:txBody>
          <a:bodyPr vert="horz" lIns="91440" tIns="45720" rIns="91440" bIns="45720" rtlCol="0" anchor="t">
            <a:normAutofit/>
          </a:bodyPr>
          <a:lstStyle/>
          <a:p>
            <a:pPr marL="285750" indent="-285750">
              <a:buFont typeface="Arial" panose="020B0604020202020204" pitchFamily="34" charset="0"/>
              <a:buChar char="•"/>
            </a:pPr>
            <a:r>
              <a:rPr lang="en-US" sz="2400" dirty="0">
                <a:latin typeface="Century Gothic"/>
              </a:rPr>
              <a:t>Researchers using Census Bureau data work with large-scale survey microdata on a custom HPC</a:t>
            </a:r>
          </a:p>
          <a:p>
            <a:pPr marL="457200" lvl="2" indent="-285750"/>
            <a:r>
              <a:rPr lang="en-US" sz="1800" dirty="0">
                <a:latin typeface="Calibri"/>
                <a:cs typeface="Calibri"/>
              </a:rPr>
              <a:t>Example: the universe of decennial census responses from 1990 = 249 million observations</a:t>
            </a:r>
          </a:p>
          <a:p>
            <a:pPr marL="285750" indent="-285750">
              <a:buFont typeface="Arial" panose="020B0604020202020204" pitchFamily="34" charset="0"/>
              <a:buChar char="•"/>
            </a:pPr>
            <a:r>
              <a:rPr lang="en-US" sz="2400" dirty="0"/>
              <a:t>Most work in SAS, but regardless of the language, researchers often perform similar data preparation tasks</a:t>
            </a:r>
          </a:p>
          <a:p>
            <a:pPr marL="285750" indent="-285750">
              <a:buFont typeface="Arial" panose="020B0604020202020204" pitchFamily="34" charset="0"/>
              <a:buChar char="•"/>
            </a:pPr>
            <a:r>
              <a:rPr lang="en-US" sz="2400" dirty="0">
                <a:latin typeface="Century Gothic"/>
              </a:rPr>
              <a:t>We noticed that some of these common tasks take a long time to run, and such delays are costly to the agency</a:t>
            </a:r>
            <a:endParaRPr lang="en-US" sz="2400" dirty="0"/>
          </a:p>
          <a:p>
            <a:pPr marL="285750" indent="-285750">
              <a:buFont typeface="Arial" panose="020B0604020202020204" pitchFamily="34" charset="0"/>
              <a:buChar char="•"/>
            </a:pPr>
            <a:endParaRPr lang="en-US" sz="2400" dirty="0"/>
          </a:p>
        </p:txBody>
      </p:sp>
      <p:sp>
        <p:nvSpPr>
          <p:cNvPr id="4" name="Slide Number Placeholder 3">
            <a:extLst>
              <a:ext uri="{FF2B5EF4-FFF2-40B4-BE49-F238E27FC236}">
                <a16:creationId xmlns:a16="http://schemas.microsoft.com/office/drawing/2014/main" id="{358842BD-CF87-4748-A856-0C78BB6719AF}"/>
              </a:ext>
            </a:extLst>
          </p:cNvPr>
          <p:cNvSpPr>
            <a:spLocks noGrp="1"/>
          </p:cNvSpPr>
          <p:nvPr>
            <p:ph type="sldNum" sz="quarter" idx="11"/>
          </p:nvPr>
        </p:nvSpPr>
        <p:spPr/>
        <p:txBody>
          <a:bodyPr/>
          <a:lstStyle/>
          <a:p>
            <a:fld id="{2BEE099A-8562-47CA-944D-F82EDDAC5192}" type="slidenum">
              <a:rPr lang="en-US" smtClean="0"/>
              <a:pPr/>
              <a:t>3</a:t>
            </a:fld>
            <a:endParaRPr lang="en-US"/>
          </a:p>
        </p:txBody>
      </p:sp>
    </p:spTree>
    <p:extLst>
      <p:ext uri="{BB962C8B-B14F-4D97-AF65-F5344CB8AC3E}">
        <p14:creationId xmlns:p14="http://schemas.microsoft.com/office/powerpoint/2010/main" val="3091831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60B5-4F0E-4B1E-9BBB-A4884C5AA4BE}"/>
              </a:ext>
            </a:extLst>
          </p:cNvPr>
          <p:cNvSpPr>
            <a:spLocks noGrp="1"/>
          </p:cNvSpPr>
          <p:nvPr>
            <p:ph type="title"/>
          </p:nvPr>
        </p:nvSpPr>
        <p:spPr/>
        <p:txBody>
          <a:bodyPr/>
          <a:lstStyle/>
          <a:p>
            <a:r>
              <a:rPr lang="en-US"/>
              <a:t>Which programming language offers the best performance?</a:t>
            </a:r>
          </a:p>
        </p:txBody>
      </p:sp>
      <p:sp>
        <p:nvSpPr>
          <p:cNvPr id="4" name="Slide Number Placeholder 3">
            <a:extLst>
              <a:ext uri="{FF2B5EF4-FFF2-40B4-BE49-F238E27FC236}">
                <a16:creationId xmlns:a16="http://schemas.microsoft.com/office/drawing/2014/main" id="{7845721B-059C-4A97-820D-E9CB8322BDB3}"/>
              </a:ext>
            </a:extLst>
          </p:cNvPr>
          <p:cNvSpPr>
            <a:spLocks noGrp="1"/>
          </p:cNvSpPr>
          <p:nvPr>
            <p:ph type="sldNum" sz="quarter" idx="11"/>
          </p:nvPr>
        </p:nvSpPr>
        <p:spPr/>
        <p:txBody>
          <a:bodyPr/>
          <a:lstStyle/>
          <a:p>
            <a:fld id="{2BEE099A-8562-47CA-944D-F82EDDAC5192}" type="slidenum">
              <a:rPr lang="en-US" smtClean="0"/>
              <a:pPr/>
              <a:t>4</a:t>
            </a:fld>
            <a:endParaRPr lang="en-US"/>
          </a:p>
        </p:txBody>
      </p:sp>
      <p:pic>
        <p:nvPicPr>
          <p:cNvPr id="1026" name="Picture 2">
            <a:extLst>
              <a:ext uri="{FF2B5EF4-FFF2-40B4-BE49-F238E27FC236}">
                <a16:creationId xmlns:a16="http://schemas.microsoft.com/office/drawing/2014/main" id="{7251A5B4-3667-4BCA-B7A5-EA8645A0F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6920" y="2469346"/>
            <a:ext cx="2200275" cy="1704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254E1BE-CD0C-47C5-9AE2-CB00FE0AF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5049" y="2826534"/>
            <a:ext cx="2428875" cy="990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77796F8-8712-43B7-B471-25196A118E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841" y="4694896"/>
            <a:ext cx="3495675" cy="1000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06EEDAC-721D-4922-A617-FF6B2DB54A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8886" y="4283312"/>
            <a:ext cx="19812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431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24C1-4A8C-4DEB-B73B-636FF6FD8591}"/>
              </a:ext>
            </a:extLst>
          </p:cNvPr>
          <p:cNvSpPr>
            <a:spLocks noGrp="1"/>
          </p:cNvSpPr>
          <p:nvPr>
            <p:ph type="title"/>
          </p:nvPr>
        </p:nvSpPr>
        <p:spPr/>
        <p:txBody>
          <a:bodyPr/>
          <a:lstStyle/>
          <a:p>
            <a:r>
              <a:rPr lang="en-US"/>
              <a:t>Data</a:t>
            </a:r>
          </a:p>
        </p:txBody>
      </p:sp>
      <p:sp>
        <p:nvSpPr>
          <p:cNvPr id="3" name="Content Placeholder 2">
            <a:extLst>
              <a:ext uri="{FF2B5EF4-FFF2-40B4-BE49-F238E27FC236}">
                <a16:creationId xmlns:a16="http://schemas.microsoft.com/office/drawing/2014/main" id="{DBD9D3C0-72BD-4B62-A71F-6034908E7714}"/>
              </a:ext>
            </a:extLst>
          </p:cNvPr>
          <p:cNvSpPr>
            <a:spLocks noGrp="1"/>
          </p:cNvSpPr>
          <p:nvPr>
            <p:ph idx="1"/>
          </p:nvPr>
        </p:nvSpPr>
        <p:spPr/>
        <p:txBody>
          <a:bodyPr vert="horz" lIns="91440" tIns="45720" rIns="91440" bIns="45720" rtlCol="0" anchor="t">
            <a:normAutofit/>
          </a:bodyPr>
          <a:lstStyle/>
          <a:p>
            <a:r>
              <a:rPr lang="en-US">
                <a:latin typeface="Century Gothic"/>
              </a:rPr>
              <a:t>1990 full-count restricted decennial census </a:t>
            </a:r>
          </a:p>
          <a:p>
            <a:r>
              <a:rPr lang="en-US"/>
              <a:t>Three files per state: person, household, and geography</a:t>
            </a:r>
          </a:p>
          <a:p>
            <a:r>
              <a:rPr lang="en-US"/>
              <a:t>Responses from Delaware (DE), Nevada (NV), and Kansas (KS)</a:t>
            </a:r>
          </a:p>
          <a:p>
            <a:pPr marL="285750" indent="-285750">
              <a:buFont typeface="Arial" panose="020B0604020202020204" pitchFamily="34" charset="0"/>
              <a:buChar char="•"/>
            </a:pPr>
            <a:r>
              <a:rPr lang="en-US" b="0"/>
              <a:t>DE:  666K observations (small)</a:t>
            </a:r>
          </a:p>
          <a:p>
            <a:pPr marL="285750" indent="-285750">
              <a:buFont typeface="Arial" panose="020B0604020202020204" pitchFamily="34" charset="0"/>
              <a:buChar char="•"/>
            </a:pPr>
            <a:r>
              <a:rPr lang="en-US" b="0"/>
              <a:t>NV: 1.2M observations (medium)</a:t>
            </a:r>
          </a:p>
          <a:p>
            <a:pPr marL="285750" indent="-285750">
              <a:buFont typeface="Arial" panose="020B0604020202020204" pitchFamily="34" charset="0"/>
              <a:buChar char="•"/>
            </a:pPr>
            <a:r>
              <a:rPr lang="en-US" b="0"/>
              <a:t>KS: 2.5M observations (large)</a:t>
            </a:r>
          </a:p>
        </p:txBody>
      </p:sp>
      <p:sp>
        <p:nvSpPr>
          <p:cNvPr id="4" name="Slide Number Placeholder 3">
            <a:extLst>
              <a:ext uri="{FF2B5EF4-FFF2-40B4-BE49-F238E27FC236}">
                <a16:creationId xmlns:a16="http://schemas.microsoft.com/office/drawing/2014/main" id="{B8582C79-7F18-4F5B-BCEC-91629BDDC7A5}"/>
              </a:ext>
            </a:extLst>
          </p:cNvPr>
          <p:cNvSpPr>
            <a:spLocks noGrp="1"/>
          </p:cNvSpPr>
          <p:nvPr>
            <p:ph type="sldNum" sz="quarter" idx="11"/>
          </p:nvPr>
        </p:nvSpPr>
        <p:spPr/>
        <p:txBody>
          <a:bodyPr/>
          <a:lstStyle/>
          <a:p>
            <a:fld id="{2BEE099A-8562-47CA-944D-F82EDDAC5192}" type="slidenum">
              <a:rPr lang="en-US" smtClean="0"/>
              <a:pPr/>
              <a:t>5</a:t>
            </a:fld>
            <a:endParaRPr lang="en-US"/>
          </a:p>
        </p:txBody>
      </p:sp>
    </p:spTree>
    <p:extLst>
      <p:ext uri="{BB962C8B-B14F-4D97-AF65-F5344CB8AC3E}">
        <p14:creationId xmlns:p14="http://schemas.microsoft.com/office/powerpoint/2010/main" val="3168932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699A2-D4FA-4E38-B942-0B3ED335B295}"/>
              </a:ext>
            </a:extLst>
          </p:cNvPr>
          <p:cNvSpPr>
            <a:spLocks noGrp="1"/>
          </p:cNvSpPr>
          <p:nvPr>
            <p:ph type="title"/>
          </p:nvPr>
        </p:nvSpPr>
        <p:spPr/>
        <p:txBody>
          <a:bodyPr/>
          <a:lstStyle/>
          <a:p>
            <a:r>
              <a:rPr lang="en-US"/>
              <a:t>Methods</a:t>
            </a:r>
          </a:p>
        </p:txBody>
      </p:sp>
      <p:sp>
        <p:nvSpPr>
          <p:cNvPr id="3" name="Content Placeholder 2">
            <a:extLst>
              <a:ext uri="{FF2B5EF4-FFF2-40B4-BE49-F238E27FC236}">
                <a16:creationId xmlns:a16="http://schemas.microsoft.com/office/drawing/2014/main" id="{F5EF7FB1-E177-4BEC-B503-A8A6F3BE30AC}"/>
              </a:ext>
            </a:extLst>
          </p:cNvPr>
          <p:cNvSpPr>
            <a:spLocks noGrp="1"/>
          </p:cNvSpPr>
          <p:nvPr>
            <p:ph idx="1"/>
          </p:nvPr>
        </p:nvSpPr>
        <p:spPr/>
        <p:txBody>
          <a:bodyPr>
            <a:normAutofit/>
          </a:bodyPr>
          <a:lstStyle/>
          <a:p>
            <a:pPr marL="342900" indent="-342900">
              <a:buFont typeface="Arial" panose="020B0604020202020204" pitchFamily="34" charset="0"/>
              <a:buChar char="•"/>
            </a:pPr>
            <a:r>
              <a:rPr lang="en-US" sz="2400"/>
              <a:t>Define a common set of operations</a:t>
            </a:r>
          </a:p>
          <a:p>
            <a:pPr marL="342900" indent="-342900">
              <a:buFont typeface="Arial" panose="020B0604020202020204" pitchFamily="34" charset="0"/>
              <a:buChar char="•"/>
            </a:pPr>
            <a:r>
              <a:rPr lang="en-US" sz="2400"/>
              <a:t>Write scripts in each language to execute those operations</a:t>
            </a:r>
          </a:p>
          <a:p>
            <a:pPr marL="342900" indent="-342900">
              <a:buFont typeface="Arial" panose="020B0604020202020204" pitchFamily="34" charset="0"/>
              <a:buChar char="•"/>
            </a:pPr>
            <a:r>
              <a:rPr lang="en-US" sz="2400"/>
              <a:t>Run scripts using the same resources</a:t>
            </a:r>
          </a:p>
          <a:p>
            <a:pPr marL="342900" indent="-342900">
              <a:buFont typeface="Arial" panose="020B0604020202020204" pitchFamily="34" charset="0"/>
              <a:buChar char="•"/>
            </a:pPr>
            <a:r>
              <a:rPr lang="en-US" sz="2400"/>
              <a:t>Measure performance using runtime and % CPU</a:t>
            </a:r>
          </a:p>
        </p:txBody>
      </p:sp>
      <p:sp>
        <p:nvSpPr>
          <p:cNvPr id="4" name="Slide Number Placeholder 3">
            <a:extLst>
              <a:ext uri="{FF2B5EF4-FFF2-40B4-BE49-F238E27FC236}">
                <a16:creationId xmlns:a16="http://schemas.microsoft.com/office/drawing/2014/main" id="{1779BCDE-7CB3-42DC-BDCA-D705F80548B6}"/>
              </a:ext>
            </a:extLst>
          </p:cNvPr>
          <p:cNvSpPr>
            <a:spLocks noGrp="1"/>
          </p:cNvSpPr>
          <p:nvPr>
            <p:ph type="sldNum" sz="quarter" idx="11"/>
          </p:nvPr>
        </p:nvSpPr>
        <p:spPr/>
        <p:txBody>
          <a:bodyPr/>
          <a:lstStyle/>
          <a:p>
            <a:fld id="{2BEE099A-8562-47CA-944D-F82EDDAC5192}" type="slidenum">
              <a:rPr lang="en-US" smtClean="0"/>
              <a:pPr/>
              <a:t>6</a:t>
            </a:fld>
            <a:endParaRPr lang="en-US"/>
          </a:p>
        </p:txBody>
      </p:sp>
    </p:spTree>
    <p:extLst>
      <p:ext uri="{BB962C8B-B14F-4D97-AF65-F5344CB8AC3E}">
        <p14:creationId xmlns:p14="http://schemas.microsoft.com/office/powerpoint/2010/main" val="1815227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A2588-71DF-4679-9050-BFB1796B9B7E}"/>
              </a:ext>
            </a:extLst>
          </p:cNvPr>
          <p:cNvSpPr>
            <a:spLocks noGrp="1"/>
          </p:cNvSpPr>
          <p:nvPr>
            <p:ph type="title"/>
          </p:nvPr>
        </p:nvSpPr>
        <p:spPr/>
        <p:txBody>
          <a:bodyPr/>
          <a:lstStyle/>
          <a:p>
            <a:r>
              <a:rPr lang="en-US"/>
              <a:t>Defining the common operations</a:t>
            </a:r>
          </a:p>
        </p:txBody>
      </p:sp>
      <p:sp>
        <p:nvSpPr>
          <p:cNvPr id="3" name="Content Placeholder 2">
            <a:extLst>
              <a:ext uri="{FF2B5EF4-FFF2-40B4-BE49-F238E27FC236}">
                <a16:creationId xmlns:a16="http://schemas.microsoft.com/office/drawing/2014/main" id="{732684B1-830C-43A5-82EB-0FB925CC0A3E}"/>
              </a:ext>
            </a:extLst>
          </p:cNvPr>
          <p:cNvSpPr>
            <a:spLocks noGrp="1"/>
          </p:cNvSpPr>
          <p:nvPr>
            <p:ph idx="1"/>
          </p:nvPr>
        </p:nvSpPr>
        <p:spPr/>
        <p:txBody>
          <a:bodyPr>
            <a:normAutofit fontScale="92500" lnSpcReduction="20000"/>
          </a:bodyPr>
          <a:lstStyle/>
          <a:p>
            <a:pPr fontAlgn="base"/>
            <a:r>
              <a:rPr lang="en-US" b="0" dirty="0"/>
              <a:t>For each state:​</a:t>
            </a:r>
          </a:p>
          <a:p>
            <a:pPr marL="342900" indent="-342900" fontAlgn="base">
              <a:buAutoNum type="arabicPeriod"/>
            </a:pPr>
            <a:r>
              <a:rPr lang="en-US" dirty="0"/>
              <a:t>Load data:​</a:t>
            </a:r>
          </a:p>
          <a:p>
            <a:pPr fontAlgn="base"/>
            <a:r>
              <a:rPr lang="en-US" dirty="0"/>
              <a:t>	</a:t>
            </a:r>
            <a:r>
              <a:rPr lang="en-US" b="0" dirty="0"/>
              <a:t>Convert from native SAS format and load into memory</a:t>
            </a:r>
            <a:endParaRPr lang="en-US" dirty="0"/>
          </a:p>
          <a:p>
            <a:pPr fontAlgn="base"/>
            <a:r>
              <a:rPr lang="en-US" dirty="0"/>
              <a:t>2.   Merge person, household, geography files </a:t>
            </a:r>
            <a:r>
              <a:rPr lang="en-US" b="0" dirty="0"/>
              <a:t>​</a:t>
            </a:r>
          </a:p>
          <a:p>
            <a:pPr fontAlgn="base"/>
            <a:r>
              <a:rPr lang="en-US" b="0" dirty="0"/>
              <a:t>	Result: data frame where each row is a person linked to household and geographic info​</a:t>
            </a:r>
          </a:p>
          <a:p>
            <a:pPr fontAlgn="base"/>
            <a:r>
              <a:rPr lang="en-US" dirty="0"/>
              <a:t>3.   Three simple analytical tasks:​</a:t>
            </a:r>
          </a:p>
          <a:p>
            <a:pPr fontAlgn="base"/>
            <a:r>
              <a:rPr lang="en-US" b="0" dirty="0"/>
              <a:t>	Count number of people in each household​</a:t>
            </a:r>
          </a:p>
          <a:p>
            <a:pPr fontAlgn="base"/>
            <a:r>
              <a:rPr lang="en-US" b="0" dirty="0"/>
              <a:t>	Compute mean number of people per household by state​</a:t>
            </a:r>
          </a:p>
          <a:p>
            <a:pPr fontAlgn="base"/>
            <a:r>
              <a:rPr lang="en-US" b="0" dirty="0"/>
              <a:t>	Compute mean age by county</a:t>
            </a:r>
          </a:p>
          <a:p>
            <a:endParaRPr lang="en-US" dirty="0"/>
          </a:p>
        </p:txBody>
      </p:sp>
      <p:sp>
        <p:nvSpPr>
          <p:cNvPr id="4" name="Slide Number Placeholder 3">
            <a:extLst>
              <a:ext uri="{FF2B5EF4-FFF2-40B4-BE49-F238E27FC236}">
                <a16:creationId xmlns:a16="http://schemas.microsoft.com/office/drawing/2014/main" id="{5D0E0082-A398-4A90-8C70-1CF6E1622CCB}"/>
              </a:ext>
            </a:extLst>
          </p:cNvPr>
          <p:cNvSpPr>
            <a:spLocks noGrp="1"/>
          </p:cNvSpPr>
          <p:nvPr>
            <p:ph type="sldNum" sz="quarter" idx="11"/>
          </p:nvPr>
        </p:nvSpPr>
        <p:spPr/>
        <p:txBody>
          <a:bodyPr/>
          <a:lstStyle/>
          <a:p>
            <a:fld id="{2BEE099A-8562-47CA-944D-F82EDDAC5192}" type="slidenum">
              <a:rPr lang="en-US" smtClean="0"/>
              <a:pPr/>
              <a:t>7</a:t>
            </a:fld>
            <a:endParaRPr lang="en-US"/>
          </a:p>
        </p:txBody>
      </p:sp>
    </p:spTree>
    <p:extLst>
      <p:ext uri="{BB962C8B-B14F-4D97-AF65-F5344CB8AC3E}">
        <p14:creationId xmlns:p14="http://schemas.microsoft.com/office/powerpoint/2010/main" val="1495751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3315-9C09-4487-AD56-93588CC093B0}"/>
              </a:ext>
            </a:extLst>
          </p:cNvPr>
          <p:cNvSpPr>
            <a:spLocks noGrp="1"/>
          </p:cNvSpPr>
          <p:nvPr>
            <p:ph type="title"/>
          </p:nvPr>
        </p:nvSpPr>
        <p:spPr/>
        <p:txBody>
          <a:bodyPr/>
          <a:lstStyle/>
          <a:p>
            <a:r>
              <a:rPr lang="en-US"/>
              <a:t>What would a reasonable user do?</a:t>
            </a:r>
          </a:p>
        </p:txBody>
      </p:sp>
      <p:sp>
        <p:nvSpPr>
          <p:cNvPr id="3" name="Content Placeholder 2">
            <a:extLst>
              <a:ext uri="{FF2B5EF4-FFF2-40B4-BE49-F238E27FC236}">
                <a16:creationId xmlns:a16="http://schemas.microsoft.com/office/drawing/2014/main" id="{A617C22B-FACD-4E0B-AB32-A27827FC3D55}"/>
              </a:ext>
            </a:extLst>
          </p:cNvPr>
          <p:cNvSpPr>
            <a:spLocks noGrp="1"/>
          </p:cNvSpPr>
          <p:nvPr>
            <p:ph idx="1"/>
          </p:nvPr>
        </p:nvSpPr>
        <p:spPr/>
        <p:txBody>
          <a:bodyPr>
            <a:normAutofit/>
          </a:bodyPr>
          <a:lstStyle/>
          <a:p>
            <a:pPr marL="285750" indent="-285750">
              <a:buFont typeface="Arial" panose="020B0604020202020204" pitchFamily="34" charset="0"/>
              <a:buChar char="•"/>
            </a:pPr>
            <a:r>
              <a:rPr lang="en-US" sz="2000"/>
              <a:t>One implementation per language</a:t>
            </a:r>
          </a:p>
          <a:p>
            <a:pPr marL="285750" indent="-285750">
              <a:buFont typeface="Arial" panose="020B0604020202020204" pitchFamily="34" charset="0"/>
              <a:buChar char="•"/>
            </a:pPr>
            <a:r>
              <a:rPr lang="en-US" sz="2000"/>
              <a:t>Goal: capture what a competent user of each language would write on a first pass</a:t>
            </a:r>
          </a:p>
          <a:p>
            <a:pPr marL="285750" indent="-285750">
              <a:buFont typeface="Arial" panose="020B0604020202020204" pitchFamily="34" charset="0"/>
              <a:buChar char="•"/>
            </a:pPr>
            <a:r>
              <a:rPr lang="en-US" sz="2000"/>
              <a:t>Approach tasks in the way that seems natural for each language</a:t>
            </a:r>
          </a:p>
          <a:p>
            <a:pPr marL="457200" lvl="2" indent="-285750"/>
            <a:r>
              <a:rPr lang="en-US" sz="1800"/>
              <a:t>For loops in Stata and Python vs. map() in R</a:t>
            </a:r>
          </a:p>
          <a:p>
            <a:pPr marL="457200" lvl="2" indent="-285750"/>
            <a:r>
              <a:rPr lang="en-US" sz="1800"/>
              <a:t>SAS and Stata macros vs. R and Python functions</a:t>
            </a:r>
          </a:p>
        </p:txBody>
      </p:sp>
      <p:sp>
        <p:nvSpPr>
          <p:cNvPr id="4" name="Slide Number Placeholder 3">
            <a:extLst>
              <a:ext uri="{FF2B5EF4-FFF2-40B4-BE49-F238E27FC236}">
                <a16:creationId xmlns:a16="http://schemas.microsoft.com/office/drawing/2014/main" id="{EC910292-909E-4B22-AF67-ED438931A907}"/>
              </a:ext>
            </a:extLst>
          </p:cNvPr>
          <p:cNvSpPr>
            <a:spLocks noGrp="1"/>
          </p:cNvSpPr>
          <p:nvPr>
            <p:ph type="sldNum" sz="quarter" idx="11"/>
          </p:nvPr>
        </p:nvSpPr>
        <p:spPr/>
        <p:txBody>
          <a:bodyPr/>
          <a:lstStyle/>
          <a:p>
            <a:fld id="{2BEE099A-8562-47CA-944D-F82EDDAC5192}" type="slidenum">
              <a:rPr lang="en-US" smtClean="0"/>
              <a:pPr/>
              <a:t>8</a:t>
            </a:fld>
            <a:endParaRPr lang="en-US"/>
          </a:p>
        </p:txBody>
      </p:sp>
    </p:spTree>
    <p:extLst>
      <p:ext uri="{BB962C8B-B14F-4D97-AF65-F5344CB8AC3E}">
        <p14:creationId xmlns:p14="http://schemas.microsoft.com/office/powerpoint/2010/main" val="256009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B719-705E-42E8-AAED-C9E613C84FF7}"/>
              </a:ext>
            </a:extLst>
          </p:cNvPr>
          <p:cNvSpPr>
            <a:spLocks noGrp="1"/>
          </p:cNvSpPr>
          <p:nvPr>
            <p:ph type="title"/>
          </p:nvPr>
        </p:nvSpPr>
        <p:spPr/>
        <p:txBody>
          <a:bodyPr/>
          <a:lstStyle/>
          <a:p>
            <a:r>
              <a:rPr lang="en-US"/>
              <a:t>Converting from SAS format</a:t>
            </a:r>
          </a:p>
        </p:txBody>
      </p:sp>
      <p:sp>
        <p:nvSpPr>
          <p:cNvPr id="3" name="Content Placeholder 2">
            <a:extLst>
              <a:ext uri="{FF2B5EF4-FFF2-40B4-BE49-F238E27FC236}">
                <a16:creationId xmlns:a16="http://schemas.microsoft.com/office/drawing/2014/main" id="{4C41E649-6B3D-4CD3-B935-6D2C9D6516D9}"/>
              </a:ext>
            </a:extLst>
          </p:cNvPr>
          <p:cNvSpPr>
            <a:spLocks noGrp="1"/>
          </p:cNvSpPr>
          <p:nvPr>
            <p:ph idx="1"/>
          </p:nvPr>
        </p:nvSpPr>
        <p:spPr/>
        <p:txBody>
          <a:bodyPr/>
          <a:lstStyle/>
          <a:p>
            <a:pPr marL="285750" indent="-285750">
              <a:buFont typeface="Arial" panose="020B0604020202020204" pitchFamily="34" charset="0"/>
              <a:buChar char="•"/>
            </a:pPr>
            <a:r>
              <a:rPr lang="en-US" dirty="0"/>
              <a:t>SAS users may have an advantage because Census already stores the microdata files in .sas7bdat</a:t>
            </a:r>
          </a:p>
          <a:p>
            <a:pPr marL="285750" indent="-285750">
              <a:buFont typeface="Arial" panose="020B0604020202020204" pitchFamily="34" charset="0"/>
              <a:buChar char="•"/>
            </a:pPr>
            <a:r>
              <a:rPr lang="en-US" dirty="0"/>
              <a:t>Stata: loop over all files to convert them to .</a:t>
            </a:r>
            <a:r>
              <a:rPr lang="en-US" dirty="0" err="1"/>
              <a:t>dta</a:t>
            </a:r>
            <a:r>
              <a:rPr lang="en-US" dirty="0"/>
              <a:t>, then read the .</a:t>
            </a:r>
            <a:r>
              <a:rPr lang="en-US" dirty="0" err="1"/>
              <a:t>dta</a:t>
            </a:r>
            <a:r>
              <a:rPr lang="en-US" dirty="0"/>
              <a:t> files</a:t>
            </a:r>
          </a:p>
          <a:p>
            <a:pPr marL="285750" indent="-285750">
              <a:buFont typeface="Arial" panose="020B0604020202020204" pitchFamily="34" charset="0"/>
              <a:buChar char="•"/>
            </a:pPr>
            <a:r>
              <a:rPr lang="en-US" dirty="0"/>
              <a:t>R: use haven::</a:t>
            </a:r>
            <a:r>
              <a:rPr lang="en-US" dirty="0" err="1"/>
              <a:t>read_sas</a:t>
            </a:r>
            <a:r>
              <a:rPr lang="en-US" dirty="0"/>
              <a:t>()</a:t>
            </a:r>
          </a:p>
          <a:p>
            <a:pPr marL="285750" indent="-285750">
              <a:buFont typeface="Arial" panose="020B0604020202020204" pitchFamily="34" charset="0"/>
              <a:buChar char="•"/>
            </a:pPr>
            <a:r>
              <a:rPr lang="en-US" dirty="0"/>
              <a:t>Python: use pandas </a:t>
            </a:r>
            <a:r>
              <a:rPr lang="en-US" dirty="0" err="1"/>
              <a:t>pd.read_sas</a:t>
            </a:r>
            <a:r>
              <a:rPr lang="en-US" dirty="0"/>
              <a:t>()</a:t>
            </a:r>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61769CF-4797-4E7D-BA2B-6903932DF3E2}"/>
              </a:ext>
            </a:extLst>
          </p:cNvPr>
          <p:cNvSpPr>
            <a:spLocks noGrp="1"/>
          </p:cNvSpPr>
          <p:nvPr>
            <p:ph type="sldNum" sz="quarter" idx="11"/>
          </p:nvPr>
        </p:nvSpPr>
        <p:spPr/>
        <p:txBody>
          <a:bodyPr/>
          <a:lstStyle/>
          <a:p>
            <a:fld id="{2BEE099A-8562-47CA-944D-F82EDDAC5192}" type="slidenum">
              <a:rPr lang="en-US" smtClean="0"/>
              <a:pPr/>
              <a:t>9</a:t>
            </a:fld>
            <a:endParaRPr lang="en-US"/>
          </a:p>
        </p:txBody>
      </p:sp>
    </p:spTree>
    <p:extLst>
      <p:ext uri="{BB962C8B-B14F-4D97-AF65-F5344CB8AC3E}">
        <p14:creationId xmlns:p14="http://schemas.microsoft.com/office/powerpoint/2010/main" val="409958436"/>
      </p:ext>
    </p:extLst>
  </p:cSld>
  <p:clrMapOvr>
    <a:masterClrMapping/>
  </p:clrMapOvr>
</p:sld>
</file>

<file path=ppt/theme/theme1.xml><?xml version="1.0" encoding="utf-8"?>
<a:theme xmlns:a="http://schemas.openxmlformats.org/drawingml/2006/main" name="Office Theme">
  <a:themeElements>
    <a:clrScheme name="2020 Census Color Pallette">
      <a:dk1>
        <a:sysClr val="windowText" lastClr="000000"/>
      </a:dk1>
      <a:lt1>
        <a:sysClr val="window" lastClr="FFFFFF"/>
      </a:lt1>
      <a:dk2>
        <a:srgbClr val="231F20"/>
      </a:dk2>
      <a:lt2>
        <a:srgbClr val="E7E6E6"/>
      </a:lt2>
      <a:accent1>
        <a:srgbClr val="205493"/>
      </a:accent1>
      <a:accent2>
        <a:srgbClr val="0095A8"/>
      </a:accent2>
      <a:accent3>
        <a:srgbClr val="9F2842"/>
      </a:accent3>
      <a:accent4>
        <a:srgbClr val="009964"/>
      </a:accent4>
      <a:accent5>
        <a:srgbClr val="005E7B"/>
      </a:accent5>
      <a:accent6>
        <a:srgbClr val="006548"/>
      </a:accent6>
      <a:hlink>
        <a:srgbClr val="0563C1"/>
      </a:hlink>
      <a:folHlink>
        <a:srgbClr val="9F2842"/>
      </a:folHlink>
    </a:clrScheme>
    <a:fontScheme name="2020 Census fonts">
      <a:majorFont>
        <a:latin typeface="Century Gothic"/>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census-calibri" id="{A9ABB594-8503-4AE3-BB5C-10ABE4D3DB03}" vid="{0DDE8010-ADDA-4ADA-9E44-ECD3AD532E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6793A44C232A64A8DA37ED39F460282" ma:contentTypeVersion="8" ma:contentTypeDescription="Create a new document." ma:contentTypeScope="" ma:versionID="0475475fbffa23777b8ba942df31c57e">
  <xsd:schema xmlns:xsd="http://www.w3.org/2001/XMLSchema" xmlns:xs="http://www.w3.org/2001/XMLSchema" xmlns:p="http://schemas.microsoft.com/office/2006/metadata/properties" xmlns:ns3="ea4d2fab-78d6-4996-a5c2-6864352f8a49" xmlns:ns4="aba20a39-4bd6-4d94-8961-2fdefd0342b6" targetNamespace="http://schemas.microsoft.com/office/2006/metadata/properties" ma:root="true" ma:fieldsID="f70b6b7b09e284d5d24fb4d9bfdbc4e6" ns3:_="" ns4:_="">
    <xsd:import namespace="ea4d2fab-78d6-4996-a5c2-6864352f8a49"/>
    <xsd:import namespace="aba20a39-4bd6-4d94-8961-2fdefd0342b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4d2fab-78d6-4996-a5c2-6864352f8a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a20a39-4bd6-4d94-8961-2fdefd0342b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2547F5-F924-465C-BD83-95129FD4E041}">
  <ds:schemaRefs>
    <ds:schemaRef ds:uri="http://www.w3.org/XML/1998/namespace"/>
    <ds:schemaRef ds:uri="aba20a39-4bd6-4d94-8961-2fdefd0342b6"/>
    <ds:schemaRef ds:uri="ea4d2fab-78d6-4996-a5c2-6864352f8a49"/>
    <ds:schemaRef ds:uri="http://purl.org/dc/elements/1.1/"/>
    <ds:schemaRef ds:uri="http://schemas.microsoft.com/office/2006/metadata/properties"/>
    <ds:schemaRef ds:uri="http://purl.org/dc/dcmitype/"/>
    <ds:schemaRef ds:uri="http://schemas.microsoft.com/office/2006/documentManagement/types"/>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96A3E576-4268-4A76-92D3-9C356FED80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4d2fab-78d6-4996-a5c2-6864352f8a49"/>
    <ds:schemaRef ds:uri="aba20a39-4bd6-4d94-8961-2fdefd0342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86A019A-42AF-4D90-8DFD-75C3BE03CC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2020 census-standard-calibri</Template>
  <TotalTime>567</TotalTime>
  <Words>692</Words>
  <Application>Microsoft Office PowerPoint</Application>
  <PresentationFormat>Widescreen</PresentationFormat>
  <Paragraphs>89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Profiling statistical language performance</vt:lpstr>
      <vt:lpstr>Roadmap</vt:lpstr>
      <vt:lpstr>Common research tasks run slowly</vt:lpstr>
      <vt:lpstr>Which programming language offers the best performance?</vt:lpstr>
      <vt:lpstr>Data</vt:lpstr>
      <vt:lpstr>Methods</vt:lpstr>
      <vt:lpstr>Defining the common operations</vt:lpstr>
      <vt:lpstr>What would a reasonable user do?</vt:lpstr>
      <vt:lpstr>Converting from SAS format</vt:lpstr>
      <vt:lpstr>PowerPoint Presentation</vt:lpstr>
      <vt:lpstr>PowerPoint Presentation</vt:lpstr>
      <vt:lpstr>PowerPoint Presentation</vt:lpstr>
      <vt:lpstr>PowerPoint Presentation</vt:lpstr>
      <vt:lpstr>PowerPoint Presentation</vt:lpstr>
      <vt:lpstr>Initial conclusions</vt:lpstr>
      <vt:lpstr>Future work</vt:lpstr>
      <vt:lpstr>Thank you for listening!  </vt:lpstr>
    </vt:vector>
  </TitlesOfParts>
  <Company>Bureau of the Census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statistical language performance</dc:title>
  <dc:creator>Cecile Mcwilliams Murray (CENSUS/ERD CTR)</dc:creator>
  <cp:lastModifiedBy>Cecile Mcwilliams Murray (CENSUS/ERD CTR)</cp:lastModifiedBy>
  <cp:revision>13</cp:revision>
  <cp:lastPrinted>2019-03-29T01:30:51Z</cp:lastPrinted>
  <dcterms:created xsi:type="dcterms:W3CDTF">2020-10-29T19:37:51Z</dcterms:created>
  <dcterms:modified xsi:type="dcterms:W3CDTF">2020-11-04T14:00:17Z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e60335d0-899b-481e-b2f2-165c6ac72230</vt:lpwstr>
  </property>
  <property fmtid="{D5CDD505-2E9C-101B-9397-08002B2CF9AE}" pid="3" name="ContentTypeId">
    <vt:lpwstr>0x010100F6793A44C232A64A8DA37ED39F460282</vt:lpwstr>
  </property>
</Properties>
</file>