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68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9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4CDA62-4702-4226-A1E7-4CBE1237E7FD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5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7D73-A8C8-49F6-A77F-B663180DF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: Vincent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20195720010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41005-B5D4-4714-AA88-53E165058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MUSIK</a:t>
            </a:r>
          </a:p>
        </p:txBody>
      </p:sp>
    </p:spTree>
    <p:extLst>
      <p:ext uri="{BB962C8B-B14F-4D97-AF65-F5344CB8AC3E}">
        <p14:creationId xmlns:p14="http://schemas.microsoft.com/office/powerpoint/2010/main" val="4696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2440-03E5-4C8D-BA59-076C4C0F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80660"/>
            <a:ext cx="9404723" cy="872587"/>
          </a:xfrm>
        </p:spPr>
        <p:txBody>
          <a:bodyPr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FF41-81E0-400A-B80D-BF103818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Banyak orang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indahnya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dinikmatin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 stress.</a:t>
            </a:r>
          </a:p>
        </p:txBody>
      </p:sp>
    </p:spTree>
    <p:extLst>
      <p:ext uri="{BB962C8B-B14F-4D97-AF65-F5344CB8AC3E}">
        <p14:creationId xmlns:p14="http://schemas.microsoft.com/office/powerpoint/2010/main" val="205907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4A60-5563-49F8-80F1-AD5448F3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816435"/>
            <a:ext cx="9404723" cy="806326"/>
          </a:xfrm>
        </p:spPr>
        <p:txBody>
          <a:bodyPr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3689-8698-4472-9E78-41192E1E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49217"/>
            <a:ext cx="8946541" cy="339918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– orang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53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FB2-19BE-4F7E-A908-0E62EB5E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90330"/>
            <a:ext cx="9404723" cy="1362918"/>
          </a:xfrm>
        </p:spPr>
        <p:txBody>
          <a:bodyPr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1A069D-F742-4E7F-9B5D-2D9C1632B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167" y="1484939"/>
            <a:ext cx="7006609" cy="48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3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06B1-4EE2-4467-BB5F-C8B3AA66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56453"/>
            <a:ext cx="9404723" cy="940903"/>
          </a:xfrm>
        </p:spPr>
        <p:txBody>
          <a:bodyPr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23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84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Nama : Vincent Nim : 20195720010 Sistem Informasi</vt:lpstr>
      <vt:lpstr>Latar Belakang</vt:lpstr>
      <vt:lpstr>Alasan Memilih Topik Alat Musik</vt:lpstr>
      <vt:lpstr>Desain Rancangan Aplikasi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Vincent Nim : 20195720010 Sistem Informasi</dc:title>
  <dc:creator>Vincent</dc:creator>
  <cp:lastModifiedBy>Vincent</cp:lastModifiedBy>
  <cp:revision>1</cp:revision>
  <dcterms:created xsi:type="dcterms:W3CDTF">2021-10-14T15:42:34Z</dcterms:created>
  <dcterms:modified xsi:type="dcterms:W3CDTF">2021-10-14T16:06:12Z</dcterms:modified>
</cp:coreProperties>
</file>