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5" r:id="rId8"/>
    <p:sldId id="264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25-Feb-19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5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25-Feb-19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6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25-Feb-19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44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25-Feb-19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13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25-Feb-19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42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25-Feb-19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70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00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9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1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4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3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6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3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25-Feb-19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5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25-Feb-19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7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ush4ratio/video-game-sales-with-rat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2569" y="3429000"/>
            <a:ext cx="7772400" cy="1463040"/>
          </a:xfrm>
        </p:spPr>
        <p:txBody>
          <a:bodyPr/>
          <a:lstStyle/>
          <a:p>
            <a:r>
              <a:rPr lang="en-US" dirty="0"/>
              <a:t>Video Game Sales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2111" y="5111007"/>
            <a:ext cx="7766936" cy="1096899"/>
          </a:xfrm>
        </p:spPr>
        <p:txBody>
          <a:bodyPr/>
          <a:lstStyle/>
          <a:p>
            <a:r>
              <a:rPr lang="en-US" dirty="0"/>
              <a:t>Agnibh Dasgupta</a:t>
            </a:r>
          </a:p>
          <a:p>
            <a:r>
              <a:rPr lang="en-US" dirty="0"/>
              <a:t>A02292865</a:t>
            </a:r>
          </a:p>
        </p:txBody>
      </p:sp>
    </p:spTree>
    <p:extLst>
      <p:ext uri="{BB962C8B-B14F-4D97-AF65-F5344CB8AC3E}">
        <p14:creationId xmlns:p14="http://schemas.microsoft.com/office/powerpoint/2010/main" val="250066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05D9-18B6-4A3A-80D7-0CC9A478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85" y="34290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22672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Using existing video games sales data to predict economic feasibility of a new game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Because I like video games and wanted to do something on them</a:t>
            </a:r>
          </a:p>
        </p:txBody>
      </p:sp>
    </p:spTree>
    <p:extLst>
      <p:ext uri="{BB962C8B-B14F-4D97-AF65-F5344CB8AC3E}">
        <p14:creationId xmlns:p14="http://schemas.microsoft.com/office/powerpoint/2010/main" val="75207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Publisher</a:t>
            </a:r>
          </a:p>
          <a:p>
            <a:pPr lvl="1"/>
            <a:r>
              <a:rPr lang="en-US" dirty="0"/>
              <a:t>Developer</a:t>
            </a:r>
          </a:p>
          <a:p>
            <a:pPr lvl="1"/>
            <a:r>
              <a:rPr lang="en-US" dirty="0"/>
              <a:t>Platform</a:t>
            </a:r>
          </a:p>
          <a:p>
            <a:pPr lvl="1"/>
            <a:r>
              <a:rPr lang="en-US" dirty="0"/>
              <a:t>Year of release</a:t>
            </a:r>
          </a:p>
          <a:p>
            <a:pPr lvl="1"/>
            <a:r>
              <a:rPr lang="en-US" dirty="0"/>
              <a:t>Critic and user scores</a:t>
            </a:r>
          </a:p>
          <a:p>
            <a:pPr lvl="1"/>
            <a:r>
              <a:rPr lang="en-US" dirty="0"/>
              <a:t>Genre</a:t>
            </a:r>
          </a:p>
          <a:p>
            <a:r>
              <a:rPr lang="en-US" dirty="0"/>
              <a:t>Predict:</a:t>
            </a:r>
          </a:p>
          <a:p>
            <a:pPr lvl="1"/>
            <a:r>
              <a:rPr lang="en-US" dirty="0"/>
              <a:t> Amount of global sales.</a:t>
            </a:r>
          </a:p>
          <a:p>
            <a:pPr lvl="1"/>
            <a:r>
              <a:rPr lang="en-US" dirty="0"/>
              <a:t>Amount of regional sales.</a:t>
            </a:r>
          </a:p>
        </p:txBody>
      </p:sp>
    </p:spTree>
    <p:extLst>
      <p:ext uri="{BB962C8B-B14F-4D97-AF65-F5344CB8AC3E}">
        <p14:creationId xmlns:p14="http://schemas.microsoft.com/office/powerpoint/2010/main" val="338340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87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u="sng" dirty="0">
                <a:hlinkClick r:id="rId2"/>
              </a:rPr>
              <a:t>Video Game Sales with Ratings</a:t>
            </a:r>
            <a:endParaRPr lang="en-US" u="sng" dirty="0"/>
          </a:p>
          <a:p>
            <a:r>
              <a:rPr lang="en-US" u="sng" dirty="0"/>
              <a:t>Columns: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BDBD2-D628-4841-914B-54E61165A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29477"/>
              </p:ext>
            </p:extLst>
          </p:nvPr>
        </p:nvGraphicFramePr>
        <p:xfrm>
          <a:off x="1146002" y="281940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151465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70037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EU_Sales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1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JP_Sales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64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Year_of_Release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Other_Sales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4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Global_Sales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Critic_Score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2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Critic_Count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 panose="020B0603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 (ESRB)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User_Score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 panose="020B0603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9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NA_Sales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65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50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43CA-5325-4FEF-8678-811BEB6C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CD1B-CE49-471F-839C-B74320ED2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 plan to use </a:t>
            </a:r>
            <a:r>
              <a:rPr lang="en-US" b="1" dirty="0"/>
              <a:t>Linear regression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Libraries I’ll likely use are:</a:t>
            </a:r>
          </a:p>
          <a:p>
            <a:pPr lvl="1" fontAlgn="base"/>
            <a:r>
              <a:rPr lang="en-US" dirty="0" err="1"/>
              <a:t>Numpy</a:t>
            </a:r>
            <a:endParaRPr lang="en-US" dirty="0"/>
          </a:p>
          <a:p>
            <a:pPr lvl="1" fontAlgn="base"/>
            <a:r>
              <a:rPr lang="en-US" dirty="0"/>
              <a:t>Pandas</a:t>
            </a:r>
          </a:p>
          <a:p>
            <a:pPr lvl="1" fontAlgn="base"/>
            <a:r>
              <a:rPr lang="en-US" dirty="0"/>
              <a:t>Matplotlib</a:t>
            </a:r>
          </a:p>
          <a:p>
            <a:pPr lvl="1" fontAlgn="base"/>
            <a:r>
              <a:rPr lang="en-US" dirty="0" err="1"/>
              <a:t>Scikit</a:t>
            </a:r>
            <a:r>
              <a:rPr lang="en-US" dirty="0"/>
              <a:t> Learn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2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Predicting if a </a:t>
            </a:r>
            <a:r>
              <a:rPr lang="en-US"/>
              <a:t>game is bankable </a:t>
            </a:r>
            <a:r>
              <a:rPr lang="en-US" dirty="0"/>
              <a:t>during Alpha/Beta testing</a:t>
            </a:r>
          </a:p>
          <a:p>
            <a:pPr fontAlgn="base"/>
            <a:r>
              <a:rPr lang="en-US" dirty="0"/>
              <a:t>General information about which genres, platforms or developers are popular</a:t>
            </a:r>
          </a:p>
          <a:p>
            <a:pPr fontAlgn="base"/>
            <a:r>
              <a:rPr lang="en-US" dirty="0"/>
              <a:t>Other inferences from anomalies that might come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E795-560F-40D3-AF5F-6C931C1A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6E00-087A-47FC-8FE9-473334DF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anomalies that critics and game testers can’t predict:</a:t>
            </a:r>
          </a:p>
          <a:p>
            <a:pPr lvl="1"/>
            <a:r>
              <a:rPr lang="en-US" dirty="0"/>
              <a:t>Cultural impact of some games</a:t>
            </a:r>
          </a:p>
          <a:p>
            <a:pPr lvl="1"/>
            <a:r>
              <a:rPr lang="en-US" dirty="0"/>
              <a:t>Sudden notoriety of some game company resulting in poor sales of one or more products (and potentially increasing the sales of a rival company)</a:t>
            </a:r>
          </a:p>
          <a:p>
            <a:pPr lvl="1"/>
            <a:r>
              <a:rPr lang="en-US" dirty="0"/>
              <a:t>Lack of domain knowledge about the target </a:t>
            </a:r>
            <a:r>
              <a:rPr lang="en-US" dirty="0" err="1"/>
              <a:t>playerbase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8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E795-560F-40D3-AF5F-6C931C1A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Opportunity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6E00-087A-47FC-8FE9-473334DF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to be thoroughly acquainted with regression models using different kinds of data (nominal, continuous)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3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During spring break, I plan to:</a:t>
            </a:r>
          </a:p>
          <a:p>
            <a:pPr lvl="1"/>
            <a:r>
              <a:rPr lang="en-US" dirty="0"/>
              <a:t>Test out a linear regression model on the data</a:t>
            </a:r>
          </a:p>
          <a:p>
            <a:pPr lvl="1"/>
            <a:r>
              <a:rPr lang="en-US" dirty="0"/>
              <a:t>Test on it to figure out which combination of attributes give the best generalized results</a:t>
            </a:r>
          </a:p>
          <a:p>
            <a:pPr lvl="1"/>
            <a:r>
              <a:rPr lang="en-US" dirty="0"/>
              <a:t>Run K-fold cross validation</a:t>
            </a:r>
          </a:p>
          <a:p>
            <a:pPr lvl="1"/>
            <a:r>
              <a:rPr lang="en-US" dirty="0"/>
              <a:t>Try to account for anomalies, at least try to explain them</a:t>
            </a:r>
          </a:p>
          <a:p>
            <a:pPr lvl="1"/>
            <a:r>
              <a:rPr lang="en-US" dirty="0"/>
              <a:t>Maybe visualize some interesting data</a:t>
            </a:r>
          </a:p>
        </p:txBody>
      </p:sp>
    </p:spTree>
    <p:extLst>
      <p:ext uri="{BB962C8B-B14F-4D97-AF65-F5344CB8AC3E}">
        <p14:creationId xmlns:p14="http://schemas.microsoft.com/office/powerpoint/2010/main" val="31271511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807</TotalTime>
  <Words>293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Video Game Sales Prediction</vt:lpstr>
      <vt:lpstr>Introduction</vt:lpstr>
      <vt:lpstr>Problem Definition</vt:lpstr>
      <vt:lpstr>Data</vt:lpstr>
      <vt:lpstr>Algorithm and Libraries</vt:lpstr>
      <vt:lpstr>Applications</vt:lpstr>
      <vt:lpstr>Challenges</vt:lpstr>
      <vt:lpstr>Learning Opportunity  </vt:lpstr>
      <vt:lpstr>Schedule</vt:lpstr>
      <vt:lpstr>Thanks!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 Charging scheduling control</dc:title>
  <dc:creator>Shaju Saha</dc:creator>
  <cp:lastModifiedBy>Agnibh Dasgupta</cp:lastModifiedBy>
  <cp:revision>28</cp:revision>
  <dcterms:created xsi:type="dcterms:W3CDTF">2019-02-20T01:48:18Z</dcterms:created>
  <dcterms:modified xsi:type="dcterms:W3CDTF">2019-02-25T20:54:12Z</dcterms:modified>
</cp:coreProperties>
</file>