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8" r:id="rId3"/>
    <p:sldId id="279" r:id="rId4"/>
    <p:sldId id="277" r:id="rId5"/>
    <p:sldId id="280" r:id="rId6"/>
    <p:sldId id="28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nibh Dasgupta" initials="AD" lastIdx="1" clrIdx="0">
    <p:extLst>
      <p:ext uri="{19B8F6BF-5375-455C-9EA6-DF929625EA0E}">
        <p15:presenceInfo xmlns:p15="http://schemas.microsoft.com/office/powerpoint/2012/main" userId="Agnibh Dasgup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8CA0-36E5-4C8D-A17E-B15ED5234458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8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8CA0-36E5-4C8D-A17E-B15ED5234458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8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8CA0-36E5-4C8D-A17E-B15ED5234458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4939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8CA0-36E5-4C8D-A17E-B15ED5234458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78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8CA0-36E5-4C8D-A17E-B15ED5234458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895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8CA0-36E5-4C8D-A17E-B15ED5234458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17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8CA0-36E5-4C8D-A17E-B15ED5234458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76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8CA0-36E5-4C8D-A17E-B15ED5234458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8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8CA0-36E5-4C8D-A17E-B15ED5234458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7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8CA0-36E5-4C8D-A17E-B15ED5234458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8CA0-36E5-4C8D-A17E-B15ED5234458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6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8CA0-36E5-4C8D-A17E-B15ED5234458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9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8CA0-36E5-4C8D-A17E-B15ED5234458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0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8CA0-36E5-4C8D-A17E-B15ED5234458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8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8CA0-36E5-4C8D-A17E-B15ED5234458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8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8CA0-36E5-4C8D-A17E-B15ED5234458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9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B8CA0-36E5-4C8D-A17E-B15ED5234458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0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8FC7-95BA-4021-8D1C-33A0C002F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Mountain 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3D00E-41C2-4D32-97C9-A6DA0E9E5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CS6890 - Agnibh Dasgupta (A02292865)</a:t>
            </a:r>
          </a:p>
        </p:txBody>
      </p:sp>
    </p:spTree>
    <p:extLst>
      <p:ext uri="{BB962C8B-B14F-4D97-AF65-F5344CB8AC3E}">
        <p14:creationId xmlns:p14="http://schemas.microsoft.com/office/powerpoint/2010/main" val="242853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2869541-5BBA-4D18-A653-94353601D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" r="-1" b="-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2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44E3B1-FF9D-4C41-AEA0-69171950D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" r="-1" b="-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9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8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7" name="Rectangle 30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32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9" name="Rectangle 43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4201BB9-52AE-4066-9B95-D1102E30C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" r="-1" b="-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3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6B3A8E-F076-465F-8FE7-693D26F72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" r="-1" b="-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2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0595-EEFB-43EF-BDB6-05EFAF70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52261-675B-443C-8D18-D643474A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0160"/>
            <a:ext cx="8596668" cy="521911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Epsilon decay rate faster than 0.8 is bad. Doesn't explore enough in the first episodes to exploit the last episodes and win more consistently. (initial values = 1)</a:t>
            </a:r>
          </a:p>
          <a:p>
            <a:endParaRPr lang="en-US" sz="1600" dirty="0"/>
          </a:p>
          <a:p>
            <a:r>
              <a:rPr lang="en-US" sz="1600" dirty="0"/>
              <a:t>Epsilon decay rate faster than 0.9 is inconsistent. Sometimes learns, sometimes doesn't. (initial values = 1)</a:t>
            </a:r>
          </a:p>
          <a:p>
            <a:endParaRPr lang="en-US" sz="1600" dirty="0"/>
          </a:p>
          <a:p>
            <a:r>
              <a:rPr lang="en-US" sz="1600" dirty="0"/>
              <a:t>Epsilon decay rate slower than 0.9 is slow to learn. Doesn't decay the exploration rate fast enough, 0.9 performs better on average. (initial values = 1)</a:t>
            </a:r>
          </a:p>
          <a:p>
            <a:endParaRPr lang="en-US" sz="1600" dirty="0"/>
          </a:p>
          <a:p>
            <a:r>
              <a:rPr lang="en-US" sz="1600" dirty="0"/>
              <a:t>Initial Epsilon below 0.8 is inconsistent. Doesn't explore enough sometimes in the first episodes to </a:t>
            </a:r>
            <a:r>
              <a:rPr lang="en-US" sz="1600" dirty="0" err="1"/>
              <a:t>greedify</a:t>
            </a:r>
            <a:r>
              <a:rPr lang="en-US" sz="1600" dirty="0"/>
              <a:t> the last episodes to win. Sometimes does. (Decay rates = 0.9)</a:t>
            </a:r>
          </a:p>
          <a:p>
            <a:endParaRPr lang="en-US" sz="1600" dirty="0"/>
          </a:p>
          <a:p>
            <a:r>
              <a:rPr lang="en-US" sz="1600" dirty="0"/>
              <a:t>Epsilon and alpha high at start (close to 1) does work better than lower values, given we decay them. (Decay rates = 0.9)</a:t>
            </a:r>
          </a:p>
          <a:p>
            <a:endParaRPr lang="en-US" sz="1600" dirty="0"/>
          </a:p>
          <a:p>
            <a:endParaRPr lang="en-US" sz="1600" b="1" dirty="0"/>
          </a:p>
          <a:p>
            <a:r>
              <a:rPr lang="en-US" sz="1600" b="1" dirty="0"/>
              <a:t>Overall, decay rate of 0.9 (alpha and epsilon) and initial value of 1 works better than other cases. Also works better than static values. Discounting sucks.</a:t>
            </a:r>
          </a:p>
        </p:txBody>
      </p:sp>
    </p:spTree>
    <p:extLst>
      <p:ext uri="{BB962C8B-B14F-4D97-AF65-F5344CB8AC3E}">
        <p14:creationId xmlns:p14="http://schemas.microsoft.com/office/powerpoint/2010/main" val="17071715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187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Mountain Car</vt:lpstr>
      <vt:lpstr>PowerPoint Presentation</vt:lpstr>
      <vt:lpstr>PowerPoint Presentation</vt:lpstr>
      <vt:lpstr>PowerPoint Presentation</vt:lpstr>
      <vt:lpstr>PowerPoint Presentation</vt:lpstr>
      <vt:lpstr>Notables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Mountain Car</dc:title>
  <dc:creator>Agnibh Dasgupta</dc:creator>
  <cp:lastModifiedBy>Agnibh Dasgupta</cp:lastModifiedBy>
  <cp:revision>2</cp:revision>
  <dcterms:created xsi:type="dcterms:W3CDTF">2019-02-08T17:12:29Z</dcterms:created>
  <dcterms:modified xsi:type="dcterms:W3CDTF">2019-02-08T17:13:29Z</dcterms:modified>
</cp:coreProperties>
</file>