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</p:sldMasterIdLst>
  <p:sldIdLst>
    <p:sldId id="256" r:id="rId2"/>
    <p:sldId id="262" r:id="rId3"/>
    <p:sldId id="265" r:id="rId4"/>
    <p:sldId id="264" r:id="rId5"/>
    <p:sldId id="263" r:id="rId6"/>
    <p:sldId id="267" r:id="rId7"/>
    <p:sldId id="260" r:id="rId8"/>
    <p:sldId id="266" r:id="rId9"/>
    <p:sldId id="258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6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44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13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42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7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0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9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1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4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3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6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3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04-Apr-19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5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04-Apr-19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7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2569" y="3429000"/>
            <a:ext cx="7772400" cy="1463040"/>
          </a:xfrm>
        </p:spPr>
        <p:txBody>
          <a:bodyPr/>
          <a:lstStyle/>
          <a:p>
            <a:r>
              <a:rPr lang="en-US" dirty="0"/>
              <a:t>Stock trading optimization using DQN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2111" y="5111007"/>
            <a:ext cx="7766936" cy="1096899"/>
          </a:xfrm>
        </p:spPr>
        <p:txBody>
          <a:bodyPr/>
          <a:lstStyle/>
          <a:p>
            <a:r>
              <a:rPr lang="en-US" dirty="0"/>
              <a:t>Agnibh Dasgupta</a:t>
            </a:r>
          </a:p>
        </p:txBody>
      </p:sp>
    </p:spTree>
    <p:extLst>
      <p:ext uri="{BB962C8B-B14F-4D97-AF65-F5344CB8AC3E}">
        <p14:creationId xmlns:p14="http://schemas.microsoft.com/office/powerpoint/2010/main" val="250066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next week, I plan to:</a:t>
            </a:r>
          </a:p>
          <a:p>
            <a:pPr lvl="1"/>
            <a:r>
              <a:rPr lang="en-US" dirty="0"/>
              <a:t>Expand sample state (exploring image of the stock data as part of the sample space)</a:t>
            </a:r>
          </a:p>
          <a:p>
            <a:pPr lvl="1"/>
            <a:r>
              <a:rPr lang="en-US" dirty="0"/>
              <a:t>Finalize the algorithm for a single stock (holdings, reward structure)</a:t>
            </a:r>
          </a:p>
        </p:txBody>
      </p:sp>
    </p:spTree>
    <p:extLst>
      <p:ext uri="{BB962C8B-B14F-4D97-AF65-F5344CB8AC3E}">
        <p14:creationId xmlns:p14="http://schemas.microsoft.com/office/powerpoint/2010/main" val="312715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05D9-18B6-4A3A-80D7-0CC9A478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85" y="34290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22672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Method- DQN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 space(initial) – [Adjusted close, number of holdings of stock]</a:t>
            </a:r>
          </a:p>
          <a:p>
            <a:pPr lvl="1"/>
            <a:r>
              <a:rPr lang="en-US" dirty="0"/>
              <a:t>Adjusted close to be changed to moving average.</a:t>
            </a:r>
          </a:p>
          <a:p>
            <a:r>
              <a:rPr lang="en-US" dirty="0"/>
              <a:t>Action space – [Buy, Hold, Sell]</a:t>
            </a:r>
          </a:p>
          <a:p>
            <a:r>
              <a:rPr lang="en-US" dirty="0"/>
              <a:t>Initially takes random actions to learn</a:t>
            </a:r>
          </a:p>
          <a:p>
            <a:r>
              <a:rPr lang="en-US" dirty="0"/>
              <a:t>Eventually takes greedy</a:t>
            </a:r>
          </a:p>
          <a:p>
            <a:r>
              <a:rPr lang="en-US" dirty="0"/>
              <a:t>Reward = Difference in (price*holdings)</a:t>
            </a:r>
          </a:p>
          <a:p>
            <a:r>
              <a:rPr lang="en-US" dirty="0"/>
              <a:t>Use a NN to approximate Q values based on state-action pairs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3 layer NN:</a:t>
            </a:r>
          </a:p>
          <a:p>
            <a:r>
              <a:rPr lang="en-US" dirty="0"/>
              <a:t>Dimensions -&gt; State space(3) : 64 : 32 : 8 : Action space (3)</a:t>
            </a:r>
          </a:p>
        </p:txBody>
      </p:sp>
    </p:spTree>
    <p:extLst>
      <p:ext uri="{BB962C8B-B14F-4D97-AF65-F5344CB8AC3E}">
        <p14:creationId xmlns:p14="http://schemas.microsoft.com/office/powerpoint/2010/main" val="429308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276A4-CEF7-4310-913C-B4A4D10F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48" r="3715"/>
          <a:stretch/>
        </p:blipFill>
        <p:spPr>
          <a:xfrm>
            <a:off x="677333" y="2364478"/>
            <a:ext cx="9434075" cy="2655888"/>
          </a:xfrm>
        </p:spPr>
      </p:pic>
    </p:spTree>
    <p:extLst>
      <p:ext uri="{BB962C8B-B14F-4D97-AF65-F5344CB8AC3E}">
        <p14:creationId xmlns:p14="http://schemas.microsoft.com/office/powerpoint/2010/main" val="36230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Discount factor = 0.95</a:t>
            </a:r>
          </a:p>
          <a:p>
            <a:r>
              <a:rPr lang="en-US" dirty="0"/>
              <a:t>Initial learning rate = 0.001</a:t>
            </a:r>
          </a:p>
          <a:p>
            <a:r>
              <a:rPr lang="en-US" dirty="0"/>
              <a:t>Initial exploration rate = 1 (decaying </a:t>
            </a:r>
            <a:r>
              <a:rPr lang="en-US" dirty="0" err="1"/>
              <a:t>upto</a:t>
            </a:r>
            <a:r>
              <a:rPr lang="en-US" dirty="0"/>
              <a:t> a min of 0.1)</a:t>
            </a:r>
          </a:p>
        </p:txBody>
      </p:sp>
    </p:spTree>
    <p:extLst>
      <p:ext uri="{BB962C8B-B14F-4D97-AF65-F5344CB8AC3E}">
        <p14:creationId xmlns:p14="http://schemas.microsoft.com/office/powerpoint/2010/main" val="214867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Replay and Batch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‘Remembers’ experiences while trading in the form of:</a:t>
            </a:r>
          </a:p>
          <a:p>
            <a:pPr marL="0" indent="0">
              <a:buNone/>
            </a:pPr>
            <a:r>
              <a:rPr lang="en-US" dirty="0"/>
              <a:t>				[state, action, reward, </a:t>
            </a:r>
            <a:r>
              <a:rPr lang="en-US" dirty="0" err="1"/>
              <a:t>next_state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 an upper limit, forgets older memories as it gets new ones.</a:t>
            </a:r>
          </a:p>
          <a:p>
            <a:r>
              <a:rPr lang="en-US" dirty="0"/>
              <a:t>Randomly samples a batch within the memory.</a:t>
            </a:r>
          </a:p>
          <a:p>
            <a:r>
              <a:rPr lang="en-US" dirty="0"/>
              <a:t>Computes Q values and fits model.</a:t>
            </a:r>
          </a:p>
        </p:txBody>
      </p:sp>
    </p:spTree>
    <p:extLst>
      <p:ext uri="{BB962C8B-B14F-4D97-AF65-F5344CB8AC3E}">
        <p14:creationId xmlns:p14="http://schemas.microsoft.com/office/powerpoint/2010/main" val="261085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3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3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AD352-31BD-4289-82C5-7657FAC08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416123"/>
            <a:ext cx="9941259" cy="402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3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using a single file training and testing for the results that I have.</a:t>
            </a:r>
          </a:p>
          <a:p>
            <a:r>
              <a:rPr lang="en-US" dirty="0"/>
              <a:t>Since the exploration rate decays, it acts as a pseudo test data.</a:t>
            </a:r>
          </a:p>
        </p:txBody>
      </p:sp>
    </p:spTree>
    <p:extLst>
      <p:ext uri="{BB962C8B-B14F-4D97-AF65-F5344CB8AC3E}">
        <p14:creationId xmlns:p14="http://schemas.microsoft.com/office/powerpoint/2010/main" val="338340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so far: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55521-85FA-4614-AD1A-7031B3787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18" y="1363205"/>
            <a:ext cx="6758608" cy="5068957"/>
          </a:xfrm>
        </p:spPr>
      </p:pic>
    </p:spTree>
    <p:extLst>
      <p:ext uri="{BB962C8B-B14F-4D97-AF65-F5344CB8AC3E}">
        <p14:creationId xmlns:p14="http://schemas.microsoft.com/office/powerpoint/2010/main" val="137283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Immediate:</a:t>
            </a:r>
          </a:p>
          <a:p>
            <a:r>
              <a:rPr lang="en-US" dirty="0"/>
              <a:t>Increase sample space from Adjusted Close to more representative parameters. (Moving Average? Image of the stock?)</a:t>
            </a:r>
          </a:p>
          <a:p>
            <a:r>
              <a:rPr lang="en-US" dirty="0"/>
              <a:t>Impose limitations on holdings?</a:t>
            </a:r>
          </a:p>
          <a:p>
            <a:r>
              <a:rPr lang="en-US" dirty="0"/>
              <a:t>Change the reward structure?</a:t>
            </a:r>
          </a:p>
          <a:p>
            <a:pPr marL="0" indent="0">
              <a:buNone/>
            </a:pPr>
            <a:r>
              <a:rPr lang="en-US" dirty="0"/>
              <a:t>Later:</a:t>
            </a:r>
          </a:p>
          <a:p>
            <a:r>
              <a:rPr lang="en-US" dirty="0"/>
              <a:t>Expand to multiple stocks.</a:t>
            </a:r>
          </a:p>
          <a:p>
            <a:r>
              <a:rPr lang="en-US" dirty="0"/>
              <a:t>Test on live data.</a:t>
            </a:r>
          </a:p>
        </p:txBody>
      </p:sp>
    </p:spTree>
    <p:extLst>
      <p:ext uri="{BB962C8B-B14F-4D97-AF65-F5344CB8AC3E}">
        <p14:creationId xmlns:p14="http://schemas.microsoft.com/office/powerpoint/2010/main" val="31935056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Stock trading optimization using DQN</vt:lpstr>
      <vt:lpstr>Method- DQN</vt:lpstr>
      <vt:lpstr>Network:</vt:lpstr>
      <vt:lpstr>Parameters:</vt:lpstr>
      <vt:lpstr>Experience Replay and Batch Sampling</vt:lpstr>
      <vt:lpstr>PowerPoint Presentation</vt:lpstr>
      <vt:lpstr>Training and Testing data</vt:lpstr>
      <vt:lpstr>Results so far:</vt:lpstr>
      <vt:lpstr>Stuff to do</vt:lpstr>
      <vt:lpstr>Schedule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trading optimization using DQN</dc:title>
  <dc:creator>Agnibh Dasgupta</dc:creator>
  <cp:lastModifiedBy>Agnibh Dasgupta</cp:lastModifiedBy>
  <cp:revision>1</cp:revision>
  <dcterms:created xsi:type="dcterms:W3CDTF">2019-04-04T19:00:03Z</dcterms:created>
  <dcterms:modified xsi:type="dcterms:W3CDTF">2019-04-04T19:00:36Z</dcterms:modified>
</cp:coreProperties>
</file>