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74-258D-6845-9B0D-F1C95C410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2E8E6-1E61-AB43-B986-5B6811CE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ACBC-A848-5840-A528-EE04FFA3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FBF3-8895-3645-A9EE-E033A2E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8007-9E48-B94E-A8D3-3A06F1D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9B98-2C26-D94A-B2FC-DF8B07CC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043B-5491-EC4A-950F-8E30FAAD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53CC-F427-E347-A521-967B9D04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684B-DA20-7845-8AB8-21C8AA06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E7A3-B40F-604D-B5E3-5B4FF9E2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4ED8-386E-864B-9627-D5122C91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7E5B5-F63B-C649-A325-BED901F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9471-B19A-C949-9614-AFF7C01B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D35B-5D9F-2441-9608-73DA555A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09F9-458A-5A47-A419-AE1C0B46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200-FDFD-5C44-86F1-95C5E4FF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431-6E25-A24B-8B77-31A7B7CA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ACCE-C35D-154A-A3B3-44DB6DC8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A927-7261-DE47-B50C-948D66A8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4C12-DD85-7C45-8138-6A0E6D91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15EF-2D68-C443-AC45-6F862855636D}"/>
              </a:ext>
            </a:extLst>
          </p:cNvPr>
          <p:cNvSpPr txBox="1"/>
          <p:nvPr userDrawn="1"/>
        </p:nvSpPr>
        <p:spPr>
          <a:xfrm>
            <a:off x="9765323" y="2042427"/>
            <a:ext cx="234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Horoscope is a fictional company used in this cyber breach assessment scenario.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958DF7-1FE8-7448-AEC1-11D41C035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6438" y="2700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4273-D01F-9C48-A0E1-5CB5D4AB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406F-1DE7-3643-B18F-793E7AC5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464A-9C4E-9049-A9C4-3C3E742C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61C3-599F-4749-AC86-A3A96F3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62E1-5A82-A240-B8C4-3F412150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5549-A915-CA47-9679-C0318FCF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53FC-8210-3B4E-B617-62CE89B4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9457E-2BFB-E54C-9714-5EFD7815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7E8CB-2C2D-AD47-9695-9B1A2E6C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F6AB2-811C-3E4E-8EEC-CA631456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B03F-01F9-0245-A99C-5832BCB4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75A-BF4A-6644-9880-64689D4D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236C-1B8C-874A-AFD7-048BCBF0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970D-FF11-2C45-981B-B75902C6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1DA4-B725-F940-B9E5-CF126DDB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36F06-21A8-8E47-9E08-0CDF67D93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848E-5CCC-2E41-83DB-CD71B9D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04E48-1872-D94E-A922-A2969C9F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6E28B-3C69-A44C-8857-FE04473A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BCFA-5C17-3549-BBE5-70581EE7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D2792-0FED-894B-9D06-485D7CCC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E26E4-A2F6-0949-9E76-864BBCC5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EDBD7-DD96-244D-B726-BF314A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B629-E6B8-0543-84B8-941C299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926EA-EE8C-C24F-BB96-40225A37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CF50-0146-A244-9D99-B84754A9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64E-F73B-684C-BD54-DECFD3F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7E1A-3537-7441-ABFE-58412048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DF6C-15D2-D540-B3ED-9F9CBA97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3B25-1723-EB48-A71A-9014FBBC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351E-C2D9-9543-9764-85A5D3BA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DD1E-622A-004B-B3B5-EBB2B41D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17E9-E269-414E-B7CB-8D49F0BD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A3CC-7FD6-A048-85E0-F9AB3D64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0E7C-2B1E-E945-B553-70C36FB5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99DB-0252-1C44-B9BC-B6F92DC5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9BA91-9573-DF43-A038-EBB3732D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8B84A-2A4D-E94F-89EE-C127AA47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1C35B-2124-2642-9DA8-A37036C6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2CDC4-6181-344D-A00C-62D797AF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DDC-EA08-F64F-9D1E-D650E5B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70E4-F470-1B4C-AE63-176E70C9B2F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8AF5-B78B-6246-8979-22D02603C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6A29-5F25-8448-B071-BAA3174B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0FBF-F8E5-C543-88EB-70B83292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6BF3-572B-AB40-AEE6-E351836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 Day Risk Mitigation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DA4C-C80F-8B43-B3F6-0E6E9159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Goal: Reduce risk of a Tesla-style breach.</a:t>
            </a:r>
          </a:p>
          <a:p>
            <a:r>
              <a:rPr lang="en-US" dirty="0"/>
              <a:t>Deploy three cloud-native security controls:</a:t>
            </a:r>
          </a:p>
          <a:p>
            <a:pPr lvl="1"/>
            <a:r>
              <a:rPr lang="en-US" dirty="0"/>
              <a:t>Azure Defender for Storage</a:t>
            </a:r>
          </a:p>
          <a:p>
            <a:pPr lvl="1"/>
            <a:r>
              <a:rPr lang="en-US" dirty="0"/>
              <a:t>Azure Network Security Groups</a:t>
            </a:r>
          </a:p>
          <a:p>
            <a:pPr lvl="1"/>
            <a:r>
              <a:rPr lang="en-US" dirty="0"/>
              <a:t>Azure Sentinel</a:t>
            </a:r>
          </a:p>
          <a:p>
            <a:r>
              <a:rPr lang="en-US" dirty="0"/>
              <a:t>Implementation Cost is $60,000</a:t>
            </a:r>
          </a:p>
          <a:p>
            <a:r>
              <a:rPr lang="en-US" dirty="0"/>
              <a:t>Monthly O&amp;M is $19,880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★ Reduces expected liability from $11M to $3.1M. 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A053-7612-9240-8AC6-38692F46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9BE3D6-0087-2C4A-8506-C386209E5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874640"/>
              </p:ext>
            </p:extLst>
          </p:nvPr>
        </p:nvGraphicFramePr>
        <p:xfrm>
          <a:off x="838200" y="1513490"/>
          <a:ext cx="8106105" cy="489683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1221">
                  <a:extLst>
                    <a:ext uri="{9D8B030D-6E8A-4147-A177-3AD203B41FA5}">
                      <a16:colId xmlns:a16="http://schemas.microsoft.com/office/drawing/2014/main" val="343708124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738415418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4253497995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974963985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3892325431"/>
                    </a:ext>
                  </a:extLst>
                </a:gridCol>
              </a:tblGrid>
              <a:tr h="6146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 Quo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Defender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NSG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Sentinel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00949"/>
                  </a:ext>
                </a:extLst>
              </a:tr>
              <a:tr h="783275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 engineering time on engagement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Combines active defense and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Highly effective at blocking access.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94203"/>
                  </a:ext>
                </a:extLst>
              </a:tr>
              <a:tr h="966951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 exposure to a Tesla-style breach.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energy to rearchitect existing VNETs.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active defense; requires engineers to monitor alerts.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06070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r>
                        <a:rPr lang="en-US" sz="1400" dirty="0"/>
                        <a:t>Implementation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61932"/>
                  </a:ext>
                </a:extLst>
              </a:tr>
              <a:tr h="1060817">
                <a:tc>
                  <a:txBody>
                    <a:bodyPr/>
                    <a:lstStyle/>
                    <a:p>
                      <a:r>
                        <a:rPr lang="en-US" sz="1400" dirty="0"/>
                        <a:t>Implementation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59472"/>
                  </a:ext>
                </a:extLst>
              </a:tr>
              <a:tr h="614601">
                <a:tc>
                  <a:txBody>
                    <a:bodyPr/>
                    <a:lstStyle/>
                    <a:p>
                      <a:r>
                        <a:rPr lang="en-US" sz="1400" dirty="0"/>
                        <a:t>Monthly O&amp;M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 (included in the cost of Azure Compute)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$11,380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2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153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90 Day Risk Mitigation Plan</vt:lpstr>
      <vt:lpstr>Business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Mark Haase</dc:creator>
  <cp:lastModifiedBy>Mark Haase</cp:lastModifiedBy>
  <cp:revision>4</cp:revision>
  <dcterms:created xsi:type="dcterms:W3CDTF">2021-11-01T19:36:29Z</dcterms:created>
  <dcterms:modified xsi:type="dcterms:W3CDTF">2021-11-05T12:44:40Z</dcterms:modified>
</cp:coreProperties>
</file>