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71" r:id="rId6"/>
    <p:sldId id="266" r:id="rId7"/>
    <p:sldId id="268" r:id="rId8"/>
    <p:sldId id="269" r:id="rId9"/>
    <p:sldId id="270" r:id="rId10"/>
    <p:sldId id="258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71"/>
            <p14:sldId id="266"/>
          </p14:sldIdLst>
        </p14:section>
        <p14:section name="snapshot" id="{0355D261-7F96-474C-9D89-DD51CE460E15}">
          <p14:sldIdLst>
            <p14:sldId id="268"/>
            <p14:sldId id="269"/>
            <p14:sldId id="270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4F"/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3"/>
    <p:restoredTop sz="94740"/>
  </p:normalViewPr>
  <p:slideViewPr>
    <p:cSldViewPr snapToGrid="0" snapToObjects="1">
      <p:cViewPr>
        <p:scale>
          <a:sx n="96" d="100"/>
          <a:sy n="96" d="100"/>
        </p:scale>
        <p:origin x="20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544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46728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30275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23650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597249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5802433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85980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779355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cxnSp>
        <p:nvCxnSpPr>
          <p:cNvPr id="31" name="Elbow Connector 30"/>
          <p:cNvCxnSpPr>
            <a:endCxn id="29" idx="3"/>
          </p:cNvCxnSpPr>
          <p:nvPr/>
        </p:nvCxnSpPr>
        <p:spPr>
          <a:xfrm rot="16200000" flipH="1">
            <a:off x="8009341" y="1848710"/>
            <a:ext cx="1500921" cy="642724"/>
          </a:xfrm>
          <a:prstGeom prst="bentConnector4">
            <a:avLst>
              <a:gd name="adj1" fmla="val 1279"/>
              <a:gd name="adj2" fmla="val 205671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740347" y="20758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❤️like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98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2017-09-28T15:29:42Z</dcterms:created>
  <dcterms:modified xsi:type="dcterms:W3CDTF">2017-10-20T11:59:47Z</dcterms:modified>
</cp:coreProperties>
</file>