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65" r:id="rId5"/>
    <p:sldId id="271" r:id="rId6"/>
    <p:sldId id="272" r:id="rId7"/>
    <p:sldId id="273" r:id="rId8"/>
    <p:sldId id="274" r:id="rId9"/>
    <p:sldId id="266" r:id="rId10"/>
    <p:sldId id="268" r:id="rId11"/>
    <p:sldId id="269" r:id="rId12"/>
    <p:sldId id="270" r:id="rId13"/>
    <p:sldId id="258" r:id="rId14"/>
    <p:sldId id="260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5B2C12-6151-2B44-8605-D6A0FF3C9E9F}">
          <p14:sldIdLst>
            <p14:sldId id="256"/>
            <p14:sldId id="257"/>
            <p14:sldId id="264"/>
            <p14:sldId id="265"/>
            <p14:sldId id="271"/>
            <p14:sldId id="272"/>
            <p14:sldId id="273"/>
            <p14:sldId id="274"/>
            <p14:sldId id="266"/>
          </p14:sldIdLst>
        </p14:section>
        <p14:section name="snapshot" id="{0355D261-7F96-474C-9D89-DD51CE460E15}">
          <p14:sldIdLst>
            <p14:sldId id="268"/>
            <p14:sldId id="269"/>
            <p14:sldId id="270"/>
          </p14:sldIdLst>
        </p14:section>
        <p14:section name="virtualDom" id="{BAC17991-2C0F-6A4D-A4E3-317A1FEBCCFF}">
          <p14:sldIdLst>
            <p14:sldId id="258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24F"/>
    <a:srgbClr val="00A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1"/>
    <p:restoredTop sz="94740"/>
  </p:normalViewPr>
  <p:slideViewPr>
    <p:cSldViewPr snapToGrid="0" snapToObjects="1">
      <p:cViewPr>
        <p:scale>
          <a:sx n="96" d="100"/>
          <a:sy n="96" d="100"/>
        </p:scale>
        <p:origin x="80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9396-FDB1-F04C-9A46-BA26E46C034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D4F60-04DD-B642-B066-573E1C05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0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7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2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4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FB43-EF33-7B42-BD59-CFA98E05576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962" y="2028825"/>
            <a:ext cx="3571875" cy="6674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2963" y="2924176"/>
            <a:ext cx="3571875" cy="66740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2963" y="3819527"/>
            <a:ext cx="3571875" cy="6674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1449" y="2177863"/>
            <a:ext cx="4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JS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62" y="30732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840" y="396856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04340" y="2177863"/>
            <a:ext cx="100820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04341" y="3073214"/>
            <a:ext cx="100820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04341" y="3949746"/>
            <a:ext cx="100820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139724" y="2177863"/>
            <a:ext cx="10261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C2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324435" y="2182152"/>
            <a:ext cx="93277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173924" y="3073214"/>
            <a:ext cx="9919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327298" y="3073214"/>
            <a:ext cx="96398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324435" y="3949746"/>
            <a:ext cx="93277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173924" y="3949746"/>
            <a:ext cx="9919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381466" y="3801712"/>
            <a:ext cx="3706090" cy="703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381467" y="2819246"/>
            <a:ext cx="3706089" cy="70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81467" y="1851757"/>
            <a:ext cx="3706089" cy="70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985011" y="395513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30837" y="2011121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526623" y="2986098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526623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693357" y="2018609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693356" y="2986098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16282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855878" y="2018609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7905942" y="2993586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7905941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956350" y="2993586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56350" y="2090935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108" y="1265583"/>
            <a:ext cx="2447048" cy="100716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MyComponent.spec.js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800" dirty="0" smtClean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100" dirty="0" smtClean="0"/>
              <a:t>expect(template</a:t>
            </a:r>
            <a:r>
              <a:rPr lang="en-US" sz="1100" dirty="0"/>
              <a:t>).</a:t>
            </a:r>
            <a:r>
              <a:rPr lang="en-US" sz="1100" dirty="0" err="1"/>
              <a:t>toMatchSnapshot</a:t>
            </a:r>
            <a:r>
              <a:rPr lang="en-US" sz="1100" dirty="0"/>
              <a:t>()</a:t>
            </a:r>
          </a:p>
        </p:txBody>
      </p:sp>
      <p:sp>
        <p:nvSpPr>
          <p:cNvPr id="5" name="Diamond 4"/>
          <p:cNvSpPr/>
          <p:nvPr/>
        </p:nvSpPr>
        <p:spPr>
          <a:xfrm>
            <a:off x="1555109" y="3008243"/>
            <a:ext cx="2447049" cy="927652"/>
          </a:xfrm>
          <a:prstGeom prst="diamond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</a:t>
            </a:r>
            <a:br>
              <a:rPr lang="en-US" dirty="0" smtClean="0"/>
            </a:b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87900" y="4651513"/>
            <a:ext cx="1181465" cy="475244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Pass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4705813" y="323444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5" idx="3"/>
            <a:endCxn id="22" idx="1"/>
          </p:cNvCxnSpPr>
          <p:nvPr/>
        </p:nvCxnSpPr>
        <p:spPr>
          <a:xfrm>
            <a:off x="4002158" y="3472069"/>
            <a:ext cx="70365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8" idx="0"/>
          </p:cNvCxnSpPr>
          <p:nvPr/>
        </p:nvCxnSpPr>
        <p:spPr>
          <a:xfrm flipH="1">
            <a:off x="2778633" y="3935895"/>
            <a:ext cx="1" cy="71561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2"/>
            <a:endCxn id="5" idx="0"/>
          </p:cNvCxnSpPr>
          <p:nvPr/>
        </p:nvCxnSpPr>
        <p:spPr>
          <a:xfrm>
            <a:off x="2778632" y="2272748"/>
            <a:ext cx="2" cy="73549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H="1">
            <a:off x="2875723" y="4078356"/>
            <a:ext cx="4913240" cy="231913"/>
          </a:xfrm>
          <a:prstGeom prst="bentConnector5">
            <a:avLst>
              <a:gd name="adj1" fmla="val -4653"/>
              <a:gd name="adj2" fmla="val 260001"/>
              <a:gd name="adj3" fmla="val 62023"/>
            </a:avLst>
          </a:prstGeom>
          <a:ln w="76200">
            <a:solidFill>
              <a:schemeClr val="bg1">
                <a:alpha val="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108" y="1265583"/>
            <a:ext cx="2447048" cy="100716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MyComponent.spec.js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800" dirty="0" smtClean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100" dirty="0" smtClean="0"/>
              <a:t>expect(template</a:t>
            </a:r>
            <a:r>
              <a:rPr lang="en-US" sz="1100" dirty="0"/>
              <a:t>).</a:t>
            </a:r>
            <a:r>
              <a:rPr lang="en-US" sz="1100" dirty="0" err="1"/>
              <a:t>toMatchSnapshot</a:t>
            </a:r>
            <a:r>
              <a:rPr lang="en-US" sz="1100" dirty="0"/>
              <a:t>()</a:t>
            </a:r>
          </a:p>
        </p:txBody>
      </p:sp>
      <p:sp>
        <p:nvSpPr>
          <p:cNvPr id="5" name="Diamond 4"/>
          <p:cNvSpPr/>
          <p:nvPr/>
        </p:nvSpPr>
        <p:spPr>
          <a:xfrm>
            <a:off x="1555109" y="3008243"/>
            <a:ext cx="2447049" cy="927652"/>
          </a:xfrm>
          <a:prstGeom prst="diamond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</a:t>
            </a:r>
            <a:br>
              <a:rPr lang="en-US" dirty="0" smtClean="0"/>
            </a:b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87900" y="4651513"/>
            <a:ext cx="1181465" cy="475244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Pass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4705813" y="323444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5" idx="3"/>
            <a:endCxn id="22" idx="1"/>
          </p:cNvCxnSpPr>
          <p:nvPr/>
        </p:nvCxnSpPr>
        <p:spPr>
          <a:xfrm>
            <a:off x="4002158" y="3472069"/>
            <a:ext cx="70365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8" idx="0"/>
          </p:cNvCxnSpPr>
          <p:nvPr/>
        </p:nvCxnSpPr>
        <p:spPr>
          <a:xfrm flipH="1">
            <a:off x="2778633" y="3935895"/>
            <a:ext cx="1" cy="71561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2"/>
            <a:endCxn id="5" idx="0"/>
          </p:cNvCxnSpPr>
          <p:nvPr/>
        </p:nvCxnSpPr>
        <p:spPr>
          <a:xfrm>
            <a:off x="2778632" y="2272748"/>
            <a:ext cx="2" cy="73549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  <a:endCxn id="36" idx="1"/>
          </p:cNvCxnSpPr>
          <p:nvPr/>
        </p:nvCxnSpPr>
        <p:spPr>
          <a:xfrm flipV="1">
            <a:off x="5887278" y="2782039"/>
            <a:ext cx="720220" cy="69003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607498" y="254441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Bug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6607498" y="3703981"/>
            <a:ext cx="1181465" cy="748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snapshot</a:t>
            </a:r>
            <a:endParaRPr lang="en-US" sz="2000" dirty="0"/>
          </a:p>
        </p:txBody>
      </p:sp>
      <p:cxnSp>
        <p:nvCxnSpPr>
          <p:cNvPr id="40" name="Straight Arrow Connector 39"/>
          <p:cNvCxnSpPr>
            <a:stCxn id="22" idx="3"/>
            <a:endCxn id="37" idx="1"/>
          </p:cNvCxnSpPr>
          <p:nvPr/>
        </p:nvCxnSpPr>
        <p:spPr>
          <a:xfrm>
            <a:off x="5887278" y="3472069"/>
            <a:ext cx="720220" cy="6062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3"/>
          </p:cNvCxnSpPr>
          <p:nvPr/>
        </p:nvCxnSpPr>
        <p:spPr>
          <a:xfrm flipH="1">
            <a:off x="2875723" y="4078356"/>
            <a:ext cx="4913240" cy="231913"/>
          </a:xfrm>
          <a:prstGeom prst="bentConnector5">
            <a:avLst>
              <a:gd name="adj1" fmla="val -4653"/>
              <a:gd name="adj2" fmla="val 260001"/>
              <a:gd name="adj3" fmla="val 62023"/>
            </a:avLst>
          </a:prstGeom>
          <a:ln w="76200">
            <a:solidFill>
              <a:schemeClr val="bg1">
                <a:alpha val="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6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108" y="1265583"/>
            <a:ext cx="2447048" cy="100716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MyComponent.spec.js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800" dirty="0" smtClean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100" dirty="0" smtClean="0"/>
              <a:t>expect(template</a:t>
            </a:r>
            <a:r>
              <a:rPr lang="en-US" sz="1100" dirty="0"/>
              <a:t>).</a:t>
            </a:r>
            <a:r>
              <a:rPr lang="en-US" sz="1100" dirty="0" err="1"/>
              <a:t>toMatchSnapshot</a:t>
            </a:r>
            <a:r>
              <a:rPr lang="en-US" sz="1100" dirty="0"/>
              <a:t>()</a:t>
            </a:r>
          </a:p>
        </p:txBody>
      </p:sp>
      <p:sp>
        <p:nvSpPr>
          <p:cNvPr id="5" name="Diamond 4"/>
          <p:cNvSpPr/>
          <p:nvPr/>
        </p:nvSpPr>
        <p:spPr>
          <a:xfrm>
            <a:off x="1555109" y="3008243"/>
            <a:ext cx="2447049" cy="927652"/>
          </a:xfrm>
          <a:prstGeom prst="diamond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</a:t>
            </a:r>
            <a:br>
              <a:rPr lang="en-US" dirty="0" smtClean="0"/>
            </a:b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87900" y="4651513"/>
            <a:ext cx="1181465" cy="475244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Pass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4705813" y="323444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5" idx="3"/>
            <a:endCxn id="22" idx="1"/>
          </p:cNvCxnSpPr>
          <p:nvPr/>
        </p:nvCxnSpPr>
        <p:spPr>
          <a:xfrm>
            <a:off x="4002158" y="3472069"/>
            <a:ext cx="70365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8" idx="0"/>
          </p:cNvCxnSpPr>
          <p:nvPr/>
        </p:nvCxnSpPr>
        <p:spPr>
          <a:xfrm flipH="1">
            <a:off x="2778633" y="3935895"/>
            <a:ext cx="1" cy="71561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2"/>
            <a:endCxn id="5" idx="0"/>
          </p:cNvCxnSpPr>
          <p:nvPr/>
        </p:nvCxnSpPr>
        <p:spPr>
          <a:xfrm>
            <a:off x="2778632" y="2272748"/>
            <a:ext cx="2" cy="73549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  <a:endCxn id="36" idx="1"/>
          </p:cNvCxnSpPr>
          <p:nvPr/>
        </p:nvCxnSpPr>
        <p:spPr>
          <a:xfrm flipV="1">
            <a:off x="5887278" y="2782039"/>
            <a:ext cx="720220" cy="69003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607498" y="254441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Bug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6607498" y="3703981"/>
            <a:ext cx="1181465" cy="748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snapshot</a:t>
            </a:r>
            <a:endParaRPr lang="en-US" sz="2000" dirty="0"/>
          </a:p>
        </p:txBody>
      </p:sp>
      <p:cxnSp>
        <p:nvCxnSpPr>
          <p:cNvPr id="40" name="Straight Arrow Connector 39"/>
          <p:cNvCxnSpPr>
            <a:stCxn id="22" idx="3"/>
            <a:endCxn id="37" idx="1"/>
          </p:cNvCxnSpPr>
          <p:nvPr/>
        </p:nvCxnSpPr>
        <p:spPr>
          <a:xfrm>
            <a:off x="5887278" y="3472069"/>
            <a:ext cx="720220" cy="6062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3"/>
          </p:cNvCxnSpPr>
          <p:nvPr/>
        </p:nvCxnSpPr>
        <p:spPr>
          <a:xfrm flipH="1">
            <a:off x="2875723" y="4078356"/>
            <a:ext cx="4913240" cy="231913"/>
          </a:xfrm>
          <a:prstGeom prst="bentConnector5">
            <a:avLst>
              <a:gd name="adj1" fmla="val -4653"/>
              <a:gd name="adj2" fmla="val 260001"/>
              <a:gd name="adj3" fmla="val 62023"/>
            </a:avLst>
          </a:prstGeom>
          <a:ln w="762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7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9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3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4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0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65" y="2874483"/>
            <a:ext cx="1008188" cy="1229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15" y="1301307"/>
            <a:ext cx="1008188" cy="1229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59915" y="4260408"/>
            <a:ext cx="1008188" cy="1229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387" y="2874483"/>
            <a:ext cx="2277194" cy="12296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18143" y="426040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vue</a:t>
            </a:r>
            <a:r>
              <a:rPr lang="en-US" dirty="0" smtClean="0">
                <a:solidFill>
                  <a:schemeClr val="bg1"/>
                </a:solidFill>
              </a:rPr>
              <a:t>-loader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06456" y="3489325"/>
            <a:ext cx="14116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5825" y="3964542"/>
            <a:ext cx="1411687" cy="7710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585825" y="2064082"/>
            <a:ext cx="1411687" cy="942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8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8115" y="914401"/>
            <a:ext cx="3301139" cy="14103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Parent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3518115" y="3360550"/>
            <a:ext cx="3301139" cy="1410345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Child</a:t>
            </a:r>
            <a:endParaRPr lang="en-US" sz="3200" dirty="0"/>
          </a:p>
        </p:txBody>
      </p:sp>
      <p:cxnSp>
        <p:nvCxnSpPr>
          <p:cNvPr id="6" name="Elbow Connector 5"/>
          <p:cNvCxnSpPr>
            <a:stCxn id="2" idx="3"/>
            <a:endCxn id="12" idx="3"/>
          </p:cNvCxnSpPr>
          <p:nvPr/>
        </p:nvCxnSpPr>
        <p:spPr>
          <a:xfrm>
            <a:off x="6819254" y="1619574"/>
            <a:ext cx="12700" cy="2446149"/>
          </a:xfrm>
          <a:prstGeom prst="bentConnector3">
            <a:avLst>
              <a:gd name="adj1" fmla="val 4972882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2" idx="1"/>
            <a:endCxn id="2" idx="1"/>
          </p:cNvCxnSpPr>
          <p:nvPr/>
        </p:nvCxnSpPr>
        <p:spPr>
          <a:xfrm rot="10800000">
            <a:off x="3518115" y="1619575"/>
            <a:ext cx="12700" cy="2446149"/>
          </a:xfrm>
          <a:prstGeom prst="bentConnector3">
            <a:avLst>
              <a:gd name="adj1" fmla="val 5216945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01180" y="2427149"/>
            <a:ext cx="888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Pass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Props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2225" y="2427148"/>
            <a:ext cx="1000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Emit</a:t>
            </a:r>
            <a:br>
              <a:rPr lang="en-US" sz="2400" smtClean="0">
                <a:solidFill>
                  <a:schemeClr val="bg1"/>
                </a:solidFill>
              </a:rPr>
            </a:br>
            <a:r>
              <a:rPr lang="en-US" sz="2400" smtClean="0">
                <a:solidFill>
                  <a:schemeClr val="bg1"/>
                </a:solidFill>
              </a:rPr>
              <a:t>Events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3285" y="728422"/>
            <a:ext cx="3301139" cy="14103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HostelList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2409986" y="3515532"/>
            <a:ext cx="2216258" cy="1410345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716295" y="3515532"/>
            <a:ext cx="2216258" cy="1410345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cxnSp>
        <p:nvCxnSpPr>
          <p:cNvPr id="32" name="Elbow Connector 31"/>
          <p:cNvCxnSpPr>
            <a:stCxn id="13" idx="3"/>
            <a:endCxn id="2" idx="3"/>
          </p:cNvCxnSpPr>
          <p:nvPr/>
        </p:nvCxnSpPr>
        <p:spPr>
          <a:xfrm flipH="1" flipV="1">
            <a:off x="6824424" y="1433595"/>
            <a:ext cx="1108129" cy="2787110"/>
          </a:xfrm>
          <a:prstGeom prst="bentConnector3">
            <a:avLst>
              <a:gd name="adj1" fmla="val -20629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2"/>
            <a:endCxn id="13" idx="0"/>
          </p:cNvCxnSpPr>
          <p:nvPr/>
        </p:nvCxnSpPr>
        <p:spPr>
          <a:xfrm>
            <a:off x="5173855" y="2138767"/>
            <a:ext cx="1650569" cy="13767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2"/>
            <a:endCxn id="12" idx="0"/>
          </p:cNvCxnSpPr>
          <p:nvPr/>
        </p:nvCxnSpPr>
        <p:spPr>
          <a:xfrm flipH="1">
            <a:off x="3518115" y="2138767"/>
            <a:ext cx="1655740" cy="13767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1"/>
            <a:endCxn id="2" idx="1"/>
          </p:cNvCxnSpPr>
          <p:nvPr/>
        </p:nvCxnSpPr>
        <p:spPr>
          <a:xfrm rot="10800000" flipH="1">
            <a:off x="2409985" y="1433595"/>
            <a:ext cx="1113299" cy="2787110"/>
          </a:xfrm>
          <a:prstGeom prst="bentConnector3">
            <a:avLst>
              <a:gd name="adj1" fmla="val -20534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3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544" y="1112735"/>
            <a:ext cx="3659396" cy="318096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err="1" smtClean="0"/>
              <a:t>HostelList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746728" y="1726489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730275" y="2571203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723650" y="3415917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2000" dirty="0" smtClean="0"/>
              <a:t>…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5597249" y="1112735"/>
            <a:ext cx="3659396" cy="318096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err="1" smtClean="0"/>
              <a:t>HostelList</a:t>
            </a:r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5802433" y="1726489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5785980" y="2571203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5779355" y="3415917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2000" dirty="0" smtClean="0"/>
              <a:t>…</a:t>
            </a:r>
            <a:endParaRPr lang="en-US" sz="2000" dirty="0"/>
          </a:p>
        </p:txBody>
      </p:sp>
      <p:cxnSp>
        <p:nvCxnSpPr>
          <p:cNvPr id="31" name="Elbow Connector 30"/>
          <p:cNvCxnSpPr>
            <a:endCxn id="29" idx="3"/>
          </p:cNvCxnSpPr>
          <p:nvPr/>
        </p:nvCxnSpPr>
        <p:spPr>
          <a:xfrm rot="16200000" flipH="1">
            <a:off x="8009341" y="1848710"/>
            <a:ext cx="1500921" cy="642724"/>
          </a:xfrm>
          <a:prstGeom prst="bentConnector4">
            <a:avLst>
              <a:gd name="adj1" fmla="val 1279"/>
              <a:gd name="adj2" fmla="val 205671"/>
            </a:avLst>
          </a:prstGeom>
          <a:ln w="38100">
            <a:solidFill>
              <a:schemeClr val="bg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740347" y="20758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❤️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519937" y="1007165"/>
            <a:ext cx="7962533" cy="48237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/>
              <a:t>APP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6598184" y="1828801"/>
            <a:ext cx="3659396" cy="371095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err="1" smtClean="0"/>
              <a:t>HostelList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(+ filter form)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6803369" y="2972542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786916" y="3817256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6780291" y="4661970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2000" dirty="0" smtClean="0"/>
              <a:t>…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729364" y="1828801"/>
            <a:ext cx="3659396" cy="371095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err="1" smtClean="0"/>
              <a:t>HostelMap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823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519937" y="1007165"/>
            <a:ext cx="7962533" cy="48237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/>
              <a:t>APP</a:t>
            </a:r>
            <a:br>
              <a:rPr lang="en-US" sz="3200" dirty="0" smtClean="0"/>
            </a:br>
            <a:r>
              <a:rPr lang="en-US" sz="3200" dirty="0" smtClean="0"/>
              <a:t>+ filter form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6598184" y="2305877"/>
            <a:ext cx="3659396" cy="323387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smtClean="0"/>
              <a:t>HostelList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6803369" y="2972542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786916" y="3817256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6780291" y="4661970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2000" dirty="0" smtClean="0"/>
              <a:t>…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729364" y="2305877"/>
            <a:ext cx="3659396" cy="323387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err="1" smtClean="0"/>
              <a:t>HostelMap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425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78296" y="1378226"/>
            <a:ext cx="4108174" cy="33130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/>
              <a:t>APP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502184" y="2067338"/>
            <a:ext cx="3659396" cy="242514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smtClean="0"/>
              <a:t>HostelList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707369" y="2734003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90916" y="3578717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2000" dirty="0" smtClean="0"/>
              <a:t>…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87022" y="25493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❤️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32798" y="175640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❤️</a:t>
            </a:r>
            <a:endParaRPr lang="en-US" dirty="0"/>
          </a:p>
        </p:txBody>
      </p:sp>
      <p:sp>
        <p:nvSpPr>
          <p:cNvPr id="32" name="U-Turn Arrow 31"/>
          <p:cNvSpPr/>
          <p:nvPr/>
        </p:nvSpPr>
        <p:spPr>
          <a:xfrm rot="5400000" flipH="1">
            <a:off x="4148626" y="2296728"/>
            <a:ext cx="592322" cy="884470"/>
          </a:xfrm>
          <a:prstGeom prst="uturnArrow">
            <a:avLst>
              <a:gd name="adj1" fmla="val 18725"/>
              <a:gd name="adj2" fmla="val 17810"/>
              <a:gd name="adj3" fmla="val 25000"/>
              <a:gd name="adj4" fmla="val 46610"/>
              <a:gd name="adj5" fmla="val 809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U-Turn Arrow 32"/>
          <p:cNvSpPr/>
          <p:nvPr/>
        </p:nvSpPr>
        <p:spPr>
          <a:xfrm rot="5400000" flipH="1">
            <a:off x="4294402" y="1498839"/>
            <a:ext cx="592322" cy="884470"/>
          </a:xfrm>
          <a:prstGeom prst="uturnArrow">
            <a:avLst>
              <a:gd name="adj1" fmla="val 18725"/>
              <a:gd name="adj2" fmla="val 17810"/>
              <a:gd name="adj3" fmla="val 25000"/>
              <a:gd name="adj4" fmla="val 46610"/>
              <a:gd name="adj5" fmla="val 809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26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109" y="2714495"/>
            <a:ext cx="1943461" cy="103990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Store action:</a:t>
            </a:r>
            <a:br>
              <a:rPr lang="en-US" sz="2000" dirty="0" smtClean="0"/>
            </a:br>
            <a:r>
              <a:rPr lang="en-US" sz="1400" dirty="0" err="1" smtClean="0"/>
              <a:t>addToSelection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286139" y="3421641"/>
            <a:ext cx="2447043" cy="1039903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Module/</a:t>
            </a:r>
            <a:r>
              <a:rPr lang="en-US" dirty="0" err="1"/>
              <a:t>HostelSelection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dirty="0"/>
              <a:t> mutation: </a:t>
            </a:r>
            <a:r>
              <a:rPr lang="en-US" sz="1400" dirty="0" err="1"/>
              <a:t>addToSelection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286138" y="1919365"/>
            <a:ext cx="2447043" cy="1039903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Module/</a:t>
            </a:r>
            <a:r>
              <a:rPr lang="en-US" dirty="0" err="1" smtClean="0"/>
              <a:t>HostelList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400" dirty="0" smtClean="0"/>
              <a:t>mutation: </a:t>
            </a:r>
            <a:r>
              <a:rPr lang="en-US" sz="1400" dirty="0" err="1" smtClean="0"/>
              <a:t>addToSelection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25" idx="6"/>
            <a:endCxn id="12" idx="1"/>
          </p:cNvCxnSpPr>
          <p:nvPr/>
        </p:nvCxnSpPr>
        <p:spPr>
          <a:xfrm>
            <a:off x="5369432" y="3224312"/>
            <a:ext cx="916707" cy="717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5" idx="6"/>
            <a:endCxn id="13" idx="1"/>
          </p:cNvCxnSpPr>
          <p:nvPr/>
        </p:nvCxnSpPr>
        <p:spPr>
          <a:xfrm flipV="1">
            <a:off x="5369432" y="2439317"/>
            <a:ext cx="916706" cy="7849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3"/>
            <a:endCxn id="25" idx="2"/>
          </p:cNvCxnSpPr>
          <p:nvPr/>
        </p:nvCxnSpPr>
        <p:spPr>
          <a:xfrm flipV="1">
            <a:off x="3498570" y="3224312"/>
            <a:ext cx="810689" cy="10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309259" y="2694225"/>
            <a:ext cx="1060173" cy="1060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</a:t>
            </a:r>
            <a:endParaRPr lang="en-US" sz="1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755374" y="3219244"/>
            <a:ext cx="746728" cy="152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39286" y="2254650"/>
            <a:ext cx="177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Remove from list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  <a:endCxn id="7" idx="1"/>
          </p:cNvCxnSpPr>
          <p:nvPr/>
        </p:nvCxnSpPr>
        <p:spPr>
          <a:xfrm flipV="1">
            <a:off x="8733181" y="2439316"/>
            <a:ext cx="70610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39286" y="3756926"/>
            <a:ext cx="177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 to list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2" idx="3"/>
            <a:endCxn id="19" idx="1"/>
          </p:cNvCxnSpPr>
          <p:nvPr/>
        </p:nvCxnSpPr>
        <p:spPr>
          <a:xfrm flipV="1">
            <a:off x="8733182" y="3941592"/>
            <a:ext cx="70610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1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115</Words>
  <Application>Microsoft Macintosh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2017-09-28T15:29:42Z</dcterms:created>
  <dcterms:modified xsi:type="dcterms:W3CDTF">2017-10-25T17:43:46Z</dcterms:modified>
</cp:coreProperties>
</file>