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5B2C12-6151-2B44-8605-D6A0FF3C9E9F}">
          <p14:sldIdLst>
            <p14:sldId id="256"/>
            <p14:sldId id="257"/>
            <p14:sldId id="264"/>
          </p14:sldIdLst>
        </p14:section>
        <p14:section name="virtualDom" id="{BAC17991-2C0F-6A4D-A4E3-317A1FEBCCFF}">
          <p14:sldIdLst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65"/>
  </p:normalViewPr>
  <p:slideViewPr>
    <p:cSldViewPr snapToGrid="0" snapToObjects="1">
      <p:cViewPr>
        <p:scale>
          <a:sx n="83" d="100"/>
          <a:sy n="83" d="100"/>
        </p:scale>
        <p:origin x="47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9396-FDB1-F04C-9A46-BA26E46C034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D4F60-04DD-B642-B066-573E1C05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FB43-EF33-7B42-BD59-CFA98E05576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962" y="2028825"/>
            <a:ext cx="3571875" cy="6674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2963" y="2924176"/>
            <a:ext cx="3571875" cy="66740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963" y="3819527"/>
            <a:ext cx="3571875" cy="6674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449" y="2177863"/>
            <a:ext cx="4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62" y="30732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HTML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840" y="396856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CSS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04340" y="2177863"/>
            <a:ext cx="100820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04341" y="3073214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04341" y="3949746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39724" y="2177863"/>
            <a:ext cx="10261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324435" y="2182152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173924" y="3073214"/>
            <a:ext cx="9919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27298" y="3073214"/>
            <a:ext cx="96398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324435" y="3949746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73924" y="3949746"/>
            <a:ext cx="9919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381466" y="3801712"/>
            <a:ext cx="3706090" cy="703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381467" y="2819246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81467" y="1851757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85011" y="395513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530837" y="2011121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526623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526623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693357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693356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16282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55878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905942" y="2993586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905941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56350" y="2993586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956350" y="2090935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65" y="2874483"/>
            <a:ext cx="1008188" cy="122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15" y="1301307"/>
            <a:ext cx="1008188" cy="1229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59915" y="4260408"/>
            <a:ext cx="1008188" cy="1229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387" y="2874483"/>
            <a:ext cx="2277194" cy="1229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8143" y="426040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vue</a:t>
            </a:r>
            <a:r>
              <a:rPr lang="en-US" dirty="0" smtClean="0">
                <a:solidFill>
                  <a:schemeClr val="bg1"/>
                </a:solidFill>
              </a:rPr>
              <a:t>-loader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06456" y="3489325"/>
            <a:ext cx="14116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5825" y="3964542"/>
            <a:ext cx="1411687" cy="771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85825" y="2064082"/>
            <a:ext cx="1411687" cy="942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8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2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0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51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2017-09-28T15:29:42Z</dcterms:created>
  <dcterms:modified xsi:type="dcterms:W3CDTF">2017-09-29T14:34:42Z</dcterms:modified>
</cp:coreProperties>
</file>