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  <p14:sldId id="265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3"/>
    <p:restoredTop sz="94709"/>
  </p:normalViewPr>
  <p:slideViewPr>
    <p:cSldViewPr snapToGrid="0" snapToObjects="1">
      <p:cViewPr>
        <p:scale>
          <a:sx n="83" d="100"/>
          <a:sy n="83" d="100"/>
        </p:scale>
        <p:origin x="167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285" y="728422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PropertyList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409986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PropertyListItem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6295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PropertyListItem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3" idx="3"/>
            <a:endCxn id="2" idx="3"/>
          </p:cNvCxnSpPr>
          <p:nvPr/>
        </p:nvCxnSpPr>
        <p:spPr>
          <a:xfrm flipH="1" flipV="1">
            <a:off x="6824424" y="1433595"/>
            <a:ext cx="1108129" cy="2787110"/>
          </a:xfrm>
          <a:prstGeom prst="bentConnector3">
            <a:avLst>
              <a:gd name="adj1" fmla="val -20629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13" idx="0"/>
          </p:cNvCxnSpPr>
          <p:nvPr/>
        </p:nvCxnSpPr>
        <p:spPr>
          <a:xfrm>
            <a:off x="5173855" y="2138767"/>
            <a:ext cx="1650569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2"/>
            <a:endCxn id="12" idx="0"/>
          </p:cNvCxnSpPr>
          <p:nvPr/>
        </p:nvCxnSpPr>
        <p:spPr>
          <a:xfrm flipH="1">
            <a:off x="3518115" y="2138767"/>
            <a:ext cx="1655740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1"/>
            <a:endCxn id="2" idx="1"/>
          </p:cNvCxnSpPr>
          <p:nvPr/>
        </p:nvCxnSpPr>
        <p:spPr>
          <a:xfrm rot="10800000" flipH="1">
            <a:off x="2409985" y="1433595"/>
            <a:ext cx="1113299" cy="2787110"/>
          </a:xfrm>
          <a:prstGeom prst="bentConnector3">
            <a:avLst>
              <a:gd name="adj1" fmla="val -20534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58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2017-09-28T15:29:42Z</dcterms:created>
  <dcterms:modified xsi:type="dcterms:W3CDTF">2017-10-02T13:44:28Z</dcterms:modified>
</cp:coreProperties>
</file>