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6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5B2C12-6151-2B44-8605-D6A0FF3C9E9F}">
          <p14:sldIdLst>
            <p14:sldId id="256"/>
            <p14:sldId id="257"/>
            <p14:sldId id="264"/>
            <p14:sldId id="265"/>
            <p14:sldId id="266"/>
          </p14:sldIdLst>
        </p14:section>
        <p14:section name="virtualDom" id="{BAC17991-2C0F-6A4D-A4E3-317A1FEBCCFF}">
          <p14:sldIdLst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2"/>
    <p:restoredTop sz="94740"/>
  </p:normalViewPr>
  <p:slideViewPr>
    <p:cSldViewPr snapToGrid="0" snapToObjects="1">
      <p:cViewPr>
        <p:scale>
          <a:sx n="96" d="100"/>
          <a:sy n="96" d="100"/>
        </p:scale>
        <p:origin x="-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9396-FDB1-F04C-9A46-BA26E46C034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4F60-04DD-B642-B066-573E1C05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FB43-EF33-7B42-BD59-CFA98E05576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962" y="2028825"/>
            <a:ext cx="3571875" cy="6674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2963" y="2924176"/>
            <a:ext cx="3571875" cy="6674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3" y="3819527"/>
            <a:ext cx="3571875" cy="6674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449" y="2177863"/>
            <a:ext cx="4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2" y="30732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40" y="396856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04340" y="2177863"/>
            <a:ext cx="100820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04341" y="3073214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04341" y="3949746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39724" y="2177863"/>
            <a:ext cx="10261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24435" y="2182152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73924" y="3073214"/>
            <a:ext cx="9919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27298" y="3073214"/>
            <a:ext cx="96398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24435" y="3949746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73924" y="3949746"/>
            <a:ext cx="9919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381466" y="3801712"/>
            <a:ext cx="3706090" cy="703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381467" y="2819246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81467" y="1851757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85011" y="395513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30837" y="2011121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526623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526623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93357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693356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16282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55878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905942" y="2993586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905941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56350" y="2993586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56350" y="2090935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0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65" y="2874483"/>
            <a:ext cx="1008188" cy="122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15" y="1301307"/>
            <a:ext cx="1008188" cy="1229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59915" y="4260408"/>
            <a:ext cx="1008188" cy="1229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87" y="2874483"/>
            <a:ext cx="2277194" cy="1229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8143" y="426040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vue</a:t>
            </a:r>
            <a:r>
              <a:rPr lang="en-US" dirty="0" smtClean="0">
                <a:solidFill>
                  <a:schemeClr val="bg1"/>
                </a:solidFill>
              </a:rPr>
              <a:t>-loader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06456" y="3489325"/>
            <a:ext cx="14116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5825" y="3964542"/>
            <a:ext cx="1411687" cy="771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85825" y="2064082"/>
            <a:ext cx="1411687" cy="942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8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8115" y="914401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3518115" y="3360550"/>
            <a:ext cx="3301139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cxnSp>
        <p:nvCxnSpPr>
          <p:cNvPr id="6" name="Elbow Connector 5"/>
          <p:cNvCxnSpPr>
            <a:stCxn id="2" idx="3"/>
            <a:endCxn id="12" idx="3"/>
          </p:cNvCxnSpPr>
          <p:nvPr/>
        </p:nvCxnSpPr>
        <p:spPr>
          <a:xfrm>
            <a:off x="6819254" y="1619574"/>
            <a:ext cx="12700" cy="2446149"/>
          </a:xfrm>
          <a:prstGeom prst="bentConnector3">
            <a:avLst>
              <a:gd name="adj1" fmla="val 4972882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1"/>
            <a:endCxn id="2" idx="1"/>
          </p:cNvCxnSpPr>
          <p:nvPr/>
        </p:nvCxnSpPr>
        <p:spPr>
          <a:xfrm rot="10800000">
            <a:off x="3518115" y="1619575"/>
            <a:ext cx="12700" cy="2446149"/>
          </a:xfrm>
          <a:prstGeom prst="bentConnector3">
            <a:avLst>
              <a:gd name="adj1" fmla="val 5216945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01180" y="2427149"/>
            <a:ext cx="888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Pass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Props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2225" y="2427148"/>
            <a:ext cx="100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Emit</a:t>
            </a:r>
            <a:br>
              <a:rPr lang="en-US" sz="2400" smtClean="0">
                <a:solidFill>
                  <a:schemeClr val="bg1"/>
                </a:solidFill>
              </a:rPr>
            </a:br>
            <a:r>
              <a:rPr lang="en-US" sz="2400" smtClean="0">
                <a:solidFill>
                  <a:schemeClr val="bg1"/>
                </a:solidFill>
              </a:rPr>
              <a:t>Events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3285" y="728422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PropertyList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2409986" y="3515532"/>
            <a:ext cx="2216258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PropertyListItem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716295" y="3515532"/>
            <a:ext cx="2216258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PropertyListItem</a:t>
            </a:r>
            <a:endParaRPr lang="en-US" sz="2000" dirty="0"/>
          </a:p>
        </p:txBody>
      </p:sp>
      <p:cxnSp>
        <p:nvCxnSpPr>
          <p:cNvPr id="32" name="Elbow Connector 31"/>
          <p:cNvCxnSpPr>
            <a:stCxn id="13" idx="3"/>
            <a:endCxn id="2" idx="3"/>
          </p:cNvCxnSpPr>
          <p:nvPr/>
        </p:nvCxnSpPr>
        <p:spPr>
          <a:xfrm flipH="1" flipV="1">
            <a:off x="6824424" y="1433595"/>
            <a:ext cx="1108129" cy="2787110"/>
          </a:xfrm>
          <a:prstGeom prst="bentConnector3">
            <a:avLst>
              <a:gd name="adj1" fmla="val -20629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2"/>
            <a:endCxn id="13" idx="0"/>
          </p:cNvCxnSpPr>
          <p:nvPr/>
        </p:nvCxnSpPr>
        <p:spPr>
          <a:xfrm>
            <a:off x="5173855" y="2138767"/>
            <a:ext cx="1650569" cy="1376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2"/>
            <a:endCxn id="12" idx="0"/>
          </p:cNvCxnSpPr>
          <p:nvPr/>
        </p:nvCxnSpPr>
        <p:spPr>
          <a:xfrm flipH="1">
            <a:off x="3518115" y="2138767"/>
            <a:ext cx="1655740" cy="1376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1"/>
            <a:endCxn id="2" idx="1"/>
          </p:cNvCxnSpPr>
          <p:nvPr/>
        </p:nvCxnSpPr>
        <p:spPr>
          <a:xfrm rot="10800000" flipH="1">
            <a:off x="2409985" y="1433595"/>
            <a:ext cx="1113299" cy="2787110"/>
          </a:xfrm>
          <a:prstGeom prst="bentConnector3">
            <a:avLst>
              <a:gd name="adj1" fmla="val -20534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3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9" y="2714495"/>
            <a:ext cx="1943461" cy="103990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Store action:</a:t>
            </a:r>
            <a:br>
              <a:rPr lang="en-US" sz="2000" dirty="0" smtClean="0"/>
            </a:br>
            <a:r>
              <a:rPr lang="en-US" sz="1400" dirty="0" err="1" smtClean="0"/>
              <a:t>addToSelection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286139" y="3421641"/>
            <a:ext cx="2447043" cy="1039903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Module/</a:t>
            </a:r>
            <a:r>
              <a:rPr lang="en-US" dirty="0" err="1"/>
              <a:t>HostelSelection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/>
              <a:t> mutation: </a:t>
            </a:r>
            <a:r>
              <a:rPr lang="en-US" sz="1400" dirty="0" err="1"/>
              <a:t>addToSelection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86138" y="1919365"/>
            <a:ext cx="2447043" cy="1039903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Module/</a:t>
            </a:r>
            <a:r>
              <a:rPr lang="en-US" dirty="0" err="1" smtClean="0"/>
              <a:t>HostelList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dirty="0" smtClean="0"/>
              <a:t>mutation: </a:t>
            </a:r>
            <a:r>
              <a:rPr lang="en-US" sz="1400" dirty="0" err="1" smtClean="0"/>
              <a:t>addToSelection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25" idx="6"/>
            <a:endCxn id="12" idx="1"/>
          </p:cNvCxnSpPr>
          <p:nvPr/>
        </p:nvCxnSpPr>
        <p:spPr>
          <a:xfrm>
            <a:off x="5369432" y="3224312"/>
            <a:ext cx="916707" cy="717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5" idx="6"/>
            <a:endCxn id="13" idx="1"/>
          </p:cNvCxnSpPr>
          <p:nvPr/>
        </p:nvCxnSpPr>
        <p:spPr>
          <a:xfrm flipV="1">
            <a:off x="5369432" y="2439317"/>
            <a:ext cx="916706" cy="7849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25" idx="2"/>
          </p:cNvCxnSpPr>
          <p:nvPr/>
        </p:nvCxnSpPr>
        <p:spPr>
          <a:xfrm flipV="1">
            <a:off x="3498570" y="3224312"/>
            <a:ext cx="810689" cy="10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309259" y="2694225"/>
            <a:ext cx="1060173" cy="1060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755374" y="3219244"/>
            <a:ext cx="746728" cy="15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39286" y="2254650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Remove from 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  <a:endCxn id="7" idx="1"/>
          </p:cNvCxnSpPr>
          <p:nvPr/>
        </p:nvCxnSpPr>
        <p:spPr>
          <a:xfrm flipV="1">
            <a:off x="8733181" y="2439316"/>
            <a:ext cx="70610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39286" y="3756926"/>
            <a:ext cx="177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 to 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2" idx="3"/>
            <a:endCxn id="19" idx="1"/>
          </p:cNvCxnSpPr>
          <p:nvPr/>
        </p:nvCxnSpPr>
        <p:spPr>
          <a:xfrm flipV="1">
            <a:off x="8733182" y="3941592"/>
            <a:ext cx="70610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1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70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2017-09-28T15:29:42Z</dcterms:created>
  <dcterms:modified xsi:type="dcterms:W3CDTF">2017-10-03T13:04:45Z</dcterms:modified>
</cp:coreProperties>
</file>