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5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  <p14:sldId id="266"/>
          </p14:sldIdLst>
        </p14:section>
        <p14:section name="snapshot" id="{0355D261-7F96-474C-9D89-DD51CE460E15}">
          <p14:sldIdLst>
            <p14:sldId id="268"/>
            <p14:sldId id="269"/>
            <p14:sldId id="270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24F"/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0"/>
    <p:restoredTop sz="94741"/>
  </p:normalViewPr>
  <p:slideViewPr>
    <p:cSldViewPr snapToGrid="0" snapToObjects="1">
      <p:cViewPr>
        <p:scale>
          <a:sx n="96" d="100"/>
          <a:sy n="96" d="100"/>
        </p:scale>
        <p:origin x="-6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PropertyList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PropertyListItem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PropertyListItem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9" y="2714495"/>
            <a:ext cx="1943461" cy="1039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action:</a:t>
            </a:r>
            <a:br>
              <a:rPr lang="en-US" sz="2000" dirty="0" smtClean="0"/>
            </a:br>
            <a:r>
              <a:rPr lang="en-US" sz="1400" dirty="0" err="1" smtClean="0"/>
              <a:t>addToSelection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6139" y="3421641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Module/</a:t>
            </a:r>
            <a:r>
              <a:rPr lang="en-US" dirty="0" err="1"/>
              <a:t>HostelSelection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 mutation: </a:t>
            </a:r>
            <a:r>
              <a:rPr lang="en-US" sz="1400" dirty="0" err="1"/>
              <a:t>addToSelection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86138" y="1919365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Module/</a:t>
            </a:r>
            <a:r>
              <a:rPr lang="en-US" dirty="0" err="1" smtClean="0"/>
              <a:t>HostelList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mutation: </a:t>
            </a:r>
            <a:r>
              <a:rPr lang="en-US" sz="1400" dirty="0" err="1" smtClean="0"/>
              <a:t>addToSelection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5" idx="6"/>
            <a:endCxn id="12" idx="1"/>
          </p:cNvCxnSpPr>
          <p:nvPr/>
        </p:nvCxnSpPr>
        <p:spPr>
          <a:xfrm>
            <a:off x="5369432" y="3224312"/>
            <a:ext cx="916707" cy="71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6"/>
            <a:endCxn id="13" idx="1"/>
          </p:cNvCxnSpPr>
          <p:nvPr/>
        </p:nvCxnSpPr>
        <p:spPr>
          <a:xfrm flipV="1">
            <a:off x="5369432" y="2439317"/>
            <a:ext cx="916706" cy="784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25" idx="2"/>
          </p:cNvCxnSpPr>
          <p:nvPr/>
        </p:nvCxnSpPr>
        <p:spPr>
          <a:xfrm flipV="1">
            <a:off x="3498570" y="3224312"/>
            <a:ext cx="810689" cy="1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09259" y="2694225"/>
            <a:ext cx="1060173" cy="1060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55374" y="3219244"/>
            <a:ext cx="746728" cy="1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9286" y="225465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from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 flipV="1">
            <a:off x="8733181" y="2439316"/>
            <a:ext cx="706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9286" y="3756926"/>
            <a:ext cx="17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8733182" y="3941592"/>
            <a:ext cx="7061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1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  <a:endParaRPr lang="en-US" sz="1100" dirty="0"/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  <a:endParaRPr lang="en-US" sz="1100" dirty="0"/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  <a:endParaRPr lang="en-US" sz="1100" dirty="0"/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88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2017-09-28T15:29:42Z</dcterms:created>
  <dcterms:modified xsi:type="dcterms:W3CDTF">2017-10-04T13:26:52Z</dcterms:modified>
</cp:coreProperties>
</file>