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71" r:id="rId7"/>
    <p:sldId id="272" r:id="rId8"/>
    <p:sldId id="273" r:id="rId9"/>
    <p:sldId id="274" r:id="rId10"/>
    <p:sldId id="275" r:id="rId11"/>
    <p:sldId id="268" r:id="rId12"/>
    <p:sldId id="269" r:id="rId13"/>
    <p:sldId id="270" r:id="rId14"/>
    <p:sldId id="258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66"/>
          </p14:sldIdLst>
        </p14:section>
        <p14:section name="Workshop" id="{F0B10FF6-6E20-E745-923A-5D16BBDE1E11}">
          <p14:sldIdLst>
            <p14:sldId id="271"/>
            <p14:sldId id="272"/>
            <p14:sldId id="273"/>
            <p14:sldId id="274"/>
          </p14:sldIdLst>
        </p14:section>
        <p14:section name="smart dumb" id="{47FE8BF7-C552-D945-80A9-538C772FEAF3}">
          <p14:sldIdLst>
            <p14:sldId id="275"/>
          </p14:sldIdLst>
        </p14:section>
        <p14:section name="snapshot" id="{0355D261-7F96-474C-9D89-DD51CE460E15}">
          <p14:sldIdLst>
            <p14:sldId id="268"/>
            <p14:sldId id="269"/>
            <p14:sldId id="270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4F"/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4740"/>
  </p:normalViewPr>
  <p:slideViewPr>
    <p:cSldViewPr snapToGrid="0" snapToObjects="1">
      <p:cViewPr>
        <p:scale>
          <a:sx n="90" d="100"/>
          <a:sy n="90" d="100"/>
        </p:scale>
        <p:origin x="227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9182" y="2429644"/>
            <a:ext cx="1828801" cy="197736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607826" y="2429645"/>
            <a:ext cx="1671010" cy="57445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607826" y="3131103"/>
            <a:ext cx="1671010" cy="57445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607826" y="3839987"/>
            <a:ext cx="1671010" cy="57445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916551" y="1622055"/>
            <a:ext cx="1896296" cy="27923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HostelsPage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09182" y="1614630"/>
            <a:ext cx="4069654" cy="574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User</a:t>
            </a:r>
            <a:endParaRPr lang="en-US" sz="2000" dirty="0"/>
          </a:p>
        </p:txBody>
      </p:sp>
      <p:cxnSp>
        <p:nvCxnSpPr>
          <p:cNvPr id="20" name="Elbow Connector 19"/>
          <p:cNvCxnSpPr>
            <a:stCxn id="2" idx="3"/>
            <a:endCxn id="12" idx="1"/>
          </p:cNvCxnSpPr>
          <p:nvPr/>
        </p:nvCxnSpPr>
        <p:spPr>
          <a:xfrm flipV="1">
            <a:off x="9037983" y="2716870"/>
            <a:ext cx="569843" cy="7014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3"/>
            <a:endCxn id="10" idx="1"/>
          </p:cNvCxnSpPr>
          <p:nvPr/>
        </p:nvCxnSpPr>
        <p:spPr>
          <a:xfrm>
            <a:off x="9037983" y="3418328"/>
            <a:ext cx="569843" cy="70888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2" idx="1"/>
          </p:cNvCxnSpPr>
          <p:nvPr/>
        </p:nvCxnSpPr>
        <p:spPr>
          <a:xfrm>
            <a:off x="5812847" y="3018246"/>
            <a:ext cx="1396335" cy="4000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9" idx="1"/>
          </p:cNvCxnSpPr>
          <p:nvPr/>
        </p:nvCxnSpPr>
        <p:spPr>
          <a:xfrm flipV="1">
            <a:off x="5812847" y="1901855"/>
            <a:ext cx="1396335" cy="111639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3"/>
            <a:endCxn id="9" idx="1"/>
          </p:cNvCxnSpPr>
          <p:nvPr/>
        </p:nvCxnSpPr>
        <p:spPr>
          <a:xfrm>
            <a:off x="9037983" y="3418328"/>
            <a:ext cx="56984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61258" y="1626551"/>
            <a:ext cx="1896296" cy="279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</a:t>
            </a:r>
            <a:br>
              <a:rPr lang="en-US" sz="3200" dirty="0" smtClean="0"/>
            </a:br>
            <a:r>
              <a:rPr lang="en-US" sz="2000" i="1" dirty="0" smtClean="0"/>
              <a:t>(</a:t>
            </a:r>
            <a:r>
              <a:rPr lang="en-US" sz="2000" i="1" dirty="0" err="1" smtClean="0"/>
              <a:t>async</a:t>
            </a:r>
            <a:r>
              <a:rPr lang="en-US" sz="2000" i="1" dirty="0" smtClean="0"/>
              <a:t> read/write)</a:t>
            </a:r>
            <a:endParaRPr lang="en-US" sz="2000" i="1" dirty="0"/>
          </a:p>
        </p:txBody>
      </p:sp>
      <p:cxnSp>
        <p:nvCxnSpPr>
          <p:cNvPr id="48" name="Straight Arrow Connector 47"/>
          <p:cNvCxnSpPr>
            <a:stCxn id="46" idx="3"/>
            <a:endCxn id="11" idx="1"/>
          </p:cNvCxnSpPr>
          <p:nvPr/>
        </p:nvCxnSpPr>
        <p:spPr>
          <a:xfrm flipV="1">
            <a:off x="3157554" y="3018246"/>
            <a:ext cx="758997" cy="449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36761" y="4821245"/>
            <a:ext cx="8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SMART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916551" y="4713447"/>
            <a:ext cx="18962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45502" y="482124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DUMB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209182" y="4732807"/>
            <a:ext cx="406965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544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46728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30275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23650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597249" y="1112735"/>
            <a:ext cx="3659396" cy="31809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5802433" y="1726489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85980" y="25712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779355" y="34159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cxnSp>
        <p:nvCxnSpPr>
          <p:cNvPr id="31" name="Elbow Connector 30"/>
          <p:cNvCxnSpPr>
            <a:endCxn id="29" idx="3"/>
          </p:cNvCxnSpPr>
          <p:nvPr/>
        </p:nvCxnSpPr>
        <p:spPr>
          <a:xfrm rot="16200000" flipH="1">
            <a:off x="8009341" y="1848710"/>
            <a:ext cx="1500921" cy="642724"/>
          </a:xfrm>
          <a:prstGeom prst="bentConnector4">
            <a:avLst>
              <a:gd name="adj1" fmla="val 1279"/>
              <a:gd name="adj2" fmla="val 205671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740347" y="2075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9937" y="1007165"/>
            <a:ext cx="7962533" cy="48237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598184" y="1828801"/>
            <a:ext cx="3659396" cy="37109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HostelList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(+ filter form)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803369" y="2972542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6916" y="3817256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80291" y="4661970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29364" y="1828801"/>
            <a:ext cx="3659396" cy="37109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82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9937" y="1007165"/>
            <a:ext cx="7962533" cy="48237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br>
              <a:rPr lang="en-US" sz="3200" dirty="0" smtClean="0"/>
            </a:br>
            <a:r>
              <a:rPr lang="en-US" sz="3200" dirty="0" smtClean="0"/>
              <a:t>+ filter form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598184" y="2305877"/>
            <a:ext cx="3659396" cy="32338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803369" y="2972542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6916" y="3817256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80291" y="4661970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29364" y="2305877"/>
            <a:ext cx="3659396" cy="32338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HostelMap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42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78296" y="1378226"/>
            <a:ext cx="4108174" cy="33130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02184" y="2067338"/>
            <a:ext cx="3659396" cy="24251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smtClean="0"/>
              <a:t>HostelList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07369" y="2734003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0916" y="3578717"/>
            <a:ext cx="3295183" cy="698660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87022" y="25493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32798" y="175640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❤️</a:t>
            </a:r>
            <a:endParaRPr lang="en-US" dirty="0"/>
          </a:p>
        </p:txBody>
      </p:sp>
      <p:sp>
        <p:nvSpPr>
          <p:cNvPr id="32" name="U-Turn Arrow 31"/>
          <p:cNvSpPr/>
          <p:nvPr/>
        </p:nvSpPr>
        <p:spPr>
          <a:xfrm rot="5400000" flipH="1">
            <a:off x="4148626" y="2296728"/>
            <a:ext cx="592322" cy="884470"/>
          </a:xfrm>
          <a:prstGeom prst="uturnArrow">
            <a:avLst>
              <a:gd name="adj1" fmla="val 18725"/>
              <a:gd name="adj2" fmla="val 17810"/>
              <a:gd name="adj3" fmla="val 25000"/>
              <a:gd name="adj4" fmla="val 46610"/>
              <a:gd name="adj5" fmla="val 809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 rot="5400000" flipH="1">
            <a:off x="4294402" y="1498839"/>
            <a:ext cx="592322" cy="884470"/>
          </a:xfrm>
          <a:prstGeom prst="uturnArrow">
            <a:avLst>
              <a:gd name="adj1" fmla="val 18725"/>
              <a:gd name="adj2" fmla="val 17810"/>
              <a:gd name="adj3" fmla="val 25000"/>
              <a:gd name="adj4" fmla="val 46610"/>
              <a:gd name="adj5" fmla="val 809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6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124</Words>
  <Application>Microsoft Macintosh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2017-09-28T15:29:42Z</dcterms:created>
  <dcterms:modified xsi:type="dcterms:W3CDTF">2017-11-10T17:33:11Z</dcterms:modified>
</cp:coreProperties>
</file>