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5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150AB-CEBD-42F5-ADD4-258B8EE95413}" v="12" dt="2021-10-08T12:13:2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endriks" userId="85ad198b-66d6-40f9-93b4-ce8bad0f82d7" providerId="ADAL" clId="{851150AB-CEBD-42F5-ADD4-258B8EE95413}"/>
    <pc:docChg chg="undo custSel addSld delSld modSld sldOrd">
      <pc:chgData name="Paul Hendriks" userId="85ad198b-66d6-40f9-93b4-ce8bad0f82d7" providerId="ADAL" clId="{851150AB-CEBD-42F5-ADD4-258B8EE95413}" dt="2021-10-08T12:13:27.763" v="1374" actId="20577"/>
      <pc:docMkLst>
        <pc:docMk/>
      </pc:docMkLst>
      <pc:sldChg chg="modSp new del mod">
        <pc:chgData name="Paul Hendriks" userId="85ad198b-66d6-40f9-93b4-ce8bad0f82d7" providerId="ADAL" clId="{851150AB-CEBD-42F5-ADD4-258B8EE95413}" dt="2021-09-27T12:02:41.435" v="377" actId="2696"/>
        <pc:sldMkLst>
          <pc:docMk/>
          <pc:sldMk cId="1259755261" sldId="257"/>
        </pc:sldMkLst>
        <pc:spChg chg="mod">
          <ac:chgData name="Paul Hendriks" userId="85ad198b-66d6-40f9-93b4-ce8bad0f82d7" providerId="ADAL" clId="{851150AB-CEBD-42F5-ADD4-258B8EE95413}" dt="2021-09-27T11:46:23.863" v="8" actId="20577"/>
          <ac:spMkLst>
            <pc:docMk/>
            <pc:sldMk cId="1259755261" sldId="257"/>
            <ac:spMk id="4" creationId="{DAC825E9-82D3-4C4E-953A-C857B7119B58}"/>
          </ac:spMkLst>
        </pc:spChg>
        <pc:spChg chg="mod">
          <ac:chgData name="Paul Hendriks" userId="85ad198b-66d6-40f9-93b4-ce8bad0f82d7" providerId="ADAL" clId="{851150AB-CEBD-42F5-ADD4-258B8EE95413}" dt="2021-09-27T12:02:24.557" v="375" actId="21"/>
          <ac:spMkLst>
            <pc:docMk/>
            <pc:sldMk cId="1259755261" sldId="257"/>
            <ac:spMk id="5" creationId="{33756393-87B8-4354-AA67-8FEE0E228222}"/>
          </ac:spMkLst>
        </pc:spChg>
      </pc:sldChg>
      <pc:sldChg chg="new del">
        <pc:chgData name="Paul Hendriks" userId="85ad198b-66d6-40f9-93b4-ce8bad0f82d7" providerId="ADAL" clId="{851150AB-CEBD-42F5-ADD4-258B8EE95413}" dt="2021-09-27T11:54:12.708" v="223" actId="2696"/>
        <pc:sldMkLst>
          <pc:docMk/>
          <pc:sldMk cId="920576872" sldId="258"/>
        </pc:sldMkLst>
      </pc:sldChg>
      <pc:sldChg chg="addSp delSp modSp new mod modClrScheme chgLayout">
        <pc:chgData name="Paul Hendriks" userId="85ad198b-66d6-40f9-93b4-ce8bad0f82d7" providerId="ADAL" clId="{851150AB-CEBD-42F5-ADD4-258B8EE95413}" dt="2021-10-07T08:42:17.628" v="1372" actId="20577"/>
        <pc:sldMkLst>
          <pc:docMk/>
          <pc:sldMk cId="1546931036" sldId="258"/>
        </pc:sldMkLst>
        <pc:spChg chg="del">
          <ac:chgData name="Paul Hendriks" userId="85ad198b-66d6-40f9-93b4-ce8bad0f82d7" providerId="ADAL" clId="{851150AB-CEBD-42F5-ADD4-258B8EE95413}" dt="2021-09-30T07:08:04.352" v="744" actId="700"/>
          <ac:spMkLst>
            <pc:docMk/>
            <pc:sldMk cId="1546931036" sldId="258"/>
            <ac:spMk id="2" creationId="{24D0902F-2221-4216-A182-E2550E1A7AA9}"/>
          </ac:spMkLst>
        </pc:spChg>
        <pc:spChg chg="del mod ord">
          <ac:chgData name="Paul Hendriks" userId="85ad198b-66d6-40f9-93b4-ce8bad0f82d7" providerId="ADAL" clId="{851150AB-CEBD-42F5-ADD4-258B8EE95413}" dt="2021-09-30T07:08:04.352" v="744" actId="700"/>
          <ac:spMkLst>
            <pc:docMk/>
            <pc:sldMk cId="1546931036" sldId="258"/>
            <ac:spMk id="3" creationId="{01A47626-FD85-4655-A5FA-34B5A3535602}"/>
          </ac:spMkLst>
        </pc:spChg>
        <pc:spChg chg="del mod ord">
          <ac:chgData name="Paul Hendriks" userId="85ad198b-66d6-40f9-93b4-ce8bad0f82d7" providerId="ADAL" clId="{851150AB-CEBD-42F5-ADD4-258B8EE95413}" dt="2021-09-30T07:08:04.352" v="744" actId="700"/>
          <ac:spMkLst>
            <pc:docMk/>
            <pc:sldMk cId="1546931036" sldId="258"/>
            <ac:spMk id="4" creationId="{EED53BCD-C3C4-474A-A2CC-A358626509C8}"/>
          </ac:spMkLst>
        </pc:spChg>
        <pc:spChg chg="mod ord">
          <ac:chgData name="Paul Hendriks" userId="85ad198b-66d6-40f9-93b4-ce8bad0f82d7" providerId="ADAL" clId="{851150AB-CEBD-42F5-ADD4-258B8EE95413}" dt="2021-10-05T07:43:44.264" v="1322" actId="700"/>
          <ac:spMkLst>
            <pc:docMk/>
            <pc:sldMk cId="1546931036" sldId="258"/>
            <ac:spMk id="5" creationId="{54CB6E77-C7F7-4C34-9254-DA7D4289C2B4}"/>
          </ac:spMkLst>
        </pc:spChg>
        <pc:spChg chg="mod ord">
          <ac:chgData name="Paul Hendriks" userId="85ad198b-66d6-40f9-93b4-ce8bad0f82d7" providerId="ADAL" clId="{851150AB-CEBD-42F5-ADD4-258B8EE95413}" dt="2021-10-05T07:43:44.264" v="1322" actId="700"/>
          <ac:spMkLst>
            <pc:docMk/>
            <pc:sldMk cId="1546931036" sldId="258"/>
            <ac:spMk id="6" creationId="{9F526D26-842B-4B2D-9695-725EFC2F9EAA}"/>
          </ac:spMkLst>
        </pc:spChg>
        <pc:spChg chg="mod ord">
          <ac:chgData name="Paul Hendriks" userId="85ad198b-66d6-40f9-93b4-ce8bad0f82d7" providerId="ADAL" clId="{851150AB-CEBD-42F5-ADD4-258B8EE95413}" dt="2021-10-05T07:43:44.264" v="1322" actId="700"/>
          <ac:spMkLst>
            <pc:docMk/>
            <pc:sldMk cId="1546931036" sldId="258"/>
            <ac:spMk id="7" creationId="{03C45766-6D4F-46E3-8757-EB3CC8519E32}"/>
          </ac:spMkLst>
        </pc:spChg>
        <pc:spChg chg="add del mod ord">
          <ac:chgData name="Paul Hendriks" userId="85ad198b-66d6-40f9-93b4-ce8bad0f82d7" providerId="ADAL" clId="{851150AB-CEBD-42F5-ADD4-258B8EE95413}" dt="2021-09-30T07:08:24.548" v="745" actId="700"/>
          <ac:spMkLst>
            <pc:docMk/>
            <pc:sldMk cId="1546931036" sldId="258"/>
            <ac:spMk id="8" creationId="{7B81FF2A-73E5-40CC-BDE4-3AE72EFA614A}"/>
          </ac:spMkLst>
        </pc:spChg>
        <pc:spChg chg="add del mod ord">
          <ac:chgData name="Paul Hendriks" userId="85ad198b-66d6-40f9-93b4-ce8bad0f82d7" providerId="ADAL" clId="{851150AB-CEBD-42F5-ADD4-258B8EE95413}" dt="2021-09-30T07:08:24.548" v="745" actId="700"/>
          <ac:spMkLst>
            <pc:docMk/>
            <pc:sldMk cId="1546931036" sldId="258"/>
            <ac:spMk id="9" creationId="{EF26192E-D32E-4746-BA20-C61E6B342578}"/>
          </ac:spMkLst>
        </pc:spChg>
        <pc:spChg chg="add mod ord">
          <ac:chgData name="Paul Hendriks" userId="85ad198b-66d6-40f9-93b4-ce8bad0f82d7" providerId="ADAL" clId="{851150AB-CEBD-42F5-ADD4-258B8EE95413}" dt="2021-10-07T08:42:17.628" v="1372" actId="20577"/>
          <ac:spMkLst>
            <pc:docMk/>
            <pc:sldMk cId="1546931036" sldId="258"/>
            <ac:spMk id="10" creationId="{ACE999DB-8951-4549-BBC7-B8D450C2B64E}"/>
          </ac:spMkLst>
        </pc:spChg>
        <pc:spChg chg="add del mod ord">
          <ac:chgData name="Paul Hendriks" userId="85ad198b-66d6-40f9-93b4-ce8bad0f82d7" providerId="ADAL" clId="{851150AB-CEBD-42F5-ADD4-258B8EE95413}" dt="2021-10-05T07:43:44.264" v="1322" actId="700"/>
          <ac:spMkLst>
            <pc:docMk/>
            <pc:sldMk cId="1546931036" sldId="258"/>
            <ac:spMk id="11" creationId="{FA115FD8-6F20-4ED3-813A-CBF7E5CE44D6}"/>
          </ac:spMkLst>
        </pc:spChg>
      </pc:sldChg>
      <pc:sldChg chg="new del">
        <pc:chgData name="Paul Hendriks" userId="85ad198b-66d6-40f9-93b4-ce8bad0f82d7" providerId="ADAL" clId="{851150AB-CEBD-42F5-ADD4-258B8EE95413}" dt="2021-09-27T11:58:19.236" v="252" actId="680"/>
        <pc:sldMkLst>
          <pc:docMk/>
          <pc:sldMk cId="2141595340" sldId="259"/>
        </pc:sldMkLst>
      </pc:sldChg>
      <pc:sldChg chg="modSp new del mod ord">
        <pc:chgData name="Paul Hendriks" userId="85ad198b-66d6-40f9-93b4-ce8bad0f82d7" providerId="ADAL" clId="{851150AB-CEBD-42F5-ADD4-258B8EE95413}" dt="2021-09-27T11:59:59.565" v="273" actId="2696"/>
        <pc:sldMkLst>
          <pc:docMk/>
          <pc:sldMk cId="2851553854" sldId="259"/>
        </pc:sldMkLst>
        <pc:spChg chg="mod">
          <ac:chgData name="Paul Hendriks" userId="85ad198b-66d6-40f9-93b4-ce8bad0f82d7" providerId="ADAL" clId="{851150AB-CEBD-42F5-ADD4-258B8EE95413}" dt="2021-09-27T11:59:36.789" v="269" actId="20577"/>
          <ac:spMkLst>
            <pc:docMk/>
            <pc:sldMk cId="2851553854" sldId="259"/>
            <ac:spMk id="2" creationId="{2C195568-A4D9-4895-9D8E-CEE0415D7481}"/>
          </ac:spMkLst>
        </pc:spChg>
      </pc:sldChg>
      <pc:sldChg chg="modSp new mod">
        <pc:chgData name="Paul Hendriks" userId="85ad198b-66d6-40f9-93b4-ce8bad0f82d7" providerId="ADAL" clId="{851150AB-CEBD-42F5-ADD4-258B8EE95413}" dt="2021-10-05T07:42:05.920" v="1318" actId="20577"/>
        <pc:sldMkLst>
          <pc:docMk/>
          <pc:sldMk cId="1684964261" sldId="260"/>
        </pc:sldMkLst>
        <pc:spChg chg="mod">
          <ac:chgData name="Paul Hendriks" userId="85ad198b-66d6-40f9-93b4-ce8bad0f82d7" providerId="ADAL" clId="{851150AB-CEBD-42F5-ADD4-258B8EE95413}" dt="2021-09-27T12:00:17.727" v="285" actId="20577"/>
          <ac:spMkLst>
            <pc:docMk/>
            <pc:sldMk cId="1684964261" sldId="260"/>
            <ac:spMk id="3" creationId="{4F3A48CE-DC52-46B5-8E74-32468A0C790C}"/>
          </ac:spMkLst>
        </pc:spChg>
        <pc:spChg chg="mod">
          <ac:chgData name="Paul Hendriks" userId="85ad198b-66d6-40f9-93b4-ce8bad0f82d7" providerId="ADAL" clId="{851150AB-CEBD-42F5-ADD4-258B8EE95413}" dt="2021-10-05T07:42:05.920" v="1318" actId="20577"/>
          <ac:spMkLst>
            <pc:docMk/>
            <pc:sldMk cId="1684964261" sldId="260"/>
            <ac:spMk id="4" creationId="{89A379A0-4D2B-47F4-B4D4-219DF1701599}"/>
          </ac:spMkLst>
        </pc:spChg>
        <pc:spChg chg="mod">
          <ac:chgData name="Paul Hendriks" userId="85ad198b-66d6-40f9-93b4-ce8bad0f82d7" providerId="ADAL" clId="{851150AB-CEBD-42F5-ADD4-258B8EE95413}" dt="2021-09-27T12:00:06.676" v="279" actId="20577"/>
          <ac:spMkLst>
            <pc:docMk/>
            <pc:sldMk cId="1684964261" sldId="260"/>
            <ac:spMk id="5" creationId="{D6A583D4-C4BC-489A-B65D-071EB1276DE8}"/>
          </ac:spMkLst>
        </pc:spChg>
      </pc:sldChg>
      <pc:sldChg chg="addSp delSp modSp new mod">
        <pc:chgData name="Paul Hendriks" userId="85ad198b-66d6-40f9-93b4-ce8bad0f82d7" providerId="ADAL" clId="{851150AB-CEBD-42F5-ADD4-258B8EE95413}" dt="2021-10-06T06:57:32.994" v="1350" actId="20577"/>
        <pc:sldMkLst>
          <pc:docMk/>
          <pc:sldMk cId="1098512453" sldId="261"/>
        </pc:sldMkLst>
        <pc:spChg chg="mod">
          <ac:chgData name="Paul Hendriks" userId="85ad198b-66d6-40f9-93b4-ce8bad0f82d7" providerId="ADAL" clId="{851150AB-CEBD-42F5-ADD4-258B8EE95413}" dt="2021-09-27T12:02:19.063" v="374" actId="20577"/>
          <ac:spMkLst>
            <pc:docMk/>
            <pc:sldMk cId="1098512453" sldId="261"/>
            <ac:spMk id="2" creationId="{6AA0143A-26C4-426D-978C-FDA287363ABE}"/>
          </ac:spMkLst>
        </pc:spChg>
        <pc:spChg chg="mod">
          <ac:chgData name="Paul Hendriks" userId="85ad198b-66d6-40f9-93b4-ce8bad0f82d7" providerId="ADAL" clId="{851150AB-CEBD-42F5-ADD4-258B8EE95413}" dt="2021-10-06T06:57:32.994" v="1350" actId="20577"/>
          <ac:spMkLst>
            <pc:docMk/>
            <pc:sldMk cId="1098512453" sldId="261"/>
            <ac:spMk id="3" creationId="{D1FFD9E2-22AB-4181-B2FE-47367315E64D}"/>
          </ac:spMkLst>
        </pc:spChg>
        <pc:picChg chg="add del mod">
          <ac:chgData name="Paul Hendriks" userId="85ad198b-66d6-40f9-93b4-ce8bad0f82d7" providerId="ADAL" clId="{851150AB-CEBD-42F5-ADD4-258B8EE95413}" dt="2021-10-05T07:28:53.655" v="833" actId="478"/>
          <ac:picMkLst>
            <pc:docMk/>
            <pc:sldMk cId="1098512453" sldId="261"/>
            <ac:picMk id="7" creationId="{F25C7DBD-40BC-4851-9588-785F61493404}"/>
          </ac:picMkLst>
        </pc:picChg>
        <pc:picChg chg="add mod">
          <ac:chgData name="Paul Hendriks" userId="85ad198b-66d6-40f9-93b4-ce8bad0f82d7" providerId="ADAL" clId="{851150AB-CEBD-42F5-ADD4-258B8EE95413}" dt="2021-10-05T07:29:16.826" v="837" actId="1076"/>
          <ac:picMkLst>
            <pc:docMk/>
            <pc:sldMk cId="1098512453" sldId="261"/>
            <ac:picMk id="9" creationId="{C4A0E00B-C89C-4C85-92DF-601CA91D95BC}"/>
          </ac:picMkLst>
        </pc:picChg>
      </pc:sldChg>
      <pc:sldChg chg="addSp delSp modSp new mod modClrScheme chgLayout">
        <pc:chgData name="Paul Hendriks" userId="85ad198b-66d6-40f9-93b4-ce8bad0f82d7" providerId="ADAL" clId="{851150AB-CEBD-42F5-ADD4-258B8EE95413}" dt="2021-10-08T12:13:27.763" v="1374" actId="20577"/>
        <pc:sldMkLst>
          <pc:docMk/>
          <pc:sldMk cId="601243793" sldId="262"/>
        </pc:sldMkLst>
        <pc:spChg chg="mod ord">
          <ac:chgData name="Paul Hendriks" userId="85ad198b-66d6-40f9-93b4-ce8bad0f82d7" providerId="ADAL" clId="{851150AB-CEBD-42F5-ADD4-258B8EE95413}" dt="2021-10-05T07:43:32.630" v="1321" actId="700"/>
          <ac:spMkLst>
            <pc:docMk/>
            <pc:sldMk cId="601243793" sldId="262"/>
            <ac:spMk id="2" creationId="{BC039ECD-56F6-402F-A2C1-04D6306075DD}"/>
          </ac:spMkLst>
        </pc:spChg>
        <pc:spChg chg="mod ord">
          <ac:chgData name="Paul Hendriks" userId="85ad198b-66d6-40f9-93b4-ce8bad0f82d7" providerId="ADAL" clId="{851150AB-CEBD-42F5-ADD4-258B8EE95413}" dt="2021-10-08T12:13:27.763" v="1374" actId="20577"/>
          <ac:spMkLst>
            <pc:docMk/>
            <pc:sldMk cId="601243793" sldId="262"/>
            <ac:spMk id="3" creationId="{14565C94-C7FE-4A13-883B-17E9A13F81D2}"/>
          </ac:spMkLst>
        </pc:spChg>
        <pc:spChg chg="mod ord">
          <ac:chgData name="Paul Hendriks" userId="85ad198b-66d6-40f9-93b4-ce8bad0f82d7" providerId="ADAL" clId="{851150AB-CEBD-42F5-ADD4-258B8EE95413}" dt="2021-10-05T07:43:32.630" v="1321" actId="700"/>
          <ac:spMkLst>
            <pc:docMk/>
            <pc:sldMk cId="601243793" sldId="262"/>
            <ac:spMk id="4" creationId="{ADD26EF1-357D-4948-8288-7D1D17E4C4C2}"/>
          </ac:spMkLst>
        </pc:spChg>
        <pc:spChg chg="mod ord">
          <ac:chgData name="Paul Hendriks" userId="85ad198b-66d6-40f9-93b4-ce8bad0f82d7" providerId="ADAL" clId="{851150AB-CEBD-42F5-ADD4-258B8EE95413}" dt="2021-10-05T07:43:32.630" v="1321" actId="700"/>
          <ac:spMkLst>
            <pc:docMk/>
            <pc:sldMk cId="601243793" sldId="262"/>
            <ac:spMk id="5" creationId="{DBB784EB-05E7-469F-9300-CFD355EC31DC}"/>
          </ac:spMkLst>
        </pc:spChg>
        <pc:spChg chg="del">
          <ac:chgData name="Paul Hendriks" userId="85ad198b-66d6-40f9-93b4-ce8bad0f82d7" providerId="ADAL" clId="{851150AB-CEBD-42F5-ADD4-258B8EE95413}" dt="2021-10-05T07:43:32.630" v="1321" actId="700"/>
          <ac:spMkLst>
            <pc:docMk/>
            <pc:sldMk cId="601243793" sldId="262"/>
            <ac:spMk id="6" creationId="{34A83821-C796-480D-91BD-8343372CA96D}"/>
          </ac:spMkLst>
        </pc:spChg>
        <pc:spChg chg="add del">
          <ac:chgData name="Paul Hendriks" userId="85ad198b-66d6-40f9-93b4-ce8bad0f82d7" providerId="ADAL" clId="{851150AB-CEBD-42F5-ADD4-258B8EE95413}" dt="2021-09-29T14:30:35.475" v="674"/>
          <ac:spMkLst>
            <pc:docMk/>
            <pc:sldMk cId="601243793" sldId="262"/>
            <ac:spMk id="7" creationId="{ADB3524E-C042-4180-B245-92017B83D8D8}"/>
          </ac:spMkLst>
        </pc:spChg>
        <pc:spChg chg="add del">
          <ac:chgData name="Paul Hendriks" userId="85ad198b-66d6-40f9-93b4-ce8bad0f82d7" providerId="ADAL" clId="{851150AB-CEBD-42F5-ADD4-258B8EE95413}" dt="2021-09-29T14:30:38.401" v="678"/>
          <ac:spMkLst>
            <pc:docMk/>
            <pc:sldMk cId="601243793" sldId="262"/>
            <ac:spMk id="8" creationId="{9ACE4BFD-C556-4BEB-B845-CAC15A71CCF9}"/>
          </ac:spMkLst>
        </pc:spChg>
      </pc:sldChg>
      <pc:sldChg chg="addSp delSp modSp new mod modClrScheme chgLayout">
        <pc:chgData name="Paul Hendriks" userId="85ad198b-66d6-40f9-93b4-ce8bad0f82d7" providerId="ADAL" clId="{851150AB-CEBD-42F5-ADD4-258B8EE95413}" dt="2021-10-05T08:52:12.658" v="1349" actId="20577"/>
        <pc:sldMkLst>
          <pc:docMk/>
          <pc:sldMk cId="1706192800" sldId="263"/>
        </pc:sldMkLst>
        <pc:spChg chg="mod ord">
          <ac:chgData name="Paul Hendriks" userId="85ad198b-66d6-40f9-93b4-ce8bad0f82d7" providerId="ADAL" clId="{851150AB-CEBD-42F5-ADD4-258B8EE95413}" dt="2021-10-05T07:43:08.435" v="1320" actId="700"/>
          <ac:spMkLst>
            <pc:docMk/>
            <pc:sldMk cId="1706192800" sldId="263"/>
            <ac:spMk id="2" creationId="{AE7FFD47-8EFA-446D-BD92-E4427366AC21}"/>
          </ac:spMkLst>
        </pc:spChg>
        <pc:spChg chg="mod ord">
          <ac:chgData name="Paul Hendriks" userId="85ad198b-66d6-40f9-93b4-ce8bad0f82d7" providerId="ADAL" clId="{851150AB-CEBD-42F5-ADD4-258B8EE95413}" dt="2021-10-05T07:43:08.435" v="1320" actId="700"/>
          <ac:spMkLst>
            <pc:docMk/>
            <pc:sldMk cId="1706192800" sldId="263"/>
            <ac:spMk id="3" creationId="{FEEA7204-3303-4057-A5AA-A97D08236629}"/>
          </ac:spMkLst>
        </pc:spChg>
        <pc:spChg chg="del mod ord">
          <ac:chgData name="Paul Hendriks" userId="85ad198b-66d6-40f9-93b4-ce8bad0f82d7" providerId="ADAL" clId="{851150AB-CEBD-42F5-ADD4-258B8EE95413}" dt="2021-10-05T07:43:08.435" v="1320" actId="700"/>
          <ac:spMkLst>
            <pc:docMk/>
            <pc:sldMk cId="1706192800" sldId="263"/>
            <ac:spMk id="4" creationId="{6659EFED-9FB8-45AE-B6C2-29128AF96766}"/>
          </ac:spMkLst>
        </pc:spChg>
        <pc:spChg chg="mod ord">
          <ac:chgData name="Paul Hendriks" userId="85ad198b-66d6-40f9-93b4-ce8bad0f82d7" providerId="ADAL" clId="{851150AB-CEBD-42F5-ADD4-258B8EE95413}" dt="2021-10-05T08:52:12.658" v="1349" actId="20577"/>
          <ac:spMkLst>
            <pc:docMk/>
            <pc:sldMk cId="1706192800" sldId="263"/>
            <ac:spMk id="5" creationId="{A483FD64-A946-4AD1-8CA9-92DA798C6FAF}"/>
          </ac:spMkLst>
        </pc:spChg>
        <pc:spChg chg="mod ord">
          <ac:chgData name="Paul Hendriks" userId="85ad198b-66d6-40f9-93b4-ce8bad0f82d7" providerId="ADAL" clId="{851150AB-CEBD-42F5-ADD4-258B8EE95413}" dt="2021-10-05T07:43:08.435" v="1320" actId="700"/>
          <ac:spMkLst>
            <pc:docMk/>
            <pc:sldMk cId="1706192800" sldId="263"/>
            <ac:spMk id="6" creationId="{F0BD0DDE-C55E-4A69-9450-F64217404C6A}"/>
          </ac:spMkLst>
        </pc:spChg>
        <pc:spChg chg="add mod ord">
          <ac:chgData name="Paul Hendriks" userId="85ad198b-66d6-40f9-93b4-ce8bad0f82d7" providerId="ADAL" clId="{851150AB-CEBD-42F5-ADD4-258B8EE95413}" dt="2021-10-05T07:43:08.435" v="1320" actId="700"/>
          <ac:spMkLst>
            <pc:docMk/>
            <pc:sldMk cId="1706192800" sldId="263"/>
            <ac:spMk id="7" creationId="{07E8A71D-7893-4E26-B2A5-3D16B9EA80D9}"/>
          </ac:spMkLst>
        </pc:spChg>
      </pc:sldChg>
      <pc:sldChg chg="modSp new del mod">
        <pc:chgData name="Paul Hendriks" userId="85ad198b-66d6-40f9-93b4-ce8bad0f82d7" providerId="ADAL" clId="{851150AB-CEBD-42F5-ADD4-258B8EE95413}" dt="2021-09-27T12:06:23.372" v="564" actId="2696"/>
        <pc:sldMkLst>
          <pc:docMk/>
          <pc:sldMk cId="1786508571" sldId="263"/>
        </pc:sldMkLst>
        <pc:spChg chg="mod">
          <ac:chgData name="Paul Hendriks" userId="85ad198b-66d6-40f9-93b4-ce8bad0f82d7" providerId="ADAL" clId="{851150AB-CEBD-42F5-ADD4-258B8EE95413}" dt="2021-09-27T12:06:12.802" v="563" actId="20577"/>
          <ac:spMkLst>
            <pc:docMk/>
            <pc:sldMk cId="1786508571" sldId="263"/>
            <ac:spMk id="2" creationId="{1D85FFF9-9E21-40AE-90D9-F095734E3EA7}"/>
          </ac:spMkLst>
        </pc:spChg>
      </pc:sldChg>
      <pc:sldChg chg="addSp modSp new mod setBg modClrScheme chgLayout">
        <pc:chgData name="Paul Hendriks" userId="85ad198b-66d6-40f9-93b4-ce8bad0f82d7" providerId="ADAL" clId="{851150AB-CEBD-42F5-ADD4-258B8EE95413}" dt="2021-09-27T12:12:49.573" v="662" actId="20577"/>
        <pc:sldMkLst>
          <pc:docMk/>
          <pc:sldMk cId="3196625930" sldId="264"/>
        </pc:sldMkLst>
        <pc:spChg chg="mod ord">
          <ac:chgData name="Paul Hendriks" userId="85ad198b-66d6-40f9-93b4-ce8bad0f82d7" providerId="ADAL" clId="{851150AB-CEBD-42F5-ADD4-258B8EE95413}" dt="2021-09-27T12:12:26.226" v="652" actId="700"/>
          <ac:spMkLst>
            <pc:docMk/>
            <pc:sldMk cId="3196625930" sldId="264"/>
            <ac:spMk id="2" creationId="{EB1DB7DF-8154-4B82-BF21-9E92982FF3EC}"/>
          </ac:spMkLst>
        </pc:spChg>
        <pc:spChg chg="mod ord">
          <ac:chgData name="Paul Hendriks" userId="85ad198b-66d6-40f9-93b4-ce8bad0f82d7" providerId="ADAL" clId="{851150AB-CEBD-42F5-ADD4-258B8EE95413}" dt="2021-09-27T12:12:26.226" v="652" actId="700"/>
          <ac:spMkLst>
            <pc:docMk/>
            <pc:sldMk cId="3196625930" sldId="264"/>
            <ac:spMk id="3" creationId="{16EA94DE-79C6-47DB-94A3-14C222549A0D}"/>
          </ac:spMkLst>
        </pc:spChg>
        <pc:spChg chg="add mod ord">
          <ac:chgData name="Paul Hendriks" userId="85ad198b-66d6-40f9-93b4-ce8bad0f82d7" providerId="ADAL" clId="{851150AB-CEBD-42F5-ADD4-258B8EE95413}" dt="2021-09-27T12:12:49.573" v="662" actId="20577"/>
          <ac:spMkLst>
            <pc:docMk/>
            <pc:sldMk cId="3196625930" sldId="264"/>
            <ac:spMk id="4" creationId="{55D57352-F62C-43DA-A6DD-7D6C01AB1E97}"/>
          </ac:spMkLst>
        </pc:spChg>
        <pc:spChg chg="add mod ord">
          <ac:chgData name="Paul Hendriks" userId="85ad198b-66d6-40f9-93b4-ce8bad0f82d7" providerId="ADAL" clId="{851150AB-CEBD-42F5-ADD4-258B8EE95413}" dt="2021-09-27T12:12:26.226" v="652" actId="700"/>
          <ac:spMkLst>
            <pc:docMk/>
            <pc:sldMk cId="3196625930" sldId="264"/>
            <ac:spMk id="5" creationId="{5B1BECF8-5D45-4E91-942C-7BD5E4331B8B}"/>
          </ac:spMkLst>
        </pc:spChg>
      </pc:sldChg>
      <pc:sldChg chg="addSp delSp modSp new mod modClrScheme chgLayout">
        <pc:chgData name="Paul Hendriks" userId="85ad198b-66d6-40f9-93b4-ce8bad0f82d7" providerId="ADAL" clId="{851150AB-CEBD-42F5-ADD4-258B8EE95413}" dt="2021-10-05T08:42:50.641" v="1343" actId="20577"/>
        <pc:sldMkLst>
          <pc:docMk/>
          <pc:sldMk cId="4202446328" sldId="265"/>
        </pc:sldMkLst>
        <pc:spChg chg="del mod ord">
          <ac:chgData name="Paul Hendriks" userId="85ad198b-66d6-40f9-93b4-ce8bad0f82d7" providerId="ADAL" clId="{851150AB-CEBD-42F5-ADD4-258B8EE95413}" dt="2021-10-05T07:34:14.370" v="965" actId="700"/>
          <ac:spMkLst>
            <pc:docMk/>
            <pc:sldMk cId="4202446328" sldId="265"/>
            <ac:spMk id="2" creationId="{1A1C18DA-C517-49CA-8646-667AD0CCE30F}"/>
          </ac:spMkLst>
        </pc:spChg>
        <pc:spChg chg="del mod ord">
          <ac:chgData name="Paul Hendriks" userId="85ad198b-66d6-40f9-93b4-ce8bad0f82d7" providerId="ADAL" clId="{851150AB-CEBD-42F5-ADD4-258B8EE95413}" dt="2021-10-05T07:34:14.370" v="965" actId="700"/>
          <ac:spMkLst>
            <pc:docMk/>
            <pc:sldMk cId="4202446328" sldId="265"/>
            <ac:spMk id="3" creationId="{BA4F2AFD-3FE6-4EA9-A459-3765414E3302}"/>
          </ac:spMkLst>
        </pc:spChg>
        <pc:spChg chg="mod ord">
          <ac:chgData name="Paul Hendriks" userId="85ad198b-66d6-40f9-93b4-ce8bad0f82d7" providerId="ADAL" clId="{851150AB-CEBD-42F5-ADD4-258B8EE95413}" dt="2021-10-05T07:34:14.370" v="965" actId="700"/>
          <ac:spMkLst>
            <pc:docMk/>
            <pc:sldMk cId="4202446328" sldId="265"/>
            <ac:spMk id="4" creationId="{9A0E6282-5EE6-47CD-BDCF-AAA7B7B59A1C}"/>
          </ac:spMkLst>
        </pc:spChg>
        <pc:spChg chg="mod ord">
          <ac:chgData name="Paul Hendriks" userId="85ad198b-66d6-40f9-93b4-ce8bad0f82d7" providerId="ADAL" clId="{851150AB-CEBD-42F5-ADD4-258B8EE95413}" dt="2021-10-05T07:34:14.370" v="965" actId="700"/>
          <ac:spMkLst>
            <pc:docMk/>
            <pc:sldMk cId="4202446328" sldId="265"/>
            <ac:spMk id="5" creationId="{2D09FB05-98A8-4474-8857-5BECE55421EB}"/>
          </ac:spMkLst>
        </pc:spChg>
        <pc:spChg chg="add mod ord">
          <ac:chgData name="Paul Hendriks" userId="85ad198b-66d6-40f9-93b4-ce8bad0f82d7" providerId="ADAL" clId="{851150AB-CEBD-42F5-ADD4-258B8EE95413}" dt="2021-10-05T07:34:39.636" v="1006" actId="6549"/>
          <ac:spMkLst>
            <pc:docMk/>
            <pc:sldMk cId="4202446328" sldId="265"/>
            <ac:spMk id="6" creationId="{BFADC0A0-FDEE-4D04-8A3D-9E729F6D95C0}"/>
          </ac:spMkLst>
        </pc:spChg>
        <pc:spChg chg="add mod ord">
          <ac:chgData name="Paul Hendriks" userId="85ad198b-66d6-40f9-93b4-ce8bad0f82d7" providerId="ADAL" clId="{851150AB-CEBD-42F5-ADD4-258B8EE95413}" dt="2021-10-05T08:42:50.641" v="1343" actId="20577"/>
          <ac:spMkLst>
            <pc:docMk/>
            <pc:sldMk cId="4202446328" sldId="265"/>
            <ac:spMk id="7" creationId="{61DBA726-1805-44E0-A529-95E69BC08ADB}"/>
          </ac:spMkLst>
        </pc:spChg>
        <pc:spChg chg="add mod ord">
          <ac:chgData name="Paul Hendriks" userId="85ad198b-66d6-40f9-93b4-ce8bad0f82d7" providerId="ADAL" clId="{851150AB-CEBD-42F5-ADD4-258B8EE95413}" dt="2021-10-05T07:34:14.370" v="965" actId="700"/>
          <ac:spMkLst>
            <pc:docMk/>
            <pc:sldMk cId="4202446328" sldId="265"/>
            <ac:spMk id="8" creationId="{777EB062-3CA4-46ED-A73A-9470C57ADC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57A5E-F6B8-4933-9F9E-14A21ADD0E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6D582-AC45-424F-B1D5-C111955A3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5EA05-244D-4866-A6D8-8A3503C31113}" type="datetimeFigureOut">
              <a:rPr lang="nl-NL" smtClean="0"/>
              <a:t>8-10-2021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B953-8DB2-4E8F-9334-541EB1ADC6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B765-56A9-449C-B512-281D6DF32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EF642-5F3F-444A-8891-C2749844ED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23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D0A9-3CFC-4621-A403-6FC21A0ABD59}" type="datetimeFigureOut">
              <a:rPr lang="nl-NL" smtClean="0"/>
              <a:t>8-10-2021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DD099-F7AA-4628-9AFD-BADE1F5469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44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DD099-F7AA-4628-9AFD-BADE1F54693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056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erdata.nl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hyperlink" Target="https://www.lissdata.nl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d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913AEAD-272B-451F-81B1-2BFD6875110E}"/>
              </a:ext>
            </a:extLst>
          </p:cNvPr>
          <p:cNvGrpSpPr/>
          <p:nvPr userDrawn="1"/>
        </p:nvGrpSpPr>
        <p:grpSpPr>
          <a:xfrm>
            <a:off x="1" y="368300"/>
            <a:ext cx="5019674" cy="6121400"/>
            <a:chOff x="1" y="368300"/>
            <a:chExt cx="5019674" cy="6121400"/>
          </a:xfrm>
          <a:solidFill>
            <a:schemeClr val="accent1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A35F1C49-F3FB-420F-823C-EBC669470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1200" y="414338"/>
              <a:ext cx="266700" cy="261938"/>
            </a:xfrm>
            <a:custGeom>
              <a:avLst/>
              <a:gdLst>
                <a:gd name="T0" fmla="*/ 233 w 395"/>
                <a:gd name="T1" fmla="*/ 370 h 389"/>
                <a:gd name="T2" fmla="*/ 235 w 395"/>
                <a:gd name="T3" fmla="*/ 370 h 389"/>
                <a:gd name="T4" fmla="*/ 355 w 395"/>
                <a:gd name="T5" fmla="*/ 294 h 389"/>
                <a:gd name="T6" fmla="*/ 387 w 395"/>
                <a:gd name="T7" fmla="*/ 154 h 389"/>
                <a:gd name="T8" fmla="*/ 202 w 395"/>
                <a:gd name="T9" fmla="*/ 0 h 389"/>
                <a:gd name="T10" fmla="*/ 169 w 395"/>
                <a:gd name="T11" fmla="*/ 2 h 389"/>
                <a:gd name="T12" fmla="*/ 160 w 395"/>
                <a:gd name="T13" fmla="*/ 5 h 389"/>
                <a:gd name="T14" fmla="*/ 17 w 395"/>
                <a:gd name="T15" fmla="*/ 219 h 389"/>
                <a:gd name="T16" fmla="*/ 233 w 395"/>
                <a:gd name="T17" fmla="*/ 37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389">
                  <a:moveTo>
                    <a:pt x="233" y="370"/>
                  </a:moveTo>
                  <a:cubicBezTo>
                    <a:pt x="234" y="370"/>
                    <a:pt x="235" y="370"/>
                    <a:pt x="235" y="370"/>
                  </a:cubicBezTo>
                  <a:cubicBezTo>
                    <a:pt x="284" y="362"/>
                    <a:pt x="327" y="335"/>
                    <a:pt x="355" y="294"/>
                  </a:cubicBezTo>
                  <a:cubicBezTo>
                    <a:pt x="384" y="253"/>
                    <a:pt x="395" y="203"/>
                    <a:pt x="387" y="154"/>
                  </a:cubicBezTo>
                  <a:cubicBezTo>
                    <a:pt x="371" y="64"/>
                    <a:pt x="294" y="0"/>
                    <a:pt x="202" y="0"/>
                  </a:cubicBezTo>
                  <a:cubicBezTo>
                    <a:pt x="192" y="0"/>
                    <a:pt x="181" y="0"/>
                    <a:pt x="169" y="2"/>
                  </a:cubicBezTo>
                  <a:cubicBezTo>
                    <a:pt x="166" y="3"/>
                    <a:pt x="163" y="4"/>
                    <a:pt x="160" y="5"/>
                  </a:cubicBezTo>
                  <a:cubicBezTo>
                    <a:pt x="63" y="26"/>
                    <a:pt x="0" y="120"/>
                    <a:pt x="17" y="219"/>
                  </a:cubicBezTo>
                  <a:cubicBezTo>
                    <a:pt x="35" y="319"/>
                    <a:pt x="132" y="389"/>
                    <a:pt x="233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FA6CB6A-E7EA-41F9-A3A3-8FC0180207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138" y="546100"/>
              <a:ext cx="273050" cy="266700"/>
            </a:xfrm>
            <a:custGeom>
              <a:avLst/>
              <a:gdLst>
                <a:gd name="T0" fmla="*/ 268 w 405"/>
                <a:gd name="T1" fmla="*/ 366 h 395"/>
                <a:gd name="T2" fmla="*/ 271 w 405"/>
                <a:gd name="T3" fmla="*/ 365 h 395"/>
                <a:gd name="T4" fmla="*/ 271 w 405"/>
                <a:gd name="T5" fmla="*/ 365 h 395"/>
                <a:gd name="T6" fmla="*/ 276 w 405"/>
                <a:gd name="T7" fmla="*/ 363 h 395"/>
                <a:gd name="T8" fmla="*/ 382 w 405"/>
                <a:gd name="T9" fmla="*/ 266 h 395"/>
                <a:gd name="T10" fmla="*/ 388 w 405"/>
                <a:gd name="T11" fmla="*/ 123 h 395"/>
                <a:gd name="T12" fmla="*/ 213 w 405"/>
                <a:gd name="T13" fmla="*/ 0 h 395"/>
                <a:gd name="T14" fmla="*/ 152 w 405"/>
                <a:gd name="T15" fmla="*/ 10 h 395"/>
                <a:gd name="T16" fmla="*/ 149 w 405"/>
                <a:gd name="T17" fmla="*/ 11 h 395"/>
                <a:gd name="T18" fmla="*/ 147 w 405"/>
                <a:gd name="T19" fmla="*/ 12 h 395"/>
                <a:gd name="T20" fmla="*/ 36 w 405"/>
                <a:gd name="T21" fmla="*/ 252 h 395"/>
                <a:gd name="T22" fmla="*/ 268 w 405"/>
                <a:gd name="T23" fmla="*/ 36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95">
                  <a:moveTo>
                    <a:pt x="268" y="366"/>
                  </a:moveTo>
                  <a:cubicBezTo>
                    <a:pt x="269" y="365"/>
                    <a:pt x="270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324" y="346"/>
                    <a:pt x="361" y="311"/>
                    <a:pt x="382" y="266"/>
                  </a:cubicBezTo>
                  <a:cubicBezTo>
                    <a:pt x="403" y="221"/>
                    <a:pt x="405" y="170"/>
                    <a:pt x="388" y="123"/>
                  </a:cubicBezTo>
                  <a:cubicBezTo>
                    <a:pt x="361" y="50"/>
                    <a:pt x="291" y="0"/>
                    <a:pt x="213" y="0"/>
                  </a:cubicBezTo>
                  <a:cubicBezTo>
                    <a:pt x="192" y="0"/>
                    <a:pt x="172" y="4"/>
                    <a:pt x="152" y="10"/>
                  </a:cubicBezTo>
                  <a:cubicBezTo>
                    <a:pt x="151" y="11"/>
                    <a:pt x="150" y="11"/>
                    <a:pt x="149" y="11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51" y="48"/>
                    <a:pt x="0" y="155"/>
                    <a:pt x="36" y="252"/>
                  </a:cubicBezTo>
                  <a:cubicBezTo>
                    <a:pt x="70" y="343"/>
                    <a:pt x="175" y="395"/>
                    <a:pt x="268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365C2BF-AE1D-48B4-9FAF-0E03177CBE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588" y="762000"/>
              <a:ext cx="284163" cy="252413"/>
            </a:xfrm>
            <a:custGeom>
              <a:avLst/>
              <a:gdLst>
                <a:gd name="T0" fmla="*/ 212 w 422"/>
                <a:gd name="T1" fmla="*/ 374 h 374"/>
                <a:gd name="T2" fmla="*/ 305 w 422"/>
                <a:gd name="T3" fmla="*/ 349 h 374"/>
                <a:gd name="T4" fmla="*/ 322 w 422"/>
                <a:gd name="T5" fmla="*/ 338 h 374"/>
                <a:gd name="T6" fmla="*/ 374 w 422"/>
                <a:gd name="T7" fmla="*/ 93 h 374"/>
                <a:gd name="T8" fmla="*/ 212 w 422"/>
                <a:gd name="T9" fmla="*/ 0 h 374"/>
                <a:gd name="T10" fmla="*/ 119 w 422"/>
                <a:gd name="T11" fmla="*/ 25 h 374"/>
                <a:gd name="T12" fmla="*/ 118 w 422"/>
                <a:gd name="T13" fmla="*/ 26 h 374"/>
                <a:gd name="T14" fmla="*/ 110 w 422"/>
                <a:gd name="T15" fmla="*/ 31 h 374"/>
                <a:gd name="T16" fmla="*/ 50 w 422"/>
                <a:gd name="T17" fmla="*/ 281 h 374"/>
                <a:gd name="T18" fmla="*/ 212 w 422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374">
                  <a:moveTo>
                    <a:pt x="212" y="374"/>
                  </a:moveTo>
                  <a:cubicBezTo>
                    <a:pt x="244" y="374"/>
                    <a:pt x="277" y="366"/>
                    <a:pt x="305" y="349"/>
                  </a:cubicBezTo>
                  <a:cubicBezTo>
                    <a:pt x="311" y="346"/>
                    <a:pt x="317" y="342"/>
                    <a:pt x="322" y="338"/>
                  </a:cubicBezTo>
                  <a:cubicBezTo>
                    <a:pt x="400" y="282"/>
                    <a:pt x="422" y="177"/>
                    <a:pt x="374" y="93"/>
                  </a:cubicBezTo>
                  <a:cubicBezTo>
                    <a:pt x="341" y="35"/>
                    <a:pt x="279" y="0"/>
                    <a:pt x="212" y="0"/>
                  </a:cubicBezTo>
                  <a:cubicBezTo>
                    <a:pt x="180" y="0"/>
                    <a:pt x="148" y="9"/>
                    <a:pt x="119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5" y="27"/>
                    <a:pt x="113" y="29"/>
                    <a:pt x="110" y="31"/>
                  </a:cubicBezTo>
                  <a:cubicBezTo>
                    <a:pt x="26" y="85"/>
                    <a:pt x="0" y="195"/>
                    <a:pt x="50" y="281"/>
                  </a:cubicBezTo>
                  <a:cubicBezTo>
                    <a:pt x="83" y="339"/>
                    <a:pt x="145" y="374"/>
                    <a:pt x="212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257EB4AF-C81C-4C7C-832C-FD1346E32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775" y="1055688"/>
              <a:ext cx="258763" cy="266700"/>
            </a:xfrm>
            <a:custGeom>
              <a:avLst/>
              <a:gdLst>
                <a:gd name="T0" fmla="*/ 294 w 382"/>
                <a:gd name="T1" fmla="*/ 343 h 394"/>
                <a:gd name="T2" fmla="*/ 312 w 382"/>
                <a:gd name="T3" fmla="*/ 330 h 394"/>
                <a:gd name="T4" fmla="*/ 378 w 382"/>
                <a:gd name="T5" fmla="*/ 203 h 394"/>
                <a:gd name="T6" fmla="*/ 334 w 382"/>
                <a:gd name="T7" fmla="*/ 67 h 394"/>
                <a:gd name="T8" fmla="*/ 192 w 382"/>
                <a:gd name="T9" fmla="*/ 0 h 394"/>
                <a:gd name="T10" fmla="*/ 191 w 382"/>
                <a:gd name="T11" fmla="*/ 0 h 394"/>
                <a:gd name="T12" fmla="*/ 71 w 382"/>
                <a:gd name="T13" fmla="*/ 44 h 394"/>
                <a:gd name="T14" fmla="*/ 70 w 382"/>
                <a:gd name="T15" fmla="*/ 45 h 394"/>
                <a:gd name="T16" fmla="*/ 4 w 382"/>
                <a:gd name="T17" fmla="*/ 172 h 394"/>
                <a:gd name="T18" fmla="*/ 48 w 382"/>
                <a:gd name="T19" fmla="*/ 308 h 394"/>
                <a:gd name="T20" fmla="*/ 294 w 382"/>
                <a:gd name="T21" fmla="*/ 3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394">
                  <a:moveTo>
                    <a:pt x="294" y="343"/>
                  </a:moveTo>
                  <a:cubicBezTo>
                    <a:pt x="300" y="339"/>
                    <a:pt x="306" y="335"/>
                    <a:pt x="312" y="330"/>
                  </a:cubicBezTo>
                  <a:cubicBezTo>
                    <a:pt x="350" y="298"/>
                    <a:pt x="373" y="253"/>
                    <a:pt x="378" y="203"/>
                  </a:cubicBezTo>
                  <a:cubicBezTo>
                    <a:pt x="382" y="154"/>
                    <a:pt x="367" y="105"/>
                    <a:pt x="334" y="67"/>
                  </a:cubicBezTo>
                  <a:cubicBezTo>
                    <a:pt x="299" y="24"/>
                    <a:pt x="247" y="0"/>
                    <a:pt x="19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47" y="0"/>
                    <a:pt x="105" y="15"/>
                    <a:pt x="71" y="44"/>
                  </a:cubicBezTo>
                  <a:cubicBezTo>
                    <a:pt x="71" y="44"/>
                    <a:pt x="70" y="45"/>
                    <a:pt x="70" y="45"/>
                  </a:cubicBezTo>
                  <a:cubicBezTo>
                    <a:pt x="32" y="77"/>
                    <a:pt x="8" y="122"/>
                    <a:pt x="4" y="172"/>
                  </a:cubicBezTo>
                  <a:cubicBezTo>
                    <a:pt x="0" y="222"/>
                    <a:pt x="15" y="270"/>
                    <a:pt x="48" y="308"/>
                  </a:cubicBezTo>
                  <a:cubicBezTo>
                    <a:pt x="107" y="379"/>
                    <a:pt x="218" y="394"/>
                    <a:pt x="29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E7892353-4A09-4905-B3CF-461D0E75E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2338" y="1416050"/>
              <a:ext cx="282575" cy="265113"/>
            </a:xfrm>
            <a:custGeom>
              <a:avLst/>
              <a:gdLst>
                <a:gd name="T0" fmla="*/ 66 w 419"/>
                <a:gd name="T1" fmla="*/ 308 h 395"/>
                <a:gd name="T2" fmla="*/ 66 w 419"/>
                <a:gd name="T3" fmla="*/ 309 h 395"/>
                <a:gd name="T4" fmla="*/ 67 w 419"/>
                <a:gd name="T5" fmla="*/ 309 h 395"/>
                <a:gd name="T6" fmla="*/ 330 w 419"/>
                <a:gd name="T7" fmla="*/ 331 h 395"/>
                <a:gd name="T8" fmla="*/ 352 w 419"/>
                <a:gd name="T9" fmla="*/ 68 h 395"/>
                <a:gd name="T10" fmla="*/ 341 w 419"/>
                <a:gd name="T11" fmla="*/ 55 h 395"/>
                <a:gd name="T12" fmla="*/ 209 w 419"/>
                <a:gd name="T13" fmla="*/ 0 h 395"/>
                <a:gd name="T14" fmla="*/ 88 w 419"/>
                <a:gd name="T15" fmla="*/ 45 h 395"/>
                <a:gd name="T16" fmla="*/ 56 w 419"/>
                <a:gd name="T17" fmla="*/ 295 h 395"/>
                <a:gd name="T18" fmla="*/ 66 w 419"/>
                <a:gd name="T19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95">
                  <a:moveTo>
                    <a:pt x="66" y="308"/>
                  </a:moveTo>
                  <a:cubicBezTo>
                    <a:pt x="66" y="308"/>
                    <a:pt x="66" y="308"/>
                    <a:pt x="66" y="309"/>
                  </a:cubicBezTo>
                  <a:cubicBezTo>
                    <a:pt x="67" y="309"/>
                    <a:pt x="67" y="309"/>
                    <a:pt x="67" y="309"/>
                  </a:cubicBezTo>
                  <a:cubicBezTo>
                    <a:pt x="130" y="384"/>
                    <a:pt x="254" y="395"/>
                    <a:pt x="330" y="331"/>
                  </a:cubicBezTo>
                  <a:cubicBezTo>
                    <a:pt x="409" y="265"/>
                    <a:pt x="419" y="147"/>
                    <a:pt x="352" y="68"/>
                  </a:cubicBezTo>
                  <a:cubicBezTo>
                    <a:pt x="349" y="63"/>
                    <a:pt x="345" y="59"/>
                    <a:pt x="341" y="55"/>
                  </a:cubicBezTo>
                  <a:cubicBezTo>
                    <a:pt x="306" y="20"/>
                    <a:pt x="259" y="0"/>
                    <a:pt x="209" y="0"/>
                  </a:cubicBezTo>
                  <a:cubicBezTo>
                    <a:pt x="165" y="0"/>
                    <a:pt x="122" y="16"/>
                    <a:pt x="88" y="45"/>
                  </a:cubicBezTo>
                  <a:cubicBezTo>
                    <a:pt x="15" y="106"/>
                    <a:pt x="0" y="217"/>
                    <a:pt x="56" y="295"/>
                  </a:cubicBezTo>
                  <a:cubicBezTo>
                    <a:pt x="59" y="299"/>
                    <a:pt x="62" y="304"/>
                    <a:pt x="66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088BB851-80A1-4C7D-94B0-1A6D730689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713" y="1417638"/>
              <a:ext cx="282575" cy="266700"/>
            </a:xfrm>
            <a:custGeom>
              <a:avLst/>
              <a:gdLst>
                <a:gd name="T0" fmla="*/ 352 w 418"/>
                <a:gd name="T1" fmla="*/ 308 h 395"/>
                <a:gd name="T2" fmla="*/ 356 w 418"/>
                <a:gd name="T3" fmla="*/ 304 h 395"/>
                <a:gd name="T4" fmla="*/ 329 w 418"/>
                <a:gd name="T5" fmla="*/ 44 h 395"/>
                <a:gd name="T6" fmla="*/ 210 w 418"/>
                <a:gd name="T7" fmla="*/ 0 h 395"/>
                <a:gd name="T8" fmla="*/ 67 w 418"/>
                <a:gd name="T9" fmla="*/ 67 h 395"/>
                <a:gd name="T10" fmla="*/ 66 w 418"/>
                <a:gd name="T11" fmla="*/ 67 h 395"/>
                <a:gd name="T12" fmla="*/ 57 w 418"/>
                <a:gd name="T13" fmla="*/ 79 h 395"/>
                <a:gd name="T14" fmla="*/ 89 w 418"/>
                <a:gd name="T15" fmla="*/ 331 h 395"/>
                <a:gd name="T16" fmla="*/ 352 w 418"/>
                <a:gd name="T17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52" y="308"/>
                  </a:moveTo>
                  <a:cubicBezTo>
                    <a:pt x="353" y="307"/>
                    <a:pt x="354" y="305"/>
                    <a:pt x="356" y="304"/>
                  </a:cubicBezTo>
                  <a:cubicBezTo>
                    <a:pt x="418" y="225"/>
                    <a:pt x="407" y="109"/>
                    <a:pt x="329" y="44"/>
                  </a:cubicBezTo>
                  <a:cubicBezTo>
                    <a:pt x="296" y="15"/>
                    <a:pt x="253" y="0"/>
                    <a:pt x="210" y="0"/>
                  </a:cubicBezTo>
                  <a:cubicBezTo>
                    <a:pt x="154" y="0"/>
                    <a:pt x="102" y="24"/>
                    <a:pt x="67" y="67"/>
                  </a:cubicBezTo>
                  <a:cubicBezTo>
                    <a:pt x="67" y="67"/>
                    <a:pt x="67" y="67"/>
                    <a:pt x="66" y="67"/>
                  </a:cubicBezTo>
                  <a:cubicBezTo>
                    <a:pt x="63" y="71"/>
                    <a:pt x="60" y="75"/>
                    <a:pt x="57" y="79"/>
                  </a:cubicBezTo>
                  <a:cubicBezTo>
                    <a:pt x="0" y="158"/>
                    <a:pt x="14" y="268"/>
                    <a:pt x="89" y="331"/>
                  </a:cubicBezTo>
                  <a:cubicBezTo>
                    <a:pt x="165" y="395"/>
                    <a:pt x="288" y="384"/>
                    <a:pt x="35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E26EF22-8A6E-42EB-A38A-DCEA4A3EC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776788"/>
              <a:ext cx="217789" cy="252413"/>
            </a:xfrm>
            <a:custGeom>
              <a:avLst/>
              <a:gdLst>
                <a:gd name="connsiteX0" fmla="*/ 90944 w 217789"/>
                <a:gd name="connsiteY0" fmla="*/ 0 h 252413"/>
                <a:gd name="connsiteX1" fmla="*/ 195854 w 217789"/>
                <a:gd name="connsiteY1" fmla="*/ 55868 h 252413"/>
                <a:gd name="connsiteX2" fmla="*/ 200592 w 217789"/>
                <a:gd name="connsiteY2" fmla="*/ 63272 h 252413"/>
                <a:gd name="connsiteX3" fmla="*/ 213452 w 217789"/>
                <a:gd name="connsiteY3" fmla="*/ 158852 h 252413"/>
                <a:gd name="connsiteX4" fmla="*/ 154567 w 217789"/>
                <a:gd name="connsiteY4" fmla="*/ 234913 h 252413"/>
                <a:gd name="connsiteX5" fmla="*/ 91620 w 217789"/>
                <a:gd name="connsiteY5" fmla="*/ 252413 h 252413"/>
                <a:gd name="connsiteX6" fmla="*/ 30874 w 217789"/>
                <a:gd name="connsiteY6" fmla="*/ 237100 h 252413"/>
                <a:gd name="connsiteX7" fmla="*/ 0 w 217789"/>
                <a:gd name="connsiteY7" fmla="*/ 208223 h 252413"/>
                <a:gd name="connsiteX8" fmla="*/ 0 w 217789"/>
                <a:gd name="connsiteY8" fmla="*/ 40834 h 252413"/>
                <a:gd name="connsiteX9" fmla="*/ 27320 w 217789"/>
                <a:gd name="connsiteY9" fmla="*/ 16828 h 252413"/>
                <a:gd name="connsiteX10" fmla="*/ 90944 w 217789"/>
                <a:gd name="connsiteY10" fmla="*/ 0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789" h="252413">
                  <a:moveTo>
                    <a:pt x="90944" y="0"/>
                  </a:moveTo>
                  <a:cubicBezTo>
                    <a:pt x="133585" y="0"/>
                    <a:pt x="172842" y="20866"/>
                    <a:pt x="195854" y="55868"/>
                  </a:cubicBezTo>
                  <a:cubicBezTo>
                    <a:pt x="197885" y="57887"/>
                    <a:pt x="199238" y="60579"/>
                    <a:pt x="200592" y="63272"/>
                  </a:cubicBezTo>
                  <a:cubicBezTo>
                    <a:pt x="217513" y="92215"/>
                    <a:pt x="222251" y="125870"/>
                    <a:pt x="213452" y="158852"/>
                  </a:cubicBezTo>
                  <a:cubicBezTo>
                    <a:pt x="205330" y="191161"/>
                    <a:pt x="184348" y="218085"/>
                    <a:pt x="154567" y="234913"/>
                  </a:cubicBezTo>
                  <a:cubicBezTo>
                    <a:pt x="135615" y="246355"/>
                    <a:pt x="113279" y="252413"/>
                    <a:pt x="91620" y="252413"/>
                  </a:cubicBezTo>
                  <a:cubicBezTo>
                    <a:pt x="69961" y="252413"/>
                    <a:pt x="49149" y="247028"/>
                    <a:pt x="30874" y="237100"/>
                  </a:cubicBezTo>
                  <a:lnTo>
                    <a:pt x="0" y="208223"/>
                  </a:lnTo>
                  <a:lnTo>
                    <a:pt x="0" y="40834"/>
                  </a:lnTo>
                  <a:lnTo>
                    <a:pt x="27320" y="16828"/>
                  </a:lnTo>
                  <a:cubicBezTo>
                    <a:pt x="46949" y="5385"/>
                    <a:pt x="68608" y="0"/>
                    <a:pt x="909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1EA4FF00-98BA-4D7D-A1AF-55F30C29EE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7100" y="5186363"/>
              <a:ext cx="282575" cy="266700"/>
            </a:xfrm>
            <a:custGeom>
              <a:avLst/>
              <a:gdLst>
                <a:gd name="T0" fmla="*/ 330 w 419"/>
                <a:gd name="T1" fmla="*/ 43 h 394"/>
                <a:gd name="T2" fmla="*/ 210 w 419"/>
                <a:gd name="T3" fmla="*/ 0 h 394"/>
                <a:gd name="T4" fmla="*/ 67 w 419"/>
                <a:gd name="T5" fmla="*/ 66 h 394"/>
                <a:gd name="T6" fmla="*/ 63 w 419"/>
                <a:gd name="T7" fmla="*/ 71 h 394"/>
                <a:gd name="T8" fmla="*/ 89 w 419"/>
                <a:gd name="T9" fmla="*/ 330 h 394"/>
                <a:gd name="T10" fmla="*/ 352 w 419"/>
                <a:gd name="T11" fmla="*/ 308 h 394"/>
                <a:gd name="T12" fmla="*/ 353 w 419"/>
                <a:gd name="T13" fmla="*/ 307 h 394"/>
                <a:gd name="T14" fmla="*/ 365 w 419"/>
                <a:gd name="T15" fmla="*/ 291 h 394"/>
                <a:gd name="T16" fmla="*/ 330 w 419"/>
                <a:gd name="T17" fmla="*/ 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4">
                  <a:moveTo>
                    <a:pt x="330" y="43"/>
                  </a:moveTo>
                  <a:cubicBezTo>
                    <a:pt x="296" y="15"/>
                    <a:pt x="254" y="0"/>
                    <a:pt x="210" y="0"/>
                  </a:cubicBezTo>
                  <a:cubicBezTo>
                    <a:pt x="155" y="0"/>
                    <a:pt x="103" y="24"/>
                    <a:pt x="67" y="66"/>
                  </a:cubicBezTo>
                  <a:cubicBezTo>
                    <a:pt x="66" y="68"/>
                    <a:pt x="65" y="69"/>
                    <a:pt x="63" y="71"/>
                  </a:cubicBezTo>
                  <a:cubicBezTo>
                    <a:pt x="0" y="149"/>
                    <a:pt x="12" y="266"/>
                    <a:pt x="89" y="330"/>
                  </a:cubicBezTo>
                  <a:cubicBezTo>
                    <a:pt x="165" y="394"/>
                    <a:pt x="288" y="383"/>
                    <a:pt x="352" y="308"/>
                  </a:cubicBezTo>
                  <a:cubicBezTo>
                    <a:pt x="352" y="307"/>
                    <a:pt x="352" y="307"/>
                    <a:pt x="353" y="307"/>
                  </a:cubicBezTo>
                  <a:cubicBezTo>
                    <a:pt x="357" y="302"/>
                    <a:pt x="361" y="296"/>
                    <a:pt x="365" y="291"/>
                  </a:cubicBezTo>
                  <a:cubicBezTo>
                    <a:pt x="419" y="211"/>
                    <a:pt x="404" y="105"/>
                    <a:pt x="33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6B11020-4C61-414E-8F86-E55B4A6E13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75" y="5194300"/>
              <a:ext cx="269875" cy="265113"/>
            </a:xfrm>
            <a:custGeom>
              <a:avLst/>
              <a:gdLst>
                <a:gd name="T0" fmla="*/ 344 w 401"/>
                <a:gd name="T1" fmla="*/ 58 h 392"/>
                <a:gd name="T2" fmla="*/ 209 w 401"/>
                <a:gd name="T3" fmla="*/ 0 h 392"/>
                <a:gd name="T4" fmla="*/ 89 w 401"/>
                <a:gd name="T5" fmla="*/ 44 h 392"/>
                <a:gd name="T6" fmla="*/ 67 w 401"/>
                <a:gd name="T7" fmla="*/ 308 h 392"/>
                <a:gd name="T8" fmla="*/ 74 w 401"/>
                <a:gd name="T9" fmla="*/ 316 h 392"/>
                <a:gd name="T10" fmla="*/ 330 w 401"/>
                <a:gd name="T11" fmla="*/ 331 h 392"/>
                <a:gd name="T12" fmla="*/ 396 w 401"/>
                <a:gd name="T13" fmla="*/ 204 h 392"/>
                <a:gd name="T14" fmla="*/ 353 w 401"/>
                <a:gd name="T15" fmla="*/ 67 h 392"/>
                <a:gd name="T16" fmla="*/ 344 w 401"/>
                <a:gd name="T17" fmla="*/ 5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92">
                  <a:moveTo>
                    <a:pt x="344" y="58"/>
                  </a:moveTo>
                  <a:cubicBezTo>
                    <a:pt x="309" y="21"/>
                    <a:pt x="260" y="0"/>
                    <a:pt x="209" y="0"/>
                  </a:cubicBezTo>
                  <a:cubicBezTo>
                    <a:pt x="165" y="0"/>
                    <a:pt x="122" y="16"/>
                    <a:pt x="89" y="44"/>
                  </a:cubicBezTo>
                  <a:cubicBezTo>
                    <a:pt x="10" y="111"/>
                    <a:pt x="0" y="229"/>
                    <a:pt x="67" y="308"/>
                  </a:cubicBezTo>
                  <a:cubicBezTo>
                    <a:pt x="69" y="311"/>
                    <a:pt x="72" y="314"/>
                    <a:pt x="74" y="316"/>
                  </a:cubicBezTo>
                  <a:cubicBezTo>
                    <a:pt x="140" y="386"/>
                    <a:pt x="257" y="392"/>
                    <a:pt x="330" y="331"/>
                  </a:cubicBezTo>
                  <a:cubicBezTo>
                    <a:pt x="369" y="299"/>
                    <a:pt x="392" y="253"/>
                    <a:pt x="396" y="204"/>
                  </a:cubicBezTo>
                  <a:cubicBezTo>
                    <a:pt x="401" y="154"/>
                    <a:pt x="385" y="106"/>
                    <a:pt x="353" y="67"/>
                  </a:cubicBezTo>
                  <a:cubicBezTo>
                    <a:pt x="350" y="64"/>
                    <a:pt x="347" y="61"/>
                    <a:pt x="34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4B118C7-E5D6-44EF-A647-965FA99B9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325" y="5548313"/>
              <a:ext cx="268288" cy="266700"/>
            </a:xfrm>
            <a:custGeom>
              <a:avLst/>
              <a:gdLst>
                <a:gd name="T0" fmla="*/ 207 w 398"/>
                <a:gd name="T1" fmla="*/ 0 h 394"/>
                <a:gd name="T2" fmla="*/ 86 w 398"/>
                <a:gd name="T3" fmla="*/ 44 h 394"/>
                <a:gd name="T4" fmla="*/ 76 w 398"/>
                <a:gd name="T5" fmla="*/ 54 h 394"/>
                <a:gd name="T6" fmla="*/ 63 w 398"/>
                <a:gd name="T7" fmla="*/ 308 h 394"/>
                <a:gd name="T8" fmla="*/ 324 w 398"/>
                <a:gd name="T9" fmla="*/ 333 h 394"/>
                <a:gd name="T10" fmla="*/ 324 w 398"/>
                <a:gd name="T11" fmla="*/ 333 h 394"/>
                <a:gd name="T12" fmla="*/ 327 w 398"/>
                <a:gd name="T13" fmla="*/ 330 h 394"/>
                <a:gd name="T14" fmla="*/ 394 w 398"/>
                <a:gd name="T15" fmla="*/ 203 h 394"/>
                <a:gd name="T16" fmla="*/ 350 w 398"/>
                <a:gd name="T17" fmla="*/ 67 h 394"/>
                <a:gd name="T18" fmla="*/ 207 w 398"/>
                <a:gd name="T1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394">
                  <a:moveTo>
                    <a:pt x="207" y="0"/>
                  </a:moveTo>
                  <a:cubicBezTo>
                    <a:pt x="163" y="0"/>
                    <a:pt x="121" y="16"/>
                    <a:pt x="86" y="44"/>
                  </a:cubicBezTo>
                  <a:cubicBezTo>
                    <a:pt x="83" y="47"/>
                    <a:pt x="79" y="50"/>
                    <a:pt x="76" y="54"/>
                  </a:cubicBezTo>
                  <a:cubicBezTo>
                    <a:pt x="6" y="122"/>
                    <a:pt x="0" y="234"/>
                    <a:pt x="63" y="308"/>
                  </a:cubicBezTo>
                  <a:cubicBezTo>
                    <a:pt x="126" y="383"/>
                    <a:pt x="247" y="394"/>
                    <a:pt x="324" y="333"/>
                  </a:cubicBezTo>
                  <a:cubicBezTo>
                    <a:pt x="324" y="333"/>
                    <a:pt x="324" y="333"/>
                    <a:pt x="324" y="333"/>
                  </a:cubicBezTo>
                  <a:cubicBezTo>
                    <a:pt x="326" y="331"/>
                    <a:pt x="326" y="331"/>
                    <a:pt x="327" y="330"/>
                  </a:cubicBezTo>
                  <a:cubicBezTo>
                    <a:pt x="365" y="298"/>
                    <a:pt x="389" y="253"/>
                    <a:pt x="394" y="203"/>
                  </a:cubicBezTo>
                  <a:cubicBezTo>
                    <a:pt x="398" y="153"/>
                    <a:pt x="382" y="105"/>
                    <a:pt x="350" y="67"/>
                  </a:cubicBezTo>
                  <a:cubicBezTo>
                    <a:pt x="314" y="24"/>
                    <a:pt x="262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0CC54D0-F8EF-48DD-96F2-BEB8C4D0C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6050" y="5843588"/>
              <a:ext cx="285750" cy="269875"/>
            </a:xfrm>
            <a:custGeom>
              <a:avLst/>
              <a:gdLst>
                <a:gd name="T0" fmla="*/ 213 w 425"/>
                <a:gd name="T1" fmla="*/ 0 h 401"/>
                <a:gd name="T2" fmla="*/ 120 w 425"/>
                <a:gd name="T3" fmla="*/ 26 h 401"/>
                <a:gd name="T4" fmla="*/ 119 w 425"/>
                <a:gd name="T5" fmla="*/ 26 h 401"/>
                <a:gd name="T6" fmla="*/ 116 w 425"/>
                <a:gd name="T7" fmla="*/ 28 h 401"/>
                <a:gd name="T8" fmla="*/ 51 w 425"/>
                <a:gd name="T9" fmla="*/ 282 h 401"/>
                <a:gd name="T10" fmla="*/ 307 w 425"/>
                <a:gd name="T11" fmla="*/ 349 h 401"/>
                <a:gd name="T12" fmla="*/ 316 w 425"/>
                <a:gd name="T13" fmla="*/ 343 h 401"/>
                <a:gd name="T14" fmla="*/ 375 w 425"/>
                <a:gd name="T15" fmla="*/ 93 h 401"/>
                <a:gd name="T16" fmla="*/ 213 w 425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01">
                  <a:moveTo>
                    <a:pt x="213" y="0"/>
                  </a:moveTo>
                  <a:cubicBezTo>
                    <a:pt x="180" y="0"/>
                    <a:pt x="149" y="9"/>
                    <a:pt x="120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29" y="80"/>
                    <a:pt x="0" y="194"/>
                    <a:pt x="51" y="282"/>
                  </a:cubicBezTo>
                  <a:cubicBezTo>
                    <a:pt x="101" y="367"/>
                    <a:pt x="219" y="401"/>
                    <a:pt x="307" y="349"/>
                  </a:cubicBezTo>
                  <a:cubicBezTo>
                    <a:pt x="310" y="347"/>
                    <a:pt x="313" y="345"/>
                    <a:pt x="316" y="343"/>
                  </a:cubicBezTo>
                  <a:cubicBezTo>
                    <a:pt x="399" y="289"/>
                    <a:pt x="425" y="180"/>
                    <a:pt x="375" y="93"/>
                  </a:cubicBezTo>
                  <a:cubicBezTo>
                    <a:pt x="342" y="36"/>
                    <a:pt x="280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985ED709-7600-47CB-84C8-A1E92D68E3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5675" y="6061075"/>
              <a:ext cx="284163" cy="266700"/>
            </a:xfrm>
            <a:custGeom>
              <a:avLst/>
              <a:gdLst>
                <a:gd name="T0" fmla="*/ 210 w 421"/>
                <a:gd name="T1" fmla="*/ 0 h 396"/>
                <a:gd name="T2" fmla="*/ 145 w 421"/>
                <a:gd name="T3" fmla="*/ 11 h 396"/>
                <a:gd name="T4" fmla="*/ 128 w 421"/>
                <a:gd name="T5" fmla="*/ 19 h 396"/>
                <a:gd name="T6" fmla="*/ 33 w 421"/>
                <a:gd name="T7" fmla="*/ 251 h 396"/>
                <a:gd name="T8" fmla="*/ 269 w 421"/>
                <a:gd name="T9" fmla="*/ 364 h 396"/>
                <a:gd name="T10" fmla="*/ 274 w 421"/>
                <a:gd name="T11" fmla="*/ 362 h 396"/>
                <a:gd name="T12" fmla="*/ 274 w 421"/>
                <a:gd name="T13" fmla="*/ 362 h 396"/>
                <a:gd name="T14" fmla="*/ 385 w 421"/>
                <a:gd name="T15" fmla="*/ 122 h 396"/>
                <a:gd name="T16" fmla="*/ 210 w 421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96">
                  <a:moveTo>
                    <a:pt x="210" y="0"/>
                  </a:moveTo>
                  <a:cubicBezTo>
                    <a:pt x="188" y="0"/>
                    <a:pt x="167" y="3"/>
                    <a:pt x="145" y="11"/>
                  </a:cubicBezTo>
                  <a:cubicBezTo>
                    <a:pt x="140" y="13"/>
                    <a:pt x="134" y="16"/>
                    <a:pt x="128" y="19"/>
                  </a:cubicBezTo>
                  <a:cubicBezTo>
                    <a:pt x="41" y="61"/>
                    <a:pt x="0" y="160"/>
                    <a:pt x="33" y="251"/>
                  </a:cubicBezTo>
                  <a:cubicBezTo>
                    <a:pt x="68" y="344"/>
                    <a:pt x="175" y="396"/>
                    <a:pt x="269" y="364"/>
                  </a:cubicBezTo>
                  <a:cubicBezTo>
                    <a:pt x="271" y="363"/>
                    <a:pt x="272" y="363"/>
                    <a:pt x="274" y="362"/>
                  </a:cubicBezTo>
                  <a:cubicBezTo>
                    <a:pt x="274" y="362"/>
                    <a:pt x="274" y="362"/>
                    <a:pt x="274" y="362"/>
                  </a:cubicBezTo>
                  <a:cubicBezTo>
                    <a:pt x="371" y="327"/>
                    <a:pt x="421" y="219"/>
                    <a:pt x="385" y="122"/>
                  </a:cubicBezTo>
                  <a:cubicBezTo>
                    <a:pt x="358" y="49"/>
                    <a:pt x="288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60F4BE24-B931-4AB5-9D85-7D76FDB88D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6725" y="6192838"/>
              <a:ext cx="266700" cy="260350"/>
            </a:xfrm>
            <a:custGeom>
              <a:avLst/>
              <a:gdLst>
                <a:gd name="T0" fmla="*/ 204 w 396"/>
                <a:gd name="T1" fmla="*/ 0 h 385"/>
                <a:gd name="T2" fmla="*/ 171 w 396"/>
                <a:gd name="T3" fmla="*/ 2 h 385"/>
                <a:gd name="T4" fmla="*/ 170 w 396"/>
                <a:gd name="T5" fmla="*/ 3 h 385"/>
                <a:gd name="T6" fmla="*/ 18 w 396"/>
                <a:gd name="T7" fmla="*/ 219 h 385"/>
                <a:gd name="T8" fmla="*/ 227 w 396"/>
                <a:gd name="T9" fmla="*/ 372 h 385"/>
                <a:gd name="T10" fmla="*/ 236 w 396"/>
                <a:gd name="T11" fmla="*/ 371 h 385"/>
                <a:gd name="T12" fmla="*/ 356 w 396"/>
                <a:gd name="T13" fmla="*/ 294 h 385"/>
                <a:gd name="T14" fmla="*/ 388 w 396"/>
                <a:gd name="T15" fmla="*/ 154 h 385"/>
                <a:gd name="T16" fmla="*/ 204 w 396"/>
                <a:gd name="T1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85">
                  <a:moveTo>
                    <a:pt x="204" y="0"/>
                  </a:moveTo>
                  <a:cubicBezTo>
                    <a:pt x="193" y="0"/>
                    <a:pt x="182" y="1"/>
                    <a:pt x="171" y="2"/>
                  </a:cubicBezTo>
                  <a:cubicBezTo>
                    <a:pt x="170" y="2"/>
                    <a:pt x="170" y="2"/>
                    <a:pt x="170" y="3"/>
                  </a:cubicBezTo>
                  <a:cubicBezTo>
                    <a:pt x="68" y="21"/>
                    <a:pt x="0" y="118"/>
                    <a:pt x="18" y="219"/>
                  </a:cubicBezTo>
                  <a:cubicBezTo>
                    <a:pt x="36" y="317"/>
                    <a:pt x="128" y="385"/>
                    <a:pt x="227" y="372"/>
                  </a:cubicBezTo>
                  <a:cubicBezTo>
                    <a:pt x="230" y="372"/>
                    <a:pt x="233" y="371"/>
                    <a:pt x="236" y="371"/>
                  </a:cubicBezTo>
                  <a:cubicBezTo>
                    <a:pt x="285" y="362"/>
                    <a:pt x="328" y="335"/>
                    <a:pt x="356" y="294"/>
                  </a:cubicBezTo>
                  <a:cubicBezTo>
                    <a:pt x="385" y="253"/>
                    <a:pt x="396" y="203"/>
                    <a:pt x="388" y="154"/>
                  </a:cubicBezTo>
                  <a:cubicBezTo>
                    <a:pt x="371" y="65"/>
                    <a:pt x="294" y="0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D175AB21-7DDF-4B56-8FB5-F67667C7F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3900" y="6194425"/>
              <a:ext cx="266700" cy="257175"/>
            </a:xfrm>
            <a:custGeom>
              <a:avLst/>
              <a:gdLst>
                <a:gd name="T0" fmla="*/ 253 w 394"/>
                <a:gd name="T1" fmla="*/ 10 h 381"/>
                <a:gd name="T2" fmla="*/ 226 w 394"/>
                <a:gd name="T3" fmla="*/ 4 h 381"/>
                <a:gd name="T4" fmla="*/ 224 w 394"/>
                <a:gd name="T5" fmla="*/ 3 h 381"/>
                <a:gd name="T6" fmla="*/ 193 w 394"/>
                <a:gd name="T7" fmla="*/ 0 h 381"/>
                <a:gd name="T8" fmla="*/ 9 w 394"/>
                <a:gd name="T9" fmla="*/ 156 h 381"/>
                <a:gd name="T10" fmla="*/ 40 w 394"/>
                <a:gd name="T11" fmla="*/ 295 h 381"/>
                <a:gd name="T12" fmla="*/ 161 w 394"/>
                <a:gd name="T13" fmla="*/ 372 h 381"/>
                <a:gd name="T14" fmla="*/ 161 w 394"/>
                <a:gd name="T15" fmla="*/ 372 h 381"/>
                <a:gd name="T16" fmla="*/ 182 w 394"/>
                <a:gd name="T17" fmla="*/ 374 h 381"/>
                <a:gd name="T18" fmla="*/ 378 w 394"/>
                <a:gd name="T19" fmla="*/ 220 h 381"/>
                <a:gd name="T20" fmla="*/ 253 w 394"/>
                <a:gd name="T21" fmla="*/ 1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381">
                  <a:moveTo>
                    <a:pt x="253" y="10"/>
                  </a:moveTo>
                  <a:cubicBezTo>
                    <a:pt x="244" y="7"/>
                    <a:pt x="235" y="5"/>
                    <a:pt x="226" y="4"/>
                  </a:cubicBezTo>
                  <a:cubicBezTo>
                    <a:pt x="225" y="3"/>
                    <a:pt x="225" y="3"/>
                    <a:pt x="224" y="3"/>
                  </a:cubicBezTo>
                  <a:cubicBezTo>
                    <a:pt x="214" y="2"/>
                    <a:pt x="203" y="0"/>
                    <a:pt x="193" y="0"/>
                  </a:cubicBezTo>
                  <a:cubicBezTo>
                    <a:pt x="102" y="0"/>
                    <a:pt x="24" y="66"/>
                    <a:pt x="9" y="156"/>
                  </a:cubicBezTo>
                  <a:cubicBezTo>
                    <a:pt x="0" y="205"/>
                    <a:pt x="11" y="254"/>
                    <a:pt x="40" y="295"/>
                  </a:cubicBezTo>
                  <a:cubicBezTo>
                    <a:pt x="69" y="336"/>
                    <a:pt x="112" y="363"/>
                    <a:pt x="161" y="372"/>
                  </a:cubicBezTo>
                  <a:cubicBezTo>
                    <a:pt x="161" y="372"/>
                    <a:pt x="161" y="372"/>
                    <a:pt x="161" y="372"/>
                  </a:cubicBezTo>
                  <a:cubicBezTo>
                    <a:pt x="168" y="373"/>
                    <a:pt x="175" y="374"/>
                    <a:pt x="182" y="374"/>
                  </a:cubicBezTo>
                  <a:cubicBezTo>
                    <a:pt x="278" y="381"/>
                    <a:pt x="362" y="313"/>
                    <a:pt x="378" y="220"/>
                  </a:cubicBezTo>
                  <a:cubicBezTo>
                    <a:pt x="394" y="129"/>
                    <a:pt x="340" y="39"/>
                    <a:pt x="25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BE0CC934-398A-4449-A0D9-3C813F263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8250" y="6238875"/>
              <a:ext cx="252413" cy="250825"/>
            </a:xfrm>
            <a:custGeom>
              <a:avLst/>
              <a:gdLst>
                <a:gd name="T0" fmla="*/ 188 w 375"/>
                <a:gd name="T1" fmla="*/ 0 h 373"/>
                <a:gd name="T2" fmla="*/ 188 w 375"/>
                <a:gd name="T3" fmla="*/ 3 h 373"/>
                <a:gd name="T4" fmla="*/ 187 w 375"/>
                <a:gd name="T5" fmla="*/ 0 h 373"/>
                <a:gd name="T6" fmla="*/ 186 w 375"/>
                <a:gd name="T7" fmla="*/ 0 h 373"/>
                <a:gd name="T8" fmla="*/ 0 w 375"/>
                <a:gd name="T9" fmla="*/ 187 h 373"/>
                <a:gd name="T10" fmla="*/ 187 w 375"/>
                <a:gd name="T11" fmla="*/ 373 h 373"/>
                <a:gd name="T12" fmla="*/ 187 w 375"/>
                <a:gd name="T13" fmla="*/ 370 h 373"/>
                <a:gd name="T14" fmla="*/ 188 w 375"/>
                <a:gd name="T15" fmla="*/ 373 h 373"/>
                <a:gd name="T16" fmla="*/ 321 w 375"/>
                <a:gd name="T17" fmla="*/ 318 h 373"/>
                <a:gd name="T18" fmla="*/ 375 w 375"/>
                <a:gd name="T19" fmla="*/ 186 h 373"/>
                <a:gd name="T20" fmla="*/ 188 w 375"/>
                <a:gd name="T2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373">
                  <a:moveTo>
                    <a:pt x="188" y="0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289"/>
                    <a:pt x="84" y="373"/>
                    <a:pt x="187" y="373"/>
                  </a:cubicBezTo>
                  <a:cubicBezTo>
                    <a:pt x="187" y="370"/>
                    <a:pt x="187" y="370"/>
                    <a:pt x="187" y="370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38" y="373"/>
                    <a:pt x="285" y="353"/>
                    <a:pt x="321" y="318"/>
                  </a:cubicBezTo>
                  <a:cubicBezTo>
                    <a:pt x="355" y="283"/>
                    <a:pt x="375" y="236"/>
                    <a:pt x="375" y="186"/>
                  </a:cubicBezTo>
                  <a:cubicBezTo>
                    <a:pt x="375" y="83"/>
                    <a:pt x="291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C5EA0068-10BE-428C-82D9-11BC6B8E4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0138" y="960438"/>
              <a:ext cx="257175" cy="252413"/>
            </a:xfrm>
            <a:custGeom>
              <a:avLst/>
              <a:gdLst>
                <a:gd name="T0" fmla="*/ 190 w 380"/>
                <a:gd name="T1" fmla="*/ 374 h 374"/>
                <a:gd name="T2" fmla="*/ 201 w 380"/>
                <a:gd name="T3" fmla="*/ 374 h 374"/>
                <a:gd name="T4" fmla="*/ 330 w 380"/>
                <a:gd name="T5" fmla="*/ 312 h 374"/>
                <a:gd name="T6" fmla="*/ 378 w 380"/>
                <a:gd name="T7" fmla="*/ 177 h 374"/>
                <a:gd name="T8" fmla="*/ 191 w 380"/>
                <a:gd name="T9" fmla="*/ 0 h 374"/>
                <a:gd name="T10" fmla="*/ 181 w 380"/>
                <a:gd name="T11" fmla="*/ 1 h 374"/>
                <a:gd name="T12" fmla="*/ 180 w 380"/>
                <a:gd name="T13" fmla="*/ 1 h 374"/>
                <a:gd name="T14" fmla="*/ 51 w 380"/>
                <a:gd name="T15" fmla="*/ 62 h 374"/>
                <a:gd name="T16" fmla="*/ 3 w 380"/>
                <a:gd name="T17" fmla="*/ 198 h 374"/>
                <a:gd name="T18" fmla="*/ 190 w 380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74">
                  <a:moveTo>
                    <a:pt x="190" y="374"/>
                  </a:moveTo>
                  <a:cubicBezTo>
                    <a:pt x="193" y="374"/>
                    <a:pt x="197" y="374"/>
                    <a:pt x="201" y="374"/>
                  </a:cubicBezTo>
                  <a:cubicBezTo>
                    <a:pt x="251" y="371"/>
                    <a:pt x="297" y="349"/>
                    <a:pt x="330" y="312"/>
                  </a:cubicBezTo>
                  <a:cubicBezTo>
                    <a:pt x="363" y="275"/>
                    <a:pt x="380" y="227"/>
                    <a:pt x="378" y="177"/>
                  </a:cubicBezTo>
                  <a:cubicBezTo>
                    <a:pt x="372" y="78"/>
                    <a:pt x="291" y="0"/>
                    <a:pt x="191" y="0"/>
                  </a:cubicBezTo>
                  <a:cubicBezTo>
                    <a:pt x="188" y="0"/>
                    <a:pt x="185" y="0"/>
                    <a:pt x="181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30" y="3"/>
                    <a:pt x="84" y="26"/>
                    <a:pt x="51" y="62"/>
                  </a:cubicBezTo>
                  <a:cubicBezTo>
                    <a:pt x="18" y="100"/>
                    <a:pt x="0" y="148"/>
                    <a:pt x="3" y="198"/>
                  </a:cubicBezTo>
                  <a:cubicBezTo>
                    <a:pt x="9" y="297"/>
                    <a:pt x="91" y="374"/>
                    <a:pt x="19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4249068A-929E-484D-86BC-18A57F2722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1120775"/>
              <a:ext cx="273050" cy="254000"/>
            </a:xfrm>
            <a:custGeom>
              <a:avLst/>
              <a:gdLst>
                <a:gd name="T0" fmla="*/ 281 w 404"/>
                <a:gd name="T1" fmla="*/ 14 h 375"/>
                <a:gd name="T2" fmla="*/ 281 w 404"/>
                <a:gd name="T3" fmla="*/ 13 h 375"/>
                <a:gd name="T4" fmla="*/ 211 w 404"/>
                <a:gd name="T5" fmla="*/ 0 h 375"/>
                <a:gd name="T6" fmla="*/ 38 w 404"/>
                <a:gd name="T7" fmla="*/ 119 h 375"/>
                <a:gd name="T8" fmla="*/ 142 w 404"/>
                <a:gd name="T9" fmla="*/ 361 h 375"/>
                <a:gd name="T10" fmla="*/ 143 w 404"/>
                <a:gd name="T11" fmla="*/ 362 h 375"/>
                <a:gd name="T12" fmla="*/ 213 w 404"/>
                <a:gd name="T13" fmla="*/ 375 h 375"/>
                <a:gd name="T14" fmla="*/ 386 w 404"/>
                <a:gd name="T15" fmla="*/ 257 h 375"/>
                <a:gd name="T16" fmla="*/ 384 w 404"/>
                <a:gd name="T17" fmla="*/ 114 h 375"/>
                <a:gd name="T18" fmla="*/ 281 w 404"/>
                <a:gd name="T19" fmla="*/ 1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375">
                  <a:moveTo>
                    <a:pt x="281" y="14"/>
                  </a:moveTo>
                  <a:cubicBezTo>
                    <a:pt x="281" y="13"/>
                    <a:pt x="281" y="13"/>
                    <a:pt x="281" y="13"/>
                  </a:cubicBezTo>
                  <a:cubicBezTo>
                    <a:pt x="258" y="5"/>
                    <a:pt x="235" y="0"/>
                    <a:pt x="211" y="0"/>
                  </a:cubicBezTo>
                  <a:cubicBezTo>
                    <a:pt x="134" y="0"/>
                    <a:pt x="66" y="47"/>
                    <a:pt x="38" y="119"/>
                  </a:cubicBezTo>
                  <a:cubicBezTo>
                    <a:pt x="0" y="214"/>
                    <a:pt x="46" y="323"/>
                    <a:pt x="142" y="361"/>
                  </a:cubicBezTo>
                  <a:cubicBezTo>
                    <a:pt x="143" y="362"/>
                    <a:pt x="143" y="362"/>
                    <a:pt x="143" y="362"/>
                  </a:cubicBezTo>
                  <a:cubicBezTo>
                    <a:pt x="165" y="370"/>
                    <a:pt x="189" y="375"/>
                    <a:pt x="213" y="375"/>
                  </a:cubicBezTo>
                  <a:cubicBezTo>
                    <a:pt x="289" y="375"/>
                    <a:pt x="358" y="329"/>
                    <a:pt x="386" y="257"/>
                  </a:cubicBezTo>
                  <a:cubicBezTo>
                    <a:pt x="404" y="210"/>
                    <a:pt x="404" y="160"/>
                    <a:pt x="384" y="114"/>
                  </a:cubicBezTo>
                  <a:cubicBezTo>
                    <a:pt x="365" y="68"/>
                    <a:pt x="328" y="33"/>
                    <a:pt x="28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99CA9982-729C-4DD4-B31F-ADCE1A120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8888" y="1358900"/>
              <a:ext cx="274638" cy="252413"/>
            </a:xfrm>
            <a:custGeom>
              <a:avLst/>
              <a:gdLst>
                <a:gd name="T0" fmla="*/ 368 w 406"/>
                <a:gd name="T1" fmla="*/ 292 h 375"/>
                <a:gd name="T2" fmla="*/ 396 w 406"/>
                <a:gd name="T3" fmla="*/ 152 h 375"/>
                <a:gd name="T4" fmla="*/ 317 w 406"/>
                <a:gd name="T5" fmla="*/ 33 h 375"/>
                <a:gd name="T6" fmla="*/ 317 w 406"/>
                <a:gd name="T7" fmla="*/ 33 h 375"/>
                <a:gd name="T8" fmla="*/ 316 w 406"/>
                <a:gd name="T9" fmla="*/ 32 h 375"/>
                <a:gd name="T10" fmla="*/ 212 w 406"/>
                <a:gd name="T11" fmla="*/ 0 h 375"/>
                <a:gd name="T12" fmla="*/ 57 w 406"/>
                <a:gd name="T13" fmla="*/ 82 h 375"/>
                <a:gd name="T14" fmla="*/ 107 w 406"/>
                <a:gd name="T15" fmla="*/ 342 h 375"/>
                <a:gd name="T16" fmla="*/ 107 w 406"/>
                <a:gd name="T17" fmla="*/ 342 h 375"/>
                <a:gd name="T18" fmla="*/ 108 w 406"/>
                <a:gd name="T19" fmla="*/ 342 h 375"/>
                <a:gd name="T20" fmla="*/ 213 w 406"/>
                <a:gd name="T21" fmla="*/ 375 h 375"/>
                <a:gd name="T22" fmla="*/ 368 w 406"/>
                <a:gd name="T23" fmla="*/ 2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375">
                  <a:moveTo>
                    <a:pt x="368" y="292"/>
                  </a:moveTo>
                  <a:cubicBezTo>
                    <a:pt x="396" y="251"/>
                    <a:pt x="406" y="202"/>
                    <a:pt x="396" y="152"/>
                  </a:cubicBezTo>
                  <a:cubicBezTo>
                    <a:pt x="387" y="104"/>
                    <a:pt x="359" y="61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2"/>
                    <a:pt x="316" y="32"/>
                  </a:cubicBezTo>
                  <a:cubicBezTo>
                    <a:pt x="286" y="12"/>
                    <a:pt x="249" y="0"/>
                    <a:pt x="212" y="0"/>
                  </a:cubicBezTo>
                  <a:cubicBezTo>
                    <a:pt x="150" y="0"/>
                    <a:pt x="92" y="31"/>
                    <a:pt x="57" y="82"/>
                  </a:cubicBezTo>
                  <a:cubicBezTo>
                    <a:pt x="0" y="168"/>
                    <a:pt x="21" y="284"/>
                    <a:pt x="107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39" y="364"/>
                    <a:pt x="175" y="375"/>
                    <a:pt x="213" y="375"/>
                  </a:cubicBezTo>
                  <a:cubicBezTo>
                    <a:pt x="275" y="375"/>
                    <a:pt x="333" y="344"/>
                    <a:pt x="36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83017D8C-CAA4-41EB-B32C-CA0672A0F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788" y="1514475"/>
              <a:ext cx="282575" cy="266700"/>
            </a:xfrm>
            <a:custGeom>
              <a:avLst/>
              <a:gdLst>
                <a:gd name="T0" fmla="*/ 330 w 419"/>
                <a:gd name="T1" fmla="*/ 330 h 395"/>
                <a:gd name="T2" fmla="*/ 331 w 419"/>
                <a:gd name="T3" fmla="*/ 330 h 395"/>
                <a:gd name="T4" fmla="*/ 352 w 419"/>
                <a:gd name="T5" fmla="*/ 66 h 395"/>
                <a:gd name="T6" fmla="*/ 209 w 419"/>
                <a:gd name="T7" fmla="*/ 0 h 395"/>
                <a:gd name="T8" fmla="*/ 89 w 419"/>
                <a:gd name="T9" fmla="*/ 44 h 395"/>
                <a:gd name="T10" fmla="*/ 89 w 419"/>
                <a:gd name="T11" fmla="*/ 44 h 395"/>
                <a:gd name="T12" fmla="*/ 87 w 419"/>
                <a:gd name="T13" fmla="*/ 46 h 395"/>
                <a:gd name="T14" fmla="*/ 66 w 419"/>
                <a:gd name="T15" fmla="*/ 309 h 395"/>
                <a:gd name="T16" fmla="*/ 330 w 419"/>
                <a:gd name="T17" fmla="*/ 33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5">
                  <a:moveTo>
                    <a:pt x="330" y="330"/>
                  </a:moveTo>
                  <a:cubicBezTo>
                    <a:pt x="330" y="330"/>
                    <a:pt x="331" y="330"/>
                    <a:pt x="331" y="330"/>
                  </a:cubicBezTo>
                  <a:cubicBezTo>
                    <a:pt x="409" y="262"/>
                    <a:pt x="419" y="144"/>
                    <a:pt x="352" y="66"/>
                  </a:cubicBezTo>
                  <a:cubicBezTo>
                    <a:pt x="317" y="24"/>
                    <a:pt x="264" y="0"/>
                    <a:pt x="209" y="0"/>
                  </a:cubicBezTo>
                  <a:cubicBezTo>
                    <a:pt x="165" y="0"/>
                    <a:pt x="123" y="16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" y="112"/>
                    <a:pt x="0" y="231"/>
                    <a:pt x="66" y="309"/>
                  </a:cubicBezTo>
                  <a:cubicBezTo>
                    <a:pt x="131" y="384"/>
                    <a:pt x="254" y="395"/>
                    <a:pt x="330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D0357A01-9EB2-4979-99C9-4533D4D8F9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2113" y="1685925"/>
              <a:ext cx="255588" cy="265113"/>
            </a:xfrm>
            <a:custGeom>
              <a:avLst/>
              <a:gdLst>
                <a:gd name="T0" fmla="*/ 188 w 378"/>
                <a:gd name="T1" fmla="*/ 0 h 391"/>
                <a:gd name="T2" fmla="*/ 59 w 378"/>
                <a:gd name="T3" fmla="*/ 52 h 391"/>
                <a:gd name="T4" fmla="*/ 1 w 378"/>
                <a:gd name="T5" fmla="*/ 182 h 391"/>
                <a:gd name="T6" fmla="*/ 53 w 378"/>
                <a:gd name="T7" fmla="*/ 316 h 391"/>
                <a:gd name="T8" fmla="*/ 57 w 378"/>
                <a:gd name="T9" fmla="*/ 320 h 391"/>
                <a:gd name="T10" fmla="*/ 318 w 378"/>
                <a:gd name="T11" fmla="*/ 324 h 391"/>
                <a:gd name="T12" fmla="*/ 376 w 378"/>
                <a:gd name="T13" fmla="*/ 193 h 391"/>
                <a:gd name="T14" fmla="*/ 325 w 378"/>
                <a:gd name="T15" fmla="*/ 59 h 391"/>
                <a:gd name="T16" fmla="*/ 324 w 378"/>
                <a:gd name="T17" fmla="*/ 59 h 391"/>
                <a:gd name="T18" fmla="*/ 324 w 378"/>
                <a:gd name="T19" fmla="*/ 58 h 391"/>
                <a:gd name="T20" fmla="*/ 188 w 378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391">
                  <a:moveTo>
                    <a:pt x="188" y="0"/>
                  </a:moveTo>
                  <a:cubicBezTo>
                    <a:pt x="140" y="0"/>
                    <a:pt x="94" y="19"/>
                    <a:pt x="59" y="52"/>
                  </a:cubicBezTo>
                  <a:cubicBezTo>
                    <a:pt x="23" y="86"/>
                    <a:pt x="3" y="132"/>
                    <a:pt x="1" y="182"/>
                  </a:cubicBezTo>
                  <a:cubicBezTo>
                    <a:pt x="0" y="233"/>
                    <a:pt x="18" y="280"/>
                    <a:pt x="53" y="316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126" y="390"/>
                    <a:pt x="247" y="391"/>
                    <a:pt x="318" y="324"/>
                  </a:cubicBezTo>
                  <a:cubicBezTo>
                    <a:pt x="354" y="289"/>
                    <a:pt x="374" y="243"/>
                    <a:pt x="376" y="193"/>
                  </a:cubicBezTo>
                  <a:cubicBezTo>
                    <a:pt x="378" y="143"/>
                    <a:pt x="359" y="96"/>
                    <a:pt x="325" y="59"/>
                  </a:cubicBezTo>
                  <a:cubicBezTo>
                    <a:pt x="325" y="59"/>
                    <a:pt x="325" y="59"/>
                    <a:pt x="324" y="59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288" y="21"/>
                    <a:pt x="240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48DF284C-ADCC-4D07-9895-6BB09C638C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238" y="1884363"/>
              <a:ext cx="258763" cy="252413"/>
            </a:xfrm>
            <a:custGeom>
              <a:avLst/>
              <a:gdLst>
                <a:gd name="T0" fmla="*/ 306 w 385"/>
                <a:gd name="T1" fmla="*/ 38 h 375"/>
                <a:gd name="T2" fmla="*/ 193 w 385"/>
                <a:gd name="T3" fmla="*/ 0 h 375"/>
                <a:gd name="T4" fmla="*/ 44 w 385"/>
                <a:gd name="T5" fmla="*/ 74 h 375"/>
                <a:gd name="T6" fmla="*/ 44 w 385"/>
                <a:gd name="T7" fmla="*/ 75 h 375"/>
                <a:gd name="T8" fmla="*/ 7 w 385"/>
                <a:gd name="T9" fmla="*/ 213 h 375"/>
                <a:gd name="T10" fmla="*/ 79 w 385"/>
                <a:gd name="T11" fmla="*/ 337 h 375"/>
                <a:gd name="T12" fmla="*/ 192 w 385"/>
                <a:gd name="T13" fmla="*/ 375 h 375"/>
                <a:gd name="T14" fmla="*/ 341 w 385"/>
                <a:gd name="T15" fmla="*/ 301 h 375"/>
                <a:gd name="T16" fmla="*/ 341 w 385"/>
                <a:gd name="T17" fmla="*/ 300 h 375"/>
                <a:gd name="T18" fmla="*/ 378 w 385"/>
                <a:gd name="T19" fmla="*/ 162 h 375"/>
                <a:gd name="T20" fmla="*/ 306 w 385"/>
                <a:gd name="T21" fmla="*/ 3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75">
                  <a:moveTo>
                    <a:pt x="306" y="38"/>
                  </a:moveTo>
                  <a:cubicBezTo>
                    <a:pt x="273" y="13"/>
                    <a:pt x="234" y="0"/>
                    <a:pt x="193" y="0"/>
                  </a:cubicBezTo>
                  <a:cubicBezTo>
                    <a:pt x="134" y="0"/>
                    <a:pt x="80" y="27"/>
                    <a:pt x="44" y="7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13" y="114"/>
                    <a:pt x="0" y="164"/>
                    <a:pt x="7" y="213"/>
                  </a:cubicBezTo>
                  <a:cubicBezTo>
                    <a:pt x="14" y="263"/>
                    <a:pt x="39" y="306"/>
                    <a:pt x="79" y="337"/>
                  </a:cubicBezTo>
                  <a:cubicBezTo>
                    <a:pt x="112" y="362"/>
                    <a:pt x="151" y="375"/>
                    <a:pt x="192" y="375"/>
                  </a:cubicBezTo>
                  <a:cubicBezTo>
                    <a:pt x="251" y="375"/>
                    <a:pt x="305" y="348"/>
                    <a:pt x="341" y="301"/>
                  </a:cubicBezTo>
                  <a:cubicBezTo>
                    <a:pt x="341" y="301"/>
                    <a:pt x="341" y="301"/>
                    <a:pt x="341" y="300"/>
                  </a:cubicBezTo>
                  <a:cubicBezTo>
                    <a:pt x="372" y="260"/>
                    <a:pt x="385" y="211"/>
                    <a:pt x="378" y="162"/>
                  </a:cubicBezTo>
                  <a:cubicBezTo>
                    <a:pt x="371" y="112"/>
                    <a:pt x="346" y="68"/>
                    <a:pt x="30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04C02B2-B63D-4B62-9603-F7A0F07906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13" y="2317750"/>
              <a:ext cx="273050" cy="269875"/>
            </a:xfrm>
            <a:custGeom>
              <a:avLst/>
              <a:gdLst>
                <a:gd name="T0" fmla="*/ 46 w 406"/>
                <a:gd name="T1" fmla="*/ 105 h 399"/>
                <a:gd name="T2" fmla="*/ 44 w 406"/>
                <a:gd name="T3" fmla="*/ 110 h 399"/>
                <a:gd name="T4" fmla="*/ 135 w 406"/>
                <a:gd name="T5" fmla="*/ 357 h 399"/>
                <a:gd name="T6" fmla="*/ 382 w 406"/>
                <a:gd name="T7" fmla="*/ 270 h 399"/>
                <a:gd name="T8" fmla="*/ 383 w 406"/>
                <a:gd name="T9" fmla="*/ 265 h 399"/>
                <a:gd name="T10" fmla="*/ 389 w 406"/>
                <a:gd name="T11" fmla="*/ 123 h 399"/>
                <a:gd name="T12" fmla="*/ 292 w 406"/>
                <a:gd name="T13" fmla="*/ 17 h 399"/>
                <a:gd name="T14" fmla="*/ 214 w 406"/>
                <a:gd name="T15" fmla="*/ 0 h 399"/>
                <a:gd name="T16" fmla="*/ 46 w 406"/>
                <a:gd name="T17" fmla="*/ 10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99">
                  <a:moveTo>
                    <a:pt x="46" y="105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0" y="203"/>
                    <a:pt x="41" y="314"/>
                    <a:pt x="135" y="357"/>
                  </a:cubicBezTo>
                  <a:cubicBezTo>
                    <a:pt x="225" y="399"/>
                    <a:pt x="339" y="357"/>
                    <a:pt x="382" y="270"/>
                  </a:cubicBezTo>
                  <a:cubicBezTo>
                    <a:pt x="382" y="268"/>
                    <a:pt x="383" y="267"/>
                    <a:pt x="383" y="265"/>
                  </a:cubicBezTo>
                  <a:cubicBezTo>
                    <a:pt x="405" y="220"/>
                    <a:pt x="406" y="169"/>
                    <a:pt x="389" y="123"/>
                  </a:cubicBezTo>
                  <a:cubicBezTo>
                    <a:pt x="372" y="75"/>
                    <a:pt x="338" y="38"/>
                    <a:pt x="292" y="17"/>
                  </a:cubicBezTo>
                  <a:cubicBezTo>
                    <a:pt x="268" y="6"/>
                    <a:pt x="241" y="0"/>
                    <a:pt x="214" y="0"/>
                  </a:cubicBezTo>
                  <a:cubicBezTo>
                    <a:pt x="143" y="0"/>
                    <a:pt x="77" y="41"/>
                    <a:pt x="4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BC831A83-4405-4F31-A6A9-1BAB0C53C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438" y="2800350"/>
              <a:ext cx="273050" cy="263525"/>
            </a:xfrm>
            <a:custGeom>
              <a:avLst/>
              <a:gdLst>
                <a:gd name="T0" fmla="*/ 165 w 406"/>
                <a:gd name="T1" fmla="*/ 370 h 391"/>
                <a:gd name="T2" fmla="*/ 387 w 406"/>
                <a:gd name="T3" fmla="*/ 228 h 391"/>
                <a:gd name="T4" fmla="*/ 389 w 406"/>
                <a:gd name="T5" fmla="*/ 218 h 391"/>
                <a:gd name="T6" fmla="*/ 245 w 406"/>
                <a:gd name="T7" fmla="*/ 4 h 391"/>
                <a:gd name="T8" fmla="*/ 205 w 406"/>
                <a:gd name="T9" fmla="*/ 0 h 391"/>
                <a:gd name="T10" fmla="*/ 25 w 406"/>
                <a:gd name="T11" fmla="*/ 135 h 391"/>
                <a:gd name="T12" fmla="*/ 22 w 406"/>
                <a:gd name="T13" fmla="*/ 147 h 391"/>
                <a:gd name="T14" fmla="*/ 165 w 406"/>
                <a:gd name="T15" fmla="*/ 37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391">
                  <a:moveTo>
                    <a:pt x="165" y="370"/>
                  </a:moveTo>
                  <a:cubicBezTo>
                    <a:pt x="264" y="391"/>
                    <a:pt x="366" y="325"/>
                    <a:pt x="387" y="228"/>
                  </a:cubicBezTo>
                  <a:cubicBezTo>
                    <a:pt x="388" y="224"/>
                    <a:pt x="388" y="221"/>
                    <a:pt x="389" y="218"/>
                  </a:cubicBezTo>
                  <a:cubicBezTo>
                    <a:pt x="406" y="119"/>
                    <a:pt x="343" y="25"/>
                    <a:pt x="245" y="4"/>
                  </a:cubicBezTo>
                  <a:cubicBezTo>
                    <a:pt x="232" y="1"/>
                    <a:pt x="218" y="0"/>
                    <a:pt x="205" y="0"/>
                  </a:cubicBezTo>
                  <a:cubicBezTo>
                    <a:pt x="122" y="0"/>
                    <a:pt x="48" y="55"/>
                    <a:pt x="25" y="135"/>
                  </a:cubicBezTo>
                  <a:cubicBezTo>
                    <a:pt x="24" y="139"/>
                    <a:pt x="23" y="143"/>
                    <a:pt x="22" y="147"/>
                  </a:cubicBezTo>
                  <a:cubicBezTo>
                    <a:pt x="0" y="248"/>
                    <a:pt x="64" y="348"/>
                    <a:pt x="165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2BD29692-0EFC-4C85-A3C7-1ECAB463A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888" y="4730750"/>
              <a:ext cx="284163" cy="268288"/>
            </a:xfrm>
            <a:custGeom>
              <a:avLst/>
              <a:gdLst>
                <a:gd name="T0" fmla="*/ 210 w 421"/>
                <a:gd name="T1" fmla="*/ 0 h 398"/>
                <a:gd name="T2" fmla="*/ 96 w 421"/>
                <a:gd name="T3" fmla="*/ 39 h 398"/>
                <a:gd name="T4" fmla="*/ 54 w 421"/>
                <a:gd name="T5" fmla="*/ 290 h 398"/>
                <a:gd name="T6" fmla="*/ 62 w 421"/>
                <a:gd name="T7" fmla="*/ 302 h 398"/>
                <a:gd name="T8" fmla="*/ 324 w 421"/>
                <a:gd name="T9" fmla="*/ 337 h 398"/>
                <a:gd name="T10" fmla="*/ 358 w 421"/>
                <a:gd name="T11" fmla="*/ 75 h 398"/>
                <a:gd name="T12" fmla="*/ 344 w 421"/>
                <a:gd name="T13" fmla="*/ 58 h 398"/>
                <a:gd name="T14" fmla="*/ 210 w 421"/>
                <a:gd name="T1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398">
                  <a:moveTo>
                    <a:pt x="210" y="0"/>
                  </a:moveTo>
                  <a:cubicBezTo>
                    <a:pt x="168" y="0"/>
                    <a:pt x="129" y="14"/>
                    <a:pt x="96" y="39"/>
                  </a:cubicBezTo>
                  <a:cubicBezTo>
                    <a:pt x="18" y="99"/>
                    <a:pt x="0" y="209"/>
                    <a:pt x="54" y="290"/>
                  </a:cubicBezTo>
                  <a:cubicBezTo>
                    <a:pt x="56" y="294"/>
                    <a:pt x="59" y="298"/>
                    <a:pt x="62" y="302"/>
                  </a:cubicBezTo>
                  <a:cubicBezTo>
                    <a:pt x="123" y="382"/>
                    <a:pt x="244" y="398"/>
                    <a:pt x="324" y="337"/>
                  </a:cubicBezTo>
                  <a:cubicBezTo>
                    <a:pt x="406" y="274"/>
                    <a:pt x="421" y="156"/>
                    <a:pt x="358" y="75"/>
                  </a:cubicBezTo>
                  <a:cubicBezTo>
                    <a:pt x="354" y="68"/>
                    <a:pt x="349" y="63"/>
                    <a:pt x="344" y="58"/>
                  </a:cubicBezTo>
                  <a:cubicBezTo>
                    <a:pt x="309" y="22"/>
                    <a:pt x="260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E6AC5A85-54A9-4EB1-BD04-1958A9270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5763" y="4913313"/>
              <a:ext cx="279400" cy="265113"/>
            </a:xfrm>
            <a:custGeom>
              <a:avLst/>
              <a:gdLst>
                <a:gd name="T0" fmla="*/ 343 w 414"/>
                <a:gd name="T1" fmla="*/ 316 h 393"/>
                <a:gd name="T2" fmla="*/ 362 w 414"/>
                <a:gd name="T3" fmla="*/ 293 h 393"/>
                <a:gd name="T4" fmla="*/ 335 w 414"/>
                <a:gd name="T5" fmla="*/ 51 h 393"/>
                <a:gd name="T6" fmla="*/ 207 w 414"/>
                <a:gd name="T7" fmla="*/ 0 h 393"/>
                <a:gd name="T8" fmla="*/ 75 w 414"/>
                <a:gd name="T9" fmla="*/ 56 h 393"/>
                <a:gd name="T10" fmla="*/ 71 w 414"/>
                <a:gd name="T11" fmla="*/ 60 h 393"/>
                <a:gd name="T12" fmla="*/ 71 w 414"/>
                <a:gd name="T13" fmla="*/ 60 h 393"/>
                <a:gd name="T14" fmla="*/ 71 w 414"/>
                <a:gd name="T15" fmla="*/ 60 h 393"/>
                <a:gd name="T16" fmla="*/ 78 w 414"/>
                <a:gd name="T17" fmla="*/ 324 h 393"/>
                <a:gd name="T18" fmla="*/ 342 w 414"/>
                <a:gd name="T19" fmla="*/ 316 h 393"/>
                <a:gd name="T20" fmla="*/ 343 w 414"/>
                <a:gd name="T21" fmla="*/ 31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" h="393">
                  <a:moveTo>
                    <a:pt x="343" y="316"/>
                  </a:moveTo>
                  <a:cubicBezTo>
                    <a:pt x="350" y="309"/>
                    <a:pt x="356" y="301"/>
                    <a:pt x="362" y="293"/>
                  </a:cubicBezTo>
                  <a:cubicBezTo>
                    <a:pt x="414" y="216"/>
                    <a:pt x="403" y="115"/>
                    <a:pt x="335" y="51"/>
                  </a:cubicBezTo>
                  <a:cubicBezTo>
                    <a:pt x="301" y="18"/>
                    <a:pt x="255" y="0"/>
                    <a:pt x="207" y="0"/>
                  </a:cubicBezTo>
                  <a:cubicBezTo>
                    <a:pt x="157" y="0"/>
                    <a:pt x="110" y="20"/>
                    <a:pt x="75" y="56"/>
                  </a:cubicBezTo>
                  <a:cubicBezTo>
                    <a:pt x="74" y="57"/>
                    <a:pt x="73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0" y="135"/>
                    <a:pt x="3" y="253"/>
                    <a:pt x="78" y="324"/>
                  </a:cubicBezTo>
                  <a:cubicBezTo>
                    <a:pt x="151" y="393"/>
                    <a:pt x="274" y="389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348DF95-367F-4211-95E8-CB2ECDCD6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313" y="5097463"/>
              <a:ext cx="277813" cy="266700"/>
            </a:xfrm>
            <a:custGeom>
              <a:avLst/>
              <a:gdLst>
                <a:gd name="T0" fmla="*/ 86 w 412"/>
                <a:gd name="T1" fmla="*/ 331 h 395"/>
                <a:gd name="T2" fmla="*/ 86 w 412"/>
                <a:gd name="T3" fmla="*/ 331 h 395"/>
                <a:gd name="T4" fmla="*/ 99 w 412"/>
                <a:gd name="T5" fmla="*/ 341 h 395"/>
                <a:gd name="T6" fmla="*/ 349 w 412"/>
                <a:gd name="T7" fmla="*/ 309 h 395"/>
                <a:gd name="T8" fmla="*/ 338 w 412"/>
                <a:gd name="T9" fmla="*/ 55 h 395"/>
                <a:gd name="T10" fmla="*/ 326 w 412"/>
                <a:gd name="T11" fmla="*/ 44 h 395"/>
                <a:gd name="T12" fmla="*/ 323 w 412"/>
                <a:gd name="T13" fmla="*/ 42 h 395"/>
                <a:gd name="T14" fmla="*/ 205 w 412"/>
                <a:gd name="T15" fmla="*/ 0 h 395"/>
                <a:gd name="T16" fmla="*/ 62 w 412"/>
                <a:gd name="T17" fmla="*/ 67 h 395"/>
                <a:gd name="T18" fmla="*/ 74 w 412"/>
                <a:gd name="T19" fmla="*/ 320 h 395"/>
                <a:gd name="T20" fmla="*/ 86 w 412"/>
                <a:gd name="T21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2" h="395">
                  <a:moveTo>
                    <a:pt x="86" y="331"/>
                  </a:moveTo>
                  <a:cubicBezTo>
                    <a:pt x="86" y="331"/>
                    <a:pt x="86" y="331"/>
                    <a:pt x="86" y="331"/>
                  </a:cubicBezTo>
                  <a:cubicBezTo>
                    <a:pt x="91" y="335"/>
                    <a:pt x="95" y="338"/>
                    <a:pt x="99" y="341"/>
                  </a:cubicBezTo>
                  <a:cubicBezTo>
                    <a:pt x="176" y="395"/>
                    <a:pt x="288" y="380"/>
                    <a:pt x="349" y="309"/>
                  </a:cubicBezTo>
                  <a:cubicBezTo>
                    <a:pt x="412" y="234"/>
                    <a:pt x="407" y="123"/>
                    <a:pt x="338" y="55"/>
                  </a:cubicBezTo>
                  <a:cubicBezTo>
                    <a:pt x="334" y="51"/>
                    <a:pt x="330" y="48"/>
                    <a:pt x="326" y="44"/>
                  </a:cubicBezTo>
                  <a:cubicBezTo>
                    <a:pt x="323" y="42"/>
                    <a:pt x="323" y="42"/>
                    <a:pt x="323" y="42"/>
                  </a:cubicBezTo>
                  <a:cubicBezTo>
                    <a:pt x="290" y="15"/>
                    <a:pt x="248" y="0"/>
                    <a:pt x="205" y="0"/>
                  </a:cubicBezTo>
                  <a:cubicBezTo>
                    <a:pt x="150" y="0"/>
                    <a:pt x="98" y="25"/>
                    <a:pt x="62" y="67"/>
                  </a:cubicBezTo>
                  <a:cubicBezTo>
                    <a:pt x="0" y="141"/>
                    <a:pt x="5" y="252"/>
                    <a:pt x="74" y="320"/>
                  </a:cubicBezTo>
                  <a:cubicBezTo>
                    <a:pt x="78" y="324"/>
                    <a:pt x="82" y="328"/>
                    <a:pt x="86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5AD4158A-FC67-491E-A1C5-A9E1C1FF8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4938" y="5381625"/>
              <a:ext cx="261938" cy="252413"/>
            </a:xfrm>
            <a:custGeom>
              <a:avLst/>
              <a:gdLst>
                <a:gd name="T0" fmla="*/ 107 w 388"/>
                <a:gd name="T1" fmla="*/ 352 h 374"/>
                <a:gd name="T2" fmla="*/ 107 w 388"/>
                <a:gd name="T3" fmla="*/ 352 h 374"/>
                <a:gd name="T4" fmla="*/ 195 w 388"/>
                <a:gd name="T5" fmla="*/ 374 h 374"/>
                <a:gd name="T6" fmla="*/ 360 w 388"/>
                <a:gd name="T7" fmla="*/ 274 h 374"/>
                <a:gd name="T8" fmla="*/ 373 w 388"/>
                <a:gd name="T9" fmla="*/ 132 h 374"/>
                <a:gd name="T10" fmla="*/ 282 w 388"/>
                <a:gd name="T11" fmla="*/ 22 h 374"/>
                <a:gd name="T12" fmla="*/ 281 w 388"/>
                <a:gd name="T13" fmla="*/ 22 h 374"/>
                <a:gd name="T14" fmla="*/ 281 w 388"/>
                <a:gd name="T15" fmla="*/ 21 h 374"/>
                <a:gd name="T16" fmla="*/ 194 w 388"/>
                <a:gd name="T17" fmla="*/ 0 h 374"/>
                <a:gd name="T18" fmla="*/ 28 w 388"/>
                <a:gd name="T19" fmla="*/ 99 h 374"/>
                <a:gd name="T20" fmla="*/ 15 w 388"/>
                <a:gd name="T21" fmla="*/ 242 h 374"/>
                <a:gd name="T22" fmla="*/ 107 w 388"/>
                <a:gd name="T23" fmla="*/ 35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8" h="374">
                  <a:moveTo>
                    <a:pt x="107" y="352"/>
                  </a:moveTo>
                  <a:cubicBezTo>
                    <a:pt x="107" y="352"/>
                    <a:pt x="107" y="352"/>
                    <a:pt x="107" y="352"/>
                  </a:cubicBezTo>
                  <a:cubicBezTo>
                    <a:pt x="134" y="367"/>
                    <a:pt x="165" y="374"/>
                    <a:pt x="195" y="374"/>
                  </a:cubicBezTo>
                  <a:cubicBezTo>
                    <a:pt x="264" y="374"/>
                    <a:pt x="328" y="336"/>
                    <a:pt x="360" y="274"/>
                  </a:cubicBezTo>
                  <a:cubicBezTo>
                    <a:pt x="383" y="230"/>
                    <a:pt x="388" y="180"/>
                    <a:pt x="373" y="132"/>
                  </a:cubicBezTo>
                  <a:cubicBezTo>
                    <a:pt x="358" y="84"/>
                    <a:pt x="326" y="45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54" y="7"/>
                    <a:pt x="224" y="0"/>
                    <a:pt x="194" y="0"/>
                  </a:cubicBezTo>
                  <a:cubicBezTo>
                    <a:pt x="124" y="0"/>
                    <a:pt x="61" y="38"/>
                    <a:pt x="28" y="99"/>
                  </a:cubicBezTo>
                  <a:cubicBezTo>
                    <a:pt x="5" y="144"/>
                    <a:pt x="0" y="194"/>
                    <a:pt x="15" y="242"/>
                  </a:cubicBezTo>
                  <a:cubicBezTo>
                    <a:pt x="30" y="289"/>
                    <a:pt x="63" y="329"/>
                    <a:pt x="107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DCABFA63-F69E-48C2-B827-9BA5A13286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0738" y="5483225"/>
              <a:ext cx="273050" cy="252413"/>
            </a:xfrm>
            <a:custGeom>
              <a:avLst/>
              <a:gdLst>
                <a:gd name="T0" fmla="*/ 282 w 405"/>
                <a:gd name="T1" fmla="*/ 360 h 375"/>
                <a:gd name="T2" fmla="*/ 384 w 405"/>
                <a:gd name="T3" fmla="*/ 261 h 375"/>
                <a:gd name="T4" fmla="*/ 386 w 405"/>
                <a:gd name="T5" fmla="*/ 117 h 375"/>
                <a:gd name="T6" fmla="*/ 212 w 405"/>
                <a:gd name="T7" fmla="*/ 0 h 375"/>
                <a:gd name="T8" fmla="*/ 142 w 405"/>
                <a:gd name="T9" fmla="*/ 14 h 375"/>
                <a:gd name="T10" fmla="*/ 142 w 405"/>
                <a:gd name="T11" fmla="*/ 14 h 375"/>
                <a:gd name="T12" fmla="*/ 137 w 405"/>
                <a:gd name="T13" fmla="*/ 16 h 375"/>
                <a:gd name="T14" fmla="*/ 38 w 405"/>
                <a:gd name="T15" fmla="*/ 258 h 375"/>
                <a:gd name="T16" fmla="*/ 211 w 405"/>
                <a:gd name="T17" fmla="*/ 375 h 375"/>
                <a:gd name="T18" fmla="*/ 273 w 405"/>
                <a:gd name="T19" fmla="*/ 364 h 375"/>
                <a:gd name="T20" fmla="*/ 282 w 405"/>
                <a:gd name="T21" fmla="*/ 36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375">
                  <a:moveTo>
                    <a:pt x="282" y="360"/>
                  </a:moveTo>
                  <a:cubicBezTo>
                    <a:pt x="329" y="342"/>
                    <a:pt x="365" y="306"/>
                    <a:pt x="384" y="261"/>
                  </a:cubicBezTo>
                  <a:cubicBezTo>
                    <a:pt x="404" y="215"/>
                    <a:pt x="405" y="163"/>
                    <a:pt x="386" y="117"/>
                  </a:cubicBezTo>
                  <a:cubicBezTo>
                    <a:pt x="357" y="46"/>
                    <a:pt x="289" y="0"/>
                    <a:pt x="212" y="0"/>
                  </a:cubicBezTo>
                  <a:cubicBezTo>
                    <a:pt x="188" y="0"/>
                    <a:pt x="165" y="5"/>
                    <a:pt x="142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45" y="56"/>
                    <a:pt x="0" y="164"/>
                    <a:pt x="38" y="258"/>
                  </a:cubicBezTo>
                  <a:cubicBezTo>
                    <a:pt x="66" y="329"/>
                    <a:pt x="135" y="375"/>
                    <a:pt x="211" y="375"/>
                  </a:cubicBezTo>
                  <a:cubicBezTo>
                    <a:pt x="233" y="375"/>
                    <a:pt x="253" y="371"/>
                    <a:pt x="273" y="364"/>
                  </a:cubicBezTo>
                  <a:cubicBezTo>
                    <a:pt x="276" y="363"/>
                    <a:pt x="279" y="362"/>
                    <a:pt x="282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DD5BCCDB-DC69-46FC-9F83-C443C670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8138" y="5619750"/>
              <a:ext cx="271463" cy="252413"/>
            </a:xfrm>
            <a:custGeom>
              <a:avLst/>
              <a:gdLst>
                <a:gd name="T0" fmla="*/ 231 w 402"/>
                <a:gd name="T1" fmla="*/ 372 h 374"/>
                <a:gd name="T2" fmla="*/ 233 w 402"/>
                <a:gd name="T3" fmla="*/ 372 h 374"/>
                <a:gd name="T4" fmla="*/ 261 w 402"/>
                <a:gd name="T5" fmla="*/ 365 h 374"/>
                <a:gd name="T6" fmla="*/ 387 w 402"/>
                <a:gd name="T7" fmla="*/ 157 h 374"/>
                <a:gd name="T8" fmla="*/ 203 w 402"/>
                <a:gd name="T9" fmla="*/ 0 h 374"/>
                <a:gd name="T10" fmla="*/ 172 w 402"/>
                <a:gd name="T11" fmla="*/ 3 h 374"/>
                <a:gd name="T12" fmla="*/ 172 w 402"/>
                <a:gd name="T13" fmla="*/ 3 h 374"/>
                <a:gd name="T14" fmla="*/ 171 w 402"/>
                <a:gd name="T15" fmla="*/ 3 h 374"/>
                <a:gd name="T16" fmla="*/ 17 w 402"/>
                <a:gd name="T17" fmla="*/ 218 h 374"/>
                <a:gd name="T18" fmla="*/ 201 w 402"/>
                <a:gd name="T19" fmla="*/ 374 h 374"/>
                <a:gd name="T20" fmla="*/ 228 w 402"/>
                <a:gd name="T21" fmla="*/ 372 h 374"/>
                <a:gd name="T22" fmla="*/ 231 w 402"/>
                <a:gd name="T2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2" h="374">
                  <a:moveTo>
                    <a:pt x="231" y="372"/>
                  </a:moveTo>
                  <a:cubicBezTo>
                    <a:pt x="233" y="372"/>
                    <a:pt x="233" y="372"/>
                    <a:pt x="233" y="372"/>
                  </a:cubicBezTo>
                  <a:cubicBezTo>
                    <a:pt x="242" y="370"/>
                    <a:pt x="251" y="368"/>
                    <a:pt x="261" y="365"/>
                  </a:cubicBezTo>
                  <a:cubicBezTo>
                    <a:pt x="348" y="336"/>
                    <a:pt x="402" y="246"/>
                    <a:pt x="387" y="157"/>
                  </a:cubicBezTo>
                  <a:cubicBezTo>
                    <a:pt x="372" y="66"/>
                    <a:pt x="294" y="0"/>
                    <a:pt x="203" y="0"/>
                  </a:cubicBezTo>
                  <a:cubicBezTo>
                    <a:pt x="193" y="0"/>
                    <a:pt x="182" y="1"/>
                    <a:pt x="172" y="3"/>
                  </a:cubicBezTo>
                  <a:cubicBezTo>
                    <a:pt x="172" y="2"/>
                    <a:pt x="172" y="2"/>
                    <a:pt x="172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69" y="20"/>
                    <a:pt x="0" y="116"/>
                    <a:pt x="17" y="218"/>
                  </a:cubicBezTo>
                  <a:cubicBezTo>
                    <a:pt x="32" y="308"/>
                    <a:pt x="109" y="374"/>
                    <a:pt x="201" y="374"/>
                  </a:cubicBezTo>
                  <a:cubicBezTo>
                    <a:pt x="210" y="374"/>
                    <a:pt x="220" y="373"/>
                    <a:pt x="228" y="372"/>
                  </a:cubicBezTo>
                  <a:cubicBezTo>
                    <a:pt x="230" y="372"/>
                    <a:pt x="231" y="372"/>
                    <a:pt x="231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A16EC9D-50D7-45BB-8124-11A85F10B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1582738"/>
              <a:ext cx="261938" cy="252413"/>
            </a:xfrm>
            <a:custGeom>
              <a:avLst/>
              <a:gdLst>
                <a:gd name="T0" fmla="*/ 194 w 389"/>
                <a:gd name="T1" fmla="*/ 374 h 374"/>
                <a:gd name="T2" fmla="*/ 208 w 389"/>
                <a:gd name="T3" fmla="*/ 373 h 374"/>
                <a:gd name="T4" fmla="*/ 209 w 389"/>
                <a:gd name="T5" fmla="*/ 373 h 374"/>
                <a:gd name="T6" fmla="*/ 382 w 389"/>
                <a:gd name="T7" fmla="*/ 173 h 374"/>
                <a:gd name="T8" fmla="*/ 195 w 389"/>
                <a:gd name="T9" fmla="*/ 0 h 374"/>
                <a:gd name="T10" fmla="*/ 181 w 389"/>
                <a:gd name="T11" fmla="*/ 1 h 374"/>
                <a:gd name="T12" fmla="*/ 180 w 389"/>
                <a:gd name="T13" fmla="*/ 1 h 374"/>
                <a:gd name="T14" fmla="*/ 7 w 389"/>
                <a:gd name="T15" fmla="*/ 201 h 374"/>
                <a:gd name="T16" fmla="*/ 194 w 389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74">
                  <a:moveTo>
                    <a:pt x="194" y="374"/>
                  </a:moveTo>
                  <a:cubicBezTo>
                    <a:pt x="199" y="374"/>
                    <a:pt x="204" y="374"/>
                    <a:pt x="208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312" y="366"/>
                    <a:pt x="389" y="276"/>
                    <a:pt x="382" y="173"/>
                  </a:cubicBezTo>
                  <a:cubicBezTo>
                    <a:pt x="374" y="76"/>
                    <a:pt x="293" y="0"/>
                    <a:pt x="195" y="0"/>
                  </a:cubicBezTo>
                  <a:cubicBezTo>
                    <a:pt x="190" y="0"/>
                    <a:pt x="186" y="0"/>
                    <a:pt x="181" y="1"/>
                  </a:cubicBezTo>
                  <a:cubicBezTo>
                    <a:pt x="181" y="1"/>
                    <a:pt x="181" y="1"/>
                    <a:pt x="180" y="1"/>
                  </a:cubicBezTo>
                  <a:cubicBezTo>
                    <a:pt x="77" y="9"/>
                    <a:pt x="0" y="98"/>
                    <a:pt x="7" y="201"/>
                  </a:cubicBezTo>
                  <a:cubicBezTo>
                    <a:pt x="15" y="298"/>
                    <a:pt x="97" y="374"/>
                    <a:pt x="194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1933927F-B4D5-4999-8E4E-419CCDC9C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1788" y="1620838"/>
              <a:ext cx="277813" cy="265113"/>
            </a:xfrm>
            <a:custGeom>
              <a:avLst/>
              <a:gdLst>
                <a:gd name="T0" fmla="*/ 164 w 411"/>
                <a:gd name="T1" fmla="*/ 370 h 393"/>
                <a:gd name="T2" fmla="*/ 164 w 411"/>
                <a:gd name="T3" fmla="*/ 370 h 393"/>
                <a:gd name="T4" fmla="*/ 165 w 411"/>
                <a:gd name="T5" fmla="*/ 370 h 393"/>
                <a:gd name="T6" fmla="*/ 388 w 411"/>
                <a:gd name="T7" fmla="*/ 229 h 393"/>
                <a:gd name="T8" fmla="*/ 247 w 411"/>
                <a:gd name="T9" fmla="*/ 5 h 393"/>
                <a:gd name="T10" fmla="*/ 246 w 411"/>
                <a:gd name="T11" fmla="*/ 5 h 393"/>
                <a:gd name="T12" fmla="*/ 220 w 411"/>
                <a:gd name="T13" fmla="*/ 1 h 393"/>
                <a:gd name="T14" fmla="*/ 204 w 411"/>
                <a:gd name="T15" fmla="*/ 0 h 393"/>
                <a:gd name="T16" fmla="*/ 22 w 411"/>
                <a:gd name="T17" fmla="*/ 146 h 393"/>
                <a:gd name="T18" fmla="*/ 164 w 411"/>
                <a:gd name="T19" fmla="*/ 37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93">
                  <a:moveTo>
                    <a:pt x="164" y="370"/>
                  </a:moveTo>
                  <a:cubicBezTo>
                    <a:pt x="164" y="370"/>
                    <a:pt x="164" y="370"/>
                    <a:pt x="164" y="370"/>
                  </a:cubicBezTo>
                  <a:cubicBezTo>
                    <a:pt x="165" y="370"/>
                    <a:pt x="165" y="370"/>
                    <a:pt x="165" y="370"/>
                  </a:cubicBezTo>
                  <a:cubicBezTo>
                    <a:pt x="265" y="393"/>
                    <a:pt x="365" y="328"/>
                    <a:pt x="388" y="229"/>
                  </a:cubicBezTo>
                  <a:cubicBezTo>
                    <a:pt x="411" y="129"/>
                    <a:pt x="347" y="28"/>
                    <a:pt x="247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8" y="4"/>
                    <a:pt x="228" y="2"/>
                    <a:pt x="220" y="1"/>
                  </a:cubicBezTo>
                  <a:cubicBezTo>
                    <a:pt x="215" y="1"/>
                    <a:pt x="209" y="0"/>
                    <a:pt x="204" y="0"/>
                  </a:cubicBezTo>
                  <a:cubicBezTo>
                    <a:pt x="116" y="0"/>
                    <a:pt x="42" y="60"/>
                    <a:pt x="22" y="146"/>
                  </a:cubicBezTo>
                  <a:cubicBezTo>
                    <a:pt x="0" y="247"/>
                    <a:pt x="63" y="347"/>
                    <a:pt x="164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6E395585-7940-4FF4-BCD9-9B8631495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6900" y="1697038"/>
              <a:ext cx="273050" cy="254000"/>
            </a:xfrm>
            <a:custGeom>
              <a:avLst/>
              <a:gdLst>
                <a:gd name="T0" fmla="*/ 193 w 406"/>
                <a:gd name="T1" fmla="*/ 375 h 375"/>
                <a:gd name="T2" fmla="*/ 261 w 406"/>
                <a:gd name="T3" fmla="*/ 362 h 375"/>
                <a:gd name="T4" fmla="*/ 263 w 406"/>
                <a:gd name="T5" fmla="*/ 361 h 375"/>
                <a:gd name="T6" fmla="*/ 368 w 406"/>
                <a:gd name="T7" fmla="*/ 119 h 375"/>
                <a:gd name="T8" fmla="*/ 194 w 406"/>
                <a:gd name="T9" fmla="*/ 0 h 375"/>
                <a:gd name="T10" fmla="*/ 125 w 406"/>
                <a:gd name="T11" fmla="*/ 13 h 375"/>
                <a:gd name="T12" fmla="*/ 125 w 406"/>
                <a:gd name="T13" fmla="*/ 13 h 375"/>
                <a:gd name="T14" fmla="*/ 124 w 406"/>
                <a:gd name="T15" fmla="*/ 14 h 375"/>
                <a:gd name="T16" fmla="*/ 21 w 406"/>
                <a:gd name="T17" fmla="*/ 113 h 375"/>
                <a:gd name="T18" fmla="*/ 19 w 406"/>
                <a:gd name="T19" fmla="*/ 256 h 375"/>
                <a:gd name="T20" fmla="*/ 193 w 40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375">
                  <a:moveTo>
                    <a:pt x="193" y="375"/>
                  </a:moveTo>
                  <a:cubicBezTo>
                    <a:pt x="216" y="375"/>
                    <a:pt x="240" y="370"/>
                    <a:pt x="261" y="362"/>
                  </a:cubicBezTo>
                  <a:cubicBezTo>
                    <a:pt x="261" y="362"/>
                    <a:pt x="262" y="361"/>
                    <a:pt x="263" y="361"/>
                  </a:cubicBezTo>
                  <a:cubicBezTo>
                    <a:pt x="358" y="324"/>
                    <a:pt x="406" y="215"/>
                    <a:pt x="368" y="119"/>
                  </a:cubicBezTo>
                  <a:cubicBezTo>
                    <a:pt x="340" y="47"/>
                    <a:pt x="271" y="0"/>
                    <a:pt x="194" y="0"/>
                  </a:cubicBezTo>
                  <a:cubicBezTo>
                    <a:pt x="170" y="0"/>
                    <a:pt x="147" y="5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4" y="14"/>
                    <a:pt x="124" y="14"/>
                  </a:cubicBezTo>
                  <a:cubicBezTo>
                    <a:pt x="78" y="32"/>
                    <a:pt x="41" y="68"/>
                    <a:pt x="21" y="113"/>
                  </a:cubicBezTo>
                  <a:cubicBezTo>
                    <a:pt x="2" y="159"/>
                    <a:pt x="0" y="210"/>
                    <a:pt x="19" y="256"/>
                  </a:cubicBezTo>
                  <a:cubicBezTo>
                    <a:pt x="47" y="328"/>
                    <a:pt x="116" y="375"/>
                    <a:pt x="19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A0979531-74C1-490C-9F1F-B9053FBA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563" y="2332038"/>
              <a:ext cx="261938" cy="269875"/>
            </a:xfrm>
            <a:custGeom>
              <a:avLst/>
              <a:gdLst>
                <a:gd name="T0" fmla="*/ 194 w 387"/>
                <a:gd name="T1" fmla="*/ 0 h 398"/>
                <a:gd name="T2" fmla="*/ 39 w 387"/>
                <a:gd name="T3" fmla="*/ 81 h 398"/>
                <a:gd name="T4" fmla="*/ 39 w 387"/>
                <a:gd name="T5" fmla="*/ 82 h 398"/>
                <a:gd name="T6" fmla="*/ 9 w 387"/>
                <a:gd name="T7" fmla="*/ 222 h 398"/>
                <a:gd name="T8" fmla="*/ 88 w 387"/>
                <a:gd name="T9" fmla="*/ 341 h 398"/>
                <a:gd name="T10" fmla="*/ 348 w 387"/>
                <a:gd name="T11" fmla="*/ 292 h 398"/>
                <a:gd name="T12" fmla="*/ 348 w 387"/>
                <a:gd name="T13" fmla="*/ 292 h 398"/>
                <a:gd name="T14" fmla="*/ 377 w 387"/>
                <a:gd name="T15" fmla="*/ 151 h 398"/>
                <a:gd name="T16" fmla="*/ 299 w 387"/>
                <a:gd name="T17" fmla="*/ 32 h 398"/>
                <a:gd name="T18" fmla="*/ 194 w 387"/>
                <a:gd name="T1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8">
                  <a:moveTo>
                    <a:pt x="194" y="0"/>
                  </a:moveTo>
                  <a:cubicBezTo>
                    <a:pt x="132" y="0"/>
                    <a:pt x="74" y="30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1" y="123"/>
                    <a:pt x="0" y="173"/>
                    <a:pt x="9" y="222"/>
                  </a:cubicBezTo>
                  <a:cubicBezTo>
                    <a:pt x="19" y="271"/>
                    <a:pt x="47" y="313"/>
                    <a:pt x="88" y="341"/>
                  </a:cubicBezTo>
                  <a:cubicBezTo>
                    <a:pt x="171" y="398"/>
                    <a:pt x="291" y="375"/>
                    <a:pt x="348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76" y="251"/>
                    <a:pt x="387" y="201"/>
                    <a:pt x="377" y="151"/>
                  </a:cubicBezTo>
                  <a:cubicBezTo>
                    <a:pt x="368" y="103"/>
                    <a:pt x="340" y="60"/>
                    <a:pt x="299" y="32"/>
                  </a:cubicBezTo>
                  <a:cubicBezTo>
                    <a:pt x="268" y="11"/>
                    <a:pt x="232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5281AA89-4FBF-48E9-81EC-2D8F7DCD17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" y="2795588"/>
              <a:ext cx="282575" cy="265113"/>
            </a:xfrm>
            <a:custGeom>
              <a:avLst/>
              <a:gdLst>
                <a:gd name="T0" fmla="*/ 30 w 418"/>
                <a:gd name="T1" fmla="*/ 134 h 395"/>
                <a:gd name="T2" fmla="*/ 153 w 418"/>
                <a:gd name="T3" fmla="*/ 367 h 395"/>
                <a:gd name="T4" fmla="*/ 379 w 418"/>
                <a:gd name="T5" fmla="*/ 265 h 395"/>
                <a:gd name="T6" fmla="*/ 388 w 418"/>
                <a:gd name="T7" fmla="*/ 243 h 395"/>
                <a:gd name="T8" fmla="*/ 388 w 418"/>
                <a:gd name="T9" fmla="*/ 242 h 395"/>
                <a:gd name="T10" fmla="*/ 264 w 418"/>
                <a:gd name="T11" fmla="*/ 8 h 395"/>
                <a:gd name="T12" fmla="*/ 209 w 418"/>
                <a:gd name="T13" fmla="*/ 0 h 395"/>
                <a:gd name="T14" fmla="*/ 37 w 418"/>
                <a:gd name="T15" fmla="*/ 114 h 395"/>
                <a:gd name="T16" fmla="*/ 30 w 418"/>
                <a:gd name="T17" fmla="*/ 1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0" y="134"/>
                  </a:moveTo>
                  <a:cubicBezTo>
                    <a:pt x="0" y="232"/>
                    <a:pt x="55" y="337"/>
                    <a:pt x="153" y="367"/>
                  </a:cubicBezTo>
                  <a:cubicBezTo>
                    <a:pt x="243" y="395"/>
                    <a:pt x="342" y="349"/>
                    <a:pt x="379" y="265"/>
                  </a:cubicBezTo>
                  <a:cubicBezTo>
                    <a:pt x="382" y="258"/>
                    <a:pt x="385" y="251"/>
                    <a:pt x="388" y="243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418" y="144"/>
                    <a:pt x="362" y="39"/>
                    <a:pt x="264" y="8"/>
                  </a:cubicBezTo>
                  <a:cubicBezTo>
                    <a:pt x="246" y="3"/>
                    <a:pt x="228" y="0"/>
                    <a:pt x="209" y="0"/>
                  </a:cubicBezTo>
                  <a:cubicBezTo>
                    <a:pt x="133" y="0"/>
                    <a:pt x="66" y="45"/>
                    <a:pt x="37" y="114"/>
                  </a:cubicBezTo>
                  <a:cubicBezTo>
                    <a:pt x="34" y="121"/>
                    <a:pt x="32" y="127"/>
                    <a:pt x="3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3897C770-CE8D-4626-9FF3-84632F52FB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75" y="3303588"/>
              <a:ext cx="252413" cy="260350"/>
            </a:xfrm>
            <a:custGeom>
              <a:avLst/>
              <a:gdLst>
                <a:gd name="T0" fmla="*/ 320 w 374"/>
                <a:gd name="T1" fmla="*/ 331 h 386"/>
                <a:gd name="T2" fmla="*/ 374 w 374"/>
                <a:gd name="T3" fmla="*/ 199 h 386"/>
                <a:gd name="T4" fmla="*/ 374 w 374"/>
                <a:gd name="T5" fmla="*/ 198 h 386"/>
                <a:gd name="T6" fmla="*/ 374 w 374"/>
                <a:gd name="T7" fmla="*/ 197 h 386"/>
                <a:gd name="T8" fmla="*/ 374 w 374"/>
                <a:gd name="T9" fmla="*/ 189 h 386"/>
                <a:gd name="T10" fmla="*/ 374 w 374"/>
                <a:gd name="T11" fmla="*/ 187 h 386"/>
                <a:gd name="T12" fmla="*/ 187 w 374"/>
                <a:gd name="T13" fmla="*/ 0 h 386"/>
                <a:gd name="T14" fmla="*/ 0 w 374"/>
                <a:gd name="T15" fmla="*/ 188 h 386"/>
                <a:gd name="T16" fmla="*/ 0 w 374"/>
                <a:gd name="T17" fmla="*/ 193 h 386"/>
                <a:gd name="T18" fmla="*/ 0 w 374"/>
                <a:gd name="T19" fmla="*/ 199 h 386"/>
                <a:gd name="T20" fmla="*/ 0 w 374"/>
                <a:gd name="T21" fmla="*/ 200 h 386"/>
                <a:gd name="T22" fmla="*/ 188 w 374"/>
                <a:gd name="T23" fmla="*/ 386 h 386"/>
                <a:gd name="T24" fmla="*/ 320 w 374"/>
                <a:gd name="T25" fmla="*/ 33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386">
                  <a:moveTo>
                    <a:pt x="320" y="331"/>
                  </a:moveTo>
                  <a:cubicBezTo>
                    <a:pt x="355" y="296"/>
                    <a:pt x="374" y="249"/>
                    <a:pt x="374" y="199"/>
                  </a:cubicBezTo>
                  <a:cubicBezTo>
                    <a:pt x="374" y="199"/>
                    <a:pt x="374" y="199"/>
                    <a:pt x="374" y="198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74" y="195"/>
                    <a:pt x="374" y="192"/>
                    <a:pt x="374" y="189"/>
                  </a:cubicBezTo>
                  <a:cubicBezTo>
                    <a:pt x="374" y="187"/>
                    <a:pt x="374" y="187"/>
                    <a:pt x="374" y="187"/>
                  </a:cubicBezTo>
                  <a:cubicBezTo>
                    <a:pt x="374" y="85"/>
                    <a:pt x="290" y="0"/>
                    <a:pt x="187" y="0"/>
                  </a:cubicBezTo>
                  <a:cubicBezTo>
                    <a:pt x="84" y="0"/>
                    <a:pt x="0" y="85"/>
                    <a:pt x="0" y="188"/>
                  </a:cubicBezTo>
                  <a:cubicBezTo>
                    <a:pt x="0" y="190"/>
                    <a:pt x="0" y="191"/>
                    <a:pt x="0" y="193"/>
                  </a:cubicBezTo>
                  <a:cubicBezTo>
                    <a:pt x="0" y="195"/>
                    <a:pt x="0" y="197"/>
                    <a:pt x="0" y="19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303"/>
                    <a:pt x="84" y="386"/>
                    <a:pt x="188" y="386"/>
                  </a:cubicBezTo>
                  <a:cubicBezTo>
                    <a:pt x="238" y="386"/>
                    <a:pt x="285" y="367"/>
                    <a:pt x="320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6" name="Freeform 44">
              <a:extLst>
                <a:ext uri="{FF2B5EF4-FFF2-40B4-BE49-F238E27FC236}">
                  <a16:creationId xmlns:a16="http://schemas.microsoft.com/office/drawing/2014/main" id="{778F0074-AA5D-4024-9484-1A88BE8226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5" y="4281488"/>
              <a:ext cx="285750" cy="252413"/>
            </a:xfrm>
            <a:custGeom>
              <a:avLst/>
              <a:gdLst>
                <a:gd name="T0" fmla="*/ 377 w 423"/>
                <a:gd name="T1" fmla="*/ 98 h 375"/>
                <a:gd name="T2" fmla="*/ 366 w 423"/>
                <a:gd name="T3" fmla="*/ 81 h 375"/>
                <a:gd name="T4" fmla="*/ 366 w 423"/>
                <a:gd name="T5" fmla="*/ 81 h 375"/>
                <a:gd name="T6" fmla="*/ 359 w 423"/>
                <a:gd name="T7" fmla="*/ 71 h 375"/>
                <a:gd name="T8" fmla="*/ 212 w 423"/>
                <a:gd name="T9" fmla="*/ 0 h 375"/>
                <a:gd name="T10" fmla="*/ 106 w 423"/>
                <a:gd name="T11" fmla="*/ 33 h 375"/>
                <a:gd name="T12" fmla="*/ 56 w 423"/>
                <a:gd name="T13" fmla="*/ 290 h 375"/>
                <a:gd name="T14" fmla="*/ 59 w 423"/>
                <a:gd name="T15" fmla="*/ 294 h 375"/>
                <a:gd name="T16" fmla="*/ 213 w 423"/>
                <a:gd name="T17" fmla="*/ 375 h 375"/>
                <a:gd name="T18" fmla="*/ 319 w 423"/>
                <a:gd name="T19" fmla="*/ 342 h 375"/>
                <a:gd name="T20" fmla="*/ 377 w 423"/>
                <a:gd name="T21" fmla="*/ 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375">
                  <a:moveTo>
                    <a:pt x="377" y="98"/>
                  </a:moveTo>
                  <a:cubicBezTo>
                    <a:pt x="373" y="91"/>
                    <a:pt x="370" y="86"/>
                    <a:pt x="366" y="81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4" y="78"/>
                    <a:pt x="361" y="74"/>
                    <a:pt x="359" y="71"/>
                  </a:cubicBezTo>
                  <a:cubicBezTo>
                    <a:pt x="323" y="26"/>
                    <a:pt x="270" y="0"/>
                    <a:pt x="212" y="0"/>
                  </a:cubicBezTo>
                  <a:cubicBezTo>
                    <a:pt x="174" y="0"/>
                    <a:pt x="137" y="11"/>
                    <a:pt x="106" y="33"/>
                  </a:cubicBezTo>
                  <a:cubicBezTo>
                    <a:pt x="23" y="90"/>
                    <a:pt x="0" y="205"/>
                    <a:pt x="56" y="290"/>
                  </a:cubicBezTo>
                  <a:cubicBezTo>
                    <a:pt x="57" y="291"/>
                    <a:pt x="58" y="293"/>
                    <a:pt x="59" y="294"/>
                  </a:cubicBezTo>
                  <a:cubicBezTo>
                    <a:pt x="94" y="344"/>
                    <a:pt x="151" y="375"/>
                    <a:pt x="213" y="375"/>
                  </a:cubicBezTo>
                  <a:cubicBezTo>
                    <a:pt x="251" y="375"/>
                    <a:pt x="288" y="363"/>
                    <a:pt x="319" y="342"/>
                  </a:cubicBezTo>
                  <a:cubicBezTo>
                    <a:pt x="398" y="287"/>
                    <a:pt x="423" y="182"/>
                    <a:pt x="37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7" name="Freeform 45">
              <a:extLst>
                <a:ext uri="{FF2B5EF4-FFF2-40B4-BE49-F238E27FC236}">
                  <a16:creationId xmlns:a16="http://schemas.microsoft.com/office/drawing/2014/main" id="{798AA5E7-94E2-4D2A-8D02-5198DE35C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6050" y="4656138"/>
              <a:ext cx="280988" cy="268288"/>
            </a:xfrm>
            <a:custGeom>
              <a:avLst/>
              <a:gdLst>
                <a:gd name="T0" fmla="*/ 94 w 416"/>
                <a:gd name="T1" fmla="*/ 335 h 396"/>
                <a:gd name="T2" fmla="*/ 356 w 416"/>
                <a:gd name="T3" fmla="*/ 304 h 396"/>
                <a:gd name="T4" fmla="*/ 340 w 416"/>
                <a:gd name="T5" fmla="*/ 54 h 396"/>
                <a:gd name="T6" fmla="*/ 325 w 416"/>
                <a:gd name="T7" fmla="*/ 41 h 396"/>
                <a:gd name="T8" fmla="*/ 209 w 416"/>
                <a:gd name="T9" fmla="*/ 0 h 396"/>
                <a:gd name="T10" fmla="*/ 62 w 416"/>
                <a:gd name="T11" fmla="*/ 71 h 396"/>
                <a:gd name="T12" fmla="*/ 90 w 416"/>
                <a:gd name="T13" fmla="*/ 331 h 396"/>
                <a:gd name="T14" fmla="*/ 94 w 416"/>
                <a:gd name="T15" fmla="*/ 33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396">
                  <a:moveTo>
                    <a:pt x="94" y="335"/>
                  </a:moveTo>
                  <a:cubicBezTo>
                    <a:pt x="173" y="396"/>
                    <a:pt x="295" y="382"/>
                    <a:pt x="356" y="304"/>
                  </a:cubicBezTo>
                  <a:cubicBezTo>
                    <a:pt x="416" y="229"/>
                    <a:pt x="409" y="121"/>
                    <a:pt x="340" y="54"/>
                  </a:cubicBezTo>
                  <a:cubicBezTo>
                    <a:pt x="336" y="49"/>
                    <a:pt x="331" y="45"/>
                    <a:pt x="325" y="41"/>
                  </a:cubicBezTo>
                  <a:cubicBezTo>
                    <a:pt x="292" y="14"/>
                    <a:pt x="252" y="0"/>
                    <a:pt x="209" y="0"/>
                  </a:cubicBezTo>
                  <a:cubicBezTo>
                    <a:pt x="151" y="0"/>
                    <a:pt x="99" y="26"/>
                    <a:pt x="62" y="71"/>
                  </a:cubicBezTo>
                  <a:cubicBezTo>
                    <a:pt x="0" y="150"/>
                    <a:pt x="12" y="267"/>
                    <a:pt x="90" y="331"/>
                  </a:cubicBezTo>
                  <a:cubicBezTo>
                    <a:pt x="91" y="332"/>
                    <a:pt x="93" y="333"/>
                    <a:pt x="94" y="3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C0208D0F-64FC-4A1D-B545-9962530F6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3913" y="4795838"/>
              <a:ext cx="274638" cy="269875"/>
            </a:xfrm>
            <a:custGeom>
              <a:avLst/>
              <a:gdLst>
                <a:gd name="T0" fmla="*/ 288 w 406"/>
                <a:gd name="T1" fmla="*/ 349 h 401"/>
                <a:gd name="T2" fmla="*/ 296 w 406"/>
                <a:gd name="T3" fmla="*/ 344 h 401"/>
                <a:gd name="T4" fmla="*/ 356 w 406"/>
                <a:gd name="T5" fmla="*/ 93 h 401"/>
                <a:gd name="T6" fmla="*/ 194 w 406"/>
                <a:gd name="T7" fmla="*/ 0 h 401"/>
                <a:gd name="T8" fmla="*/ 111 w 406"/>
                <a:gd name="T9" fmla="*/ 20 h 401"/>
                <a:gd name="T10" fmla="*/ 99 w 406"/>
                <a:gd name="T11" fmla="*/ 27 h 401"/>
                <a:gd name="T12" fmla="*/ 12 w 406"/>
                <a:gd name="T13" fmla="*/ 141 h 401"/>
                <a:gd name="T14" fmla="*/ 32 w 406"/>
                <a:gd name="T15" fmla="*/ 282 h 401"/>
                <a:gd name="T16" fmla="*/ 288 w 406"/>
                <a:gd name="T17" fmla="*/ 34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01">
                  <a:moveTo>
                    <a:pt x="288" y="349"/>
                  </a:moveTo>
                  <a:cubicBezTo>
                    <a:pt x="291" y="347"/>
                    <a:pt x="293" y="345"/>
                    <a:pt x="296" y="344"/>
                  </a:cubicBezTo>
                  <a:cubicBezTo>
                    <a:pt x="380" y="289"/>
                    <a:pt x="406" y="180"/>
                    <a:pt x="356" y="93"/>
                  </a:cubicBezTo>
                  <a:cubicBezTo>
                    <a:pt x="323" y="36"/>
                    <a:pt x="260" y="0"/>
                    <a:pt x="194" y="0"/>
                  </a:cubicBezTo>
                  <a:cubicBezTo>
                    <a:pt x="165" y="0"/>
                    <a:pt x="137" y="7"/>
                    <a:pt x="111" y="20"/>
                  </a:cubicBezTo>
                  <a:cubicBezTo>
                    <a:pt x="107" y="22"/>
                    <a:pt x="103" y="24"/>
                    <a:pt x="99" y="27"/>
                  </a:cubicBezTo>
                  <a:cubicBezTo>
                    <a:pt x="56" y="51"/>
                    <a:pt x="25" y="92"/>
                    <a:pt x="12" y="141"/>
                  </a:cubicBezTo>
                  <a:cubicBezTo>
                    <a:pt x="0" y="188"/>
                    <a:pt x="7" y="239"/>
                    <a:pt x="32" y="282"/>
                  </a:cubicBezTo>
                  <a:cubicBezTo>
                    <a:pt x="81" y="368"/>
                    <a:pt x="200" y="401"/>
                    <a:pt x="288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3F41EA53-2313-4BE8-9775-5CC66B9B7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550" y="4911725"/>
              <a:ext cx="285750" cy="254000"/>
            </a:xfrm>
            <a:custGeom>
              <a:avLst/>
              <a:gdLst>
                <a:gd name="T0" fmla="*/ 387 w 424"/>
                <a:gd name="T1" fmla="*/ 255 h 375"/>
                <a:gd name="T2" fmla="*/ 280 w 424"/>
                <a:gd name="T3" fmla="*/ 14 h 375"/>
                <a:gd name="T4" fmla="*/ 279 w 424"/>
                <a:gd name="T5" fmla="*/ 13 h 375"/>
                <a:gd name="T6" fmla="*/ 212 w 424"/>
                <a:gd name="T7" fmla="*/ 0 h 375"/>
                <a:gd name="T8" fmla="*/ 37 w 424"/>
                <a:gd name="T9" fmla="*/ 119 h 375"/>
                <a:gd name="T10" fmla="*/ 144 w 424"/>
                <a:gd name="T11" fmla="*/ 361 h 375"/>
                <a:gd name="T12" fmla="*/ 144 w 424"/>
                <a:gd name="T13" fmla="*/ 362 h 375"/>
                <a:gd name="T14" fmla="*/ 161 w 424"/>
                <a:gd name="T15" fmla="*/ 367 h 375"/>
                <a:gd name="T16" fmla="*/ 213 w 424"/>
                <a:gd name="T17" fmla="*/ 375 h 375"/>
                <a:gd name="T18" fmla="*/ 387 w 424"/>
                <a:gd name="T19" fmla="*/ 25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375">
                  <a:moveTo>
                    <a:pt x="387" y="255"/>
                  </a:moveTo>
                  <a:cubicBezTo>
                    <a:pt x="424" y="159"/>
                    <a:pt x="377" y="51"/>
                    <a:pt x="280" y="14"/>
                  </a:cubicBezTo>
                  <a:cubicBezTo>
                    <a:pt x="280" y="14"/>
                    <a:pt x="280" y="13"/>
                    <a:pt x="279" y="13"/>
                  </a:cubicBezTo>
                  <a:cubicBezTo>
                    <a:pt x="258" y="5"/>
                    <a:pt x="235" y="0"/>
                    <a:pt x="212" y="0"/>
                  </a:cubicBezTo>
                  <a:cubicBezTo>
                    <a:pt x="135" y="0"/>
                    <a:pt x="65" y="48"/>
                    <a:pt x="37" y="119"/>
                  </a:cubicBezTo>
                  <a:cubicBezTo>
                    <a:pt x="0" y="215"/>
                    <a:pt x="48" y="324"/>
                    <a:pt x="144" y="361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49" y="364"/>
                    <a:pt x="155" y="366"/>
                    <a:pt x="161" y="367"/>
                  </a:cubicBezTo>
                  <a:cubicBezTo>
                    <a:pt x="178" y="372"/>
                    <a:pt x="196" y="375"/>
                    <a:pt x="213" y="375"/>
                  </a:cubicBezTo>
                  <a:cubicBezTo>
                    <a:pt x="291" y="375"/>
                    <a:pt x="359" y="328"/>
                    <a:pt x="387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C7F04AD9-3C96-46BB-87C4-130741A61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9725" y="4984750"/>
              <a:ext cx="276225" cy="260350"/>
            </a:xfrm>
            <a:custGeom>
              <a:avLst/>
              <a:gdLst>
                <a:gd name="T0" fmla="*/ 205 w 410"/>
                <a:gd name="T1" fmla="*/ 0 h 386"/>
                <a:gd name="T2" fmla="*/ 163 w 410"/>
                <a:gd name="T3" fmla="*/ 5 h 386"/>
                <a:gd name="T4" fmla="*/ 149 w 410"/>
                <a:gd name="T5" fmla="*/ 9 h 386"/>
                <a:gd name="T6" fmla="*/ 22 w 410"/>
                <a:gd name="T7" fmla="*/ 230 h 386"/>
                <a:gd name="T8" fmla="*/ 230 w 410"/>
                <a:gd name="T9" fmla="*/ 372 h 386"/>
                <a:gd name="T10" fmla="*/ 245 w 410"/>
                <a:gd name="T11" fmla="*/ 370 h 386"/>
                <a:gd name="T12" fmla="*/ 247 w 410"/>
                <a:gd name="T13" fmla="*/ 369 h 386"/>
                <a:gd name="T14" fmla="*/ 251 w 410"/>
                <a:gd name="T15" fmla="*/ 368 h 386"/>
                <a:gd name="T16" fmla="*/ 387 w 410"/>
                <a:gd name="T17" fmla="*/ 145 h 386"/>
                <a:gd name="T18" fmla="*/ 205 w 410"/>
                <a:gd name="T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386">
                  <a:moveTo>
                    <a:pt x="205" y="0"/>
                  </a:moveTo>
                  <a:cubicBezTo>
                    <a:pt x="191" y="0"/>
                    <a:pt x="177" y="2"/>
                    <a:pt x="163" y="5"/>
                  </a:cubicBezTo>
                  <a:cubicBezTo>
                    <a:pt x="158" y="6"/>
                    <a:pt x="153" y="7"/>
                    <a:pt x="149" y="9"/>
                  </a:cubicBezTo>
                  <a:cubicBezTo>
                    <a:pt x="56" y="38"/>
                    <a:pt x="0" y="134"/>
                    <a:pt x="22" y="230"/>
                  </a:cubicBezTo>
                  <a:cubicBezTo>
                    <a:pt x="44" y="324"/>
                    <a:pt x="135" y="386"/>
                    <a:pt x="230" y="372"/>
                  </a:cubicBezTo>
                  <a:cubicBezTo>
                    <a:pt x="236" y="372"/>
                    <a:pt x="241" y="370"/>
                    <a:pt x="245" y="370"/>
                  </a:cubicBezTo>
                  <a:cubicBezTo>
                    <a:pt x="246" y="370"/>
                    <a:pt x="246" y="370"/>
                    <a:pt x="247" y="369"/>
                  </a:cubicBezTo>
                  <a:cubicBezTo>
                    <a:pt x="251" y="368"/>
                    <a:pt x="251" y="368"/>
                    <a:pt x="251" y="368"/>
                  </a:cubicBezTo>
                  <a:cubicBezTo>
                    <a:pt x="349" y="344"/>
                    <a:pt x="410" y="243"/>
                    <a:pt x="387" y="145"/>
                  </a:cubicBezTo>
                  <a:cubicBezTo>
                    <a:pt x="368" y="59"/>
                    <a:pt x="293" y="0"/>
                    <a:pt x="2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1" name="Freeform 49">
              <a:extLst>
                <a:ext uri="{FF2B5EF4-FFF2-40B4-BE49-F238E27FC236}">
                  <a16:creationId xmlns:a16="http://schemas.microsoft.com/office/drawing/2014/main" id="{21894C14-FA19-4D38-A635-78F2AEE1A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3313" y="5024438"/>
              <a:ext cx="260350" cy="252413"/>
            </a:xfrm>
            <a:custGeom>
              <a:avLst/>
              <a:gdLst>
                <a:gd name="T0" fmla="*/ 381 w 385"/>
                <a:gd name="T1" fmla="*/ 200 h 374"/>
                <a:gd name="T2" fmla="*/ 336 w 385"/>
                <a:gd name="T3" fmla="*/ 65 h 374"/>
                <a:gd name="T4" fmla="*/ 208 w 385"/>
                <a:gd name="T5" fmla="*/ 0 h 374"/>
                <a:gd name="T6" fmla="*/ 208 w 385"/>
                <a:gd name="T7" fmla="*/ 0 h 374"/>
                <a:gd name="T8" fmla="*/ 207 w 385"/>
                <a:gd name="T9" fmla="*/ 0 h 374"/>
                <a:gd name="T10" fmla="*/ 194 w 385"/>
                <a:gd name="T11" fmla="*/ 0 h 374"/>
                <a:gd name="T12" fmla="*/ 7 w 385"/>
                <a:gd name="T13" fmla="*/ 174 h 374"/>
                <a:gd name="T14" fmla="*/ 181 w 385"/>
                <a:gd name="T15" fmla="*/ 374 h 374"/>
                <a:gd name="T16" fmla="*/ 195 w 385"/>
                <a:gd name="T17" fmla="*/ 374 h 374"/>
                <a:gd name="T18" fmla="*/ 381 w 385"/>
                <a:gd name="T19" fmla="*/ 2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74">
                  <a:moveTo>
                    <a:pt x="381" y="200"/>
                  </a:moveTo>
                  <a:cubicBezTo>
                    <a:pt x="385" y="150"/>
                    <a:pt x="369" y="102"/>
                    <a:pt x="336" y="65"/>
                  </a:cubicBezTo>
                  <a:cubicBezTo>
                    <a:pt x="304" y="27"/>
                    <a:pt x="258" y="4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3" y="0"/>
                    <a:pt x="198" y="0"/>
                    <a:pt x="194" y="0"/>
                  </a:cubicBezTo>
                  <a:cubicBezTo>
                    <a:pt x="96" y="0"/>
                    <a:pt x="14" y="76"/>
                    <a:pt x="7" y="174"/>
                  </a:cubicBezTo>
                  <a:cubicBezTo>
                    <a:pt x="0" y="276"/>
                    <a:pt x="77" y="366"/>
                    <a:pt x="181" y="374"/>
                  </a:cubicBezTo>
                  <a:cubicBezTo>
                    <a:pt x="186" y="374"/>
                    <a:pt x="190" y="374"/>
                    <a:pt x="195" y="374"/>
                  </a:cubicBezTo>
                  <a:cubicBezTo>
                    <a:pt x="293" y="374"/>
                    <a:pt x="375" y="298"/>
                    <a:pt x="38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22E11D88-4173-45A7-B446-E497F67B6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4863" y="1797050"/>
              <a:ext cx="287338" cy="282575"/>
            </a:xfrm>
            <a:custGeom>
              <a:avLst/>
              <a:gdLst>
                <a:gd name="T0" fmla="*/ 121 w 428"/>
                <a:gd name="T1" fmla="*/ 367 h 419"/>
                <a:gd name="T2" fmla="*/ 121 w 428"/>
                <a:gd name="T3" fmla="*/ 367 h 419"/>
                <a:gd name="T4" fmla="*/ 122 w 428"/>
                <a:gd name="T5" fmla="*/ 367 h 419"/>
                <a:gd name="T6" fmla="*/ 377 w 428"/>
                <a:gd name="T7" fmla="*/ 298 h 419"/>
                <a:gd name="T8" fmla="*/ 308 w 428"/>
                <a:gd name="T9" fmla="*/ 43 h 419"/>
                <a:gd name="T10" fmla="*/ 307 w 428"/>
                <a:gd name="T11" fmla="*/ 43 h 419"/>
                <a:gd name="T12" fmla="*/ 284 w 428"/>
                <a:gd name="T13" fmla="*/ 31 h 419"/>
                <a:gd name="T14" fmla="*/ 268 w 428"/>
                <a:gd name="T15" fmla="*/ 26 h 419"/>
                <a:gd name="T16" fmla="*/ 52 w 428"/>
                <a:gd name="T17" fmla="*/ 111 h 419"/>
                <a:gd name="T18" fmla="*/ 121 w 428"/>
                <a:gd name="T19" fmla="*/ 36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419">
                  <a:moveTo>
                    <a:pt x="121" y="367"/>
                  </a:moveTo>
                  <a:cubicBezTo>
                    <a:pt x="121" y="367"/>
                    <a:pt x="121" y="367"/>
                    <a:pt x="121" y="367"/>
                  </a:cubicBezTo>
                  <a:cubicBezTo>
                    <a:pt x="122" y="367"/>
                    <a:pt x="122" y="367"/>
                    <a:pt x="122" y="367"/>
                  </a:cubicBezTo>
                  <a:cubicBezTo>
                    <a:pt x="211" y="419"/>
                    <a:pt x="326" y="386"/>
                    <a:pt x="377" y="298"/>
                  </a:cubicBezTo>
                  <a:cubicBezTo>
                    <a:pt x="428" y="209"/>
                    <a:pt x="397" y="95"/>
                    <a:pt x="308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0" y="39"/>
                    <a:pt x="291" y="34"/>
                    <a:pt x="284" y="31"/>
                  </a:cubicBezTo>
                  <a:cubicBezTo>
                    <a:pt x="278" y="29"/>
                    <a:pt x="273" y="27"/>
                    <a:pt x="268" y="26"/>
                  </a:cubicBezTo>
                  <a:cubicBezTo>
                    <a:pt x="184" y="0"/>
                    <a:pt x="95" y="35"/>
                    <a:pt x="52" y="111"/>
                  </a:cubicBezTo>
                  <a:cubicBezTo>
                    <a:pt x="0" y="201"/>
                    <a:pt x="31" y="315"/>
                    <a:pt x="121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4A57EE58-13D0-41E9-B2BA-7039EF71A1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" y="5535613"/>
              <a:ext cx="1187450" cy="792163"/>
            </a:xfrm>
            <a:custGeom>
              <a:avLst/>
              <a:gdLst>
                <a:gd name="T0" fmla="*/ 1604 w 1759"/>
                <a:gd name="T1" fmla="*/ 792 h 1173"/>
                <a:gd name="T2" fmla="*/ 1480 w 1759"/>
                <a:gd name="T3" fmla="*/ 744 h 1173"/>
                <a:gd name="T4" fmla="*/ 346 w 1759"/>
                <a:gd name="T5" fmla="*/ 70 h 1173"/>
                <a:gd name="T6" fmla="*/ 69 w 1759"/>
                <a:gd name="T7" fmla="*/ 94 h 1173"/>
                <a:gd name="T8" fmla="*/ 94 w 1759"/>
                <a:gd name="T9" fmla="*/ 371 h 1173"/>
                <a:gd name="T10" fmla="*/ 1335 w 1759"/>
                <a:gd name="T11" fmla="*/ 1110 h 1173"/>
                <a:gd name="T12" fmla="*/ 1471 w 1759"/>
                <a:gd name="T13" fmla="*/ 1161 h 1173"/>
                <a:gd name="T14" fmla="*/ 1538 w 1759"/>
                <a:gd name="T15" fmla="*/ 1173 h 1173"/>
                <a:gd name="T16" fmla="*/ 1722 w 1759"/>
                <a:gd name="T17" fmla="*/ 1043 h 1173"/>
                <a:gd name="T18" fmla="*/ 1604 w 1759"/>
                <a:gd name="T19" fmla="*/ 79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9" h="1173">
                  <a:moveTo>
                    <a:pt x="1604" y="792"/>
                  </a:moveTo>
                  <a:cubicBezTo>
                    <a:pt x="1563" y="777"/>
                    <a:pt x="1521" y="761"/>
                    <a:pt x="1480" y="744"/>
                  </a:cubicBezTo>
                  <a:cubicBezTo>
                    <a:pt x="1066" y="580"/>
                    <a:pt x="684" y="353"/>
                    <a:pt x="346" y="70"/>
                  </a:cubicBezTo>
                  <a:cubicBezTo>
                    <a:pt x="263" y="0"/>
                    <a:pt x="139" y="11"/>
                    <a:pt x="69" y="94"/>
                  </a:cubicBezTo>
                  <a:cubicBezTo>
                    <a:pt x="0" y="177"/>
                    <a:pt x="11" y="301"/>
                    <a:pt x="94" y="371"/>
                  </a:cubicBezTo>
                  <a:cubicBezTo>
                    <a:pt x="464" y="681"/>
                    <a:pt x="882" y="930"/>
                    <a:pt x="1335" y="1110"/>
                  </a:cubicBezTo>
                  <a:cubicBezTo>
                    <a:pt x="1380" y="1128"/>
                    <a:pt x="1425" y="1145"/>
                    <a:pt x="1471" y="1161"/>
                  </a:cubicBezTo>
                  <a:cubicBezTo>
                    <a:pt x="1493" y="1169"/>
                    <a:pt x="1515" y="1173"/>
                    <a:pt x="1538" y="1173"/>
                  </a:cubicBezTo>
                  <a:cubicBezTo>
                    <a:pt x="1618" y="1173"/>
                    <a:pt x="1693" y="1123"/>
                    <a:pt x="1722" y="1043"/>
                  </a:cubicBezTo>
                  <a:cubicBezTo>
                    <a:pt x="1759" y="941"/>
                    <a:pt x="1706" y="829"/>
                    <a:pt x="1604" y="7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4" name="Freeform 52">
              <a:extLst>
                <a:ext uri="{FF2B5EF4-FFF2-40B4-BE49-F238E27FC236}">
                  <a16:creationId xmlns:a16="http://schemas.microsoft.com/office/drawing/2014/main" id="{9D26EC84-4AA1-4D41-B7B0-735686065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8725" y="368300"/>
              <a:ext cx="2155825" cy="938213"/>
            </a:xfrm>
            <a:custGeom>
              <a:avLst/>
              <a:gdLst>
                <a:gd name="T0" fmla="*/ 188 w 3194"/>
                <a:gd name="T1" fmla="*/ 374 h 1389"/>
                <a:gd name="T2" fmla="*/ 1617 w 3194"/>
                <a:gd name="T3" fmla="*/ 625 h 1389"/>
                <a:gd name="T4" fmla="*/ 2863 w 3194"/>
                <a:gd name="T5" fmla="*/ 1345 h 1389"/>
                <a:gd name="T6" fmla="*/ 2984 w 3194"/>
                <a:gd name="T7" fmla="*/ 1389 h 1389"/>
                <a:gd name="T8" fmla="*/ 3127 w 3194"/>
                <a:gd name="T9" fmla="*/ 1322 h 1389"/>
                <a:gd name="T10" fmla="*/ 3104 w 3194"/>
                <a:gd name="T11" fmla="*/ 1058 h 1389"/>
                <a:gd name="T12" fmla="*/ 1745 w 3194"/>
                <a:gd name="T13" fmla="*/ 273 h 1389"/>
                <a:gd name="T14" fmla="*/ 188 w 3194"/>
                <a:gd name="T15" fmla="*/ 0 h 1389"/>
                <a:gd name="T16" fmla="*/ 0 w 3194"/>
                <a:gd name="T17" fmla="*/ 187 h 1389"/>
                <a:gd name="T18" fmla="*/ 188 w 3194"/>
                <a:gd name="T19" fmla="*/ 374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4" h="1389">
                  <a:moveTo>
                    <a:pt x="188" y="374"/>
                  </a:moveTo>
                  <a:cubicBezTo>
                    <a:pt x="679" y="374"/>
                    <a:pt x="1160" y="459"/>
                    <a:pt x="1617" y="625"/>
                  </a:cubicBezTo>
                  <a:cubicBezTo>
                    <a:pt x="2071" y="791"/>
                    <a:pt x="2491" y="1033"/>
                    <a:pt x="2863" y="1345"/>
                  </a:cubicBezTo>
                  <a:cubicBezTo>
                    <a:pt x="2899" y="1374"/>
                    <a:pt x="2941" y="1389"/>
                    <a:pt x="2984" y="1389"/>
                  </a:cubicBezTo>
                  <a:cubicBezTo>
                    <a:pt x="3037" y="1389"/>
                    <a:pt x="3090" y="1366"/>
                    <a:pt x="3127" y="1322"/>
                  </a:cubicBezTo>
                  <a:cubicBezTo>
                    <a:pt x="3194" y="1242"/>
                    <a:pt x="3183" y="1124"/>
                    <a:pt x="3104" y="1058"/>
                  </a:cubicBezTo>
                  <a:cubicBezTo>
                    <a:pt x="2698" y="718"/>
                    <a:pt x="2241" y="454"/>
                    <a:pt x="1745" y="273"/>
                  </a:cubicBezTo>
                  <a:cubicBezTo>
                    <a:pt x="1247" y="92"/>
                    <a:pt x="723" y="0"/>
                    <a:pt x="188" y="0"/>
                  </a:cubicBezTo>
                  <a:cubicBezTo>
                    <a:pt x="84" y="0"/>
                    <a:pt x="0" y="83"/>
                    <a:pt x="0" y="187"/>
                  </a:cubicBezTo>
                  <a:cubicBezTo>
                    <a:pt x="0" y="291"/>
                    <a:pt x="84" y="374"/>
                    <a:pt x="18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5" name="Freeform 53">
              <a:extLst>
                <a:ext uri="{FF2B5EF4-FFF2-40B4-BE49-F238E27FC236}">
                  <a16:creationId xmlns:a16="http://schemas.microsoft.com/office/drawing/2014/main" id="{84CE0E82-4BD0-4142-8494-940CEC105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" y="3308350"/>
              <a:ext cx="487363" cy="1241425"/>
            </a:xfrm>
            <a:custGeom>
              <a:avLst/>
              <a:gdLst>
                <a:gd name="T0" fmla="*/ 679 w 722"/>
                <a:gd name="T1" fmla="*/ 1573 h 1839"/>
                <a:gd name="T2" fmla="*/ 374 w 722"/>
                <a:gd name="T3" fmla="*/ 187 h 1839"/>
                <a:gd name="T4" fmla="*/ 187 w 722"/>
                <a:gd name="T5" fmla="*/ 0 h 1839"/>
                <a:gd name="T6" fmla="*/ 0 w 722"/>
                <a:gd name="T7" fmla="*/ 187 h 1839"/>
                <a:gd name="T8" fmla="*/ 340 w 722"/>
                <a:gd name="T9" fmla="*/ 1730 h 1839"/>
                <a:gd name="T10" fmla="*/ 509 w 722"/>
                <a:gd name="T11" fmla="*/ 1839 h 1839"/>
                <a:gd name="T12" fmla="*/ 588 w 722"/>
                <a:gd name="T13" fmla="*/ 1821 h 1839"/>
                <a:gd name="T14" fmla="*/ 679 w 722"/>
                <a:gd name="T15" fmla="*/ 157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1839">
                  <a:moveTo>
                    <a:pt x="679" y="1573"/>
                  </a:moveTo>
                  <a:cubicBezTo>
                    <a:pt x="476" y="1137"/>
                    <a:pt x="374" y="671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726"/>
                    <a:pt x="114" y="1245"/>
                    <a:pt x="340" y="1730"/>
                  </a:cubicBezTo>
                  <a:cubicBezTo>
                    <a:pt x="371" y="1798"/>
                    <a:pt x="439" y="1839"/>
                    <a:pt x="509" y="1839"/>
                  </a:cubicBezTo>
                  <a:cubicBezTo>
                    <a:pt x="536" y="1839"/>
                    <a:pt x="562" y="1833"/>
                    <a:pt x="588" y="1821"/>
                  </a:cubicBezTo>
                  <a:cubicBezTo>
                    <a:pt x="681" y="1778"/>
                    <a:pt x="722" y="1666"/>
                    <a:pt x="679" y="15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2CDD8D-4D49-46F6-96F0-FC63E199A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999" y="2241551"/>
            <a:ext cx="9671999" cy="1268411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698D7-C3F7-4102-B1BF-F6AAEB4E4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999" y="3602039"/>
            <a:ext cx="9671999" cy="10080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0863E4-383D-4BB2-9716-816D8ABA8C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8077" y="4948411"/>
            <a:ext cx="5437975" cy="955839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First &amp; last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8329C34-C1D5-4357-A333-38B312E703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8077" y="6197475"/>
            <a:ext cx="5437975" cy="374141"/>
          </a:xfrm>
        </p:spPr>
        <p:txBody>
          <a:bodyPr wrap="square">
            <a:spAutoFit/>
          </a:bodyPr>
          <a:lstStyle>
            <a:lvl1pPr algn="r"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Date &amp; Occasion</a:t>
            </a:r>
          </a:p>
          <a:p>
            <a:pPr lvl="0"/>
            <a:endParaRPr lang="nl-NL" noProof="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3200A1E-DD14-4961-888F-1D4B80494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600" y="194400"/>
            <a:ext cx="1886452" cy="5184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A37AAC5-A898-4601-A1A8-86000BF083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760" y="6032530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778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6">
            <a:extLst>
              <a:ext uri="{FF2B5EF4-FFF2-40B4-BE49-F238E27FC236}">
                <a16:creationId xmlns:a16="http://schemas.microsoft.com/office/drawing/2014/main" id="{9B4368CA-F740-4C12-BDC7-F5ED5665C4E3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797049-8EA2-427B-88F1-F7D449F75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46" y="873000"/>
            <a:ext cx="4542309" cy="5112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21C58D5-FEB8-447B-8FCB-500A956F54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486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486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519ED-6498-449A-8469-CFA010A2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7EB16FD-C33D-43A6-A0ED-4EA9A5BF3A9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0CE8-1025-47DE-ABF7-85925AEE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A6E8-11AB-4727-8406-D41F7D88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227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8127999" y="0"/>
            <a:ext cx="4064001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7C3A9-CEC0-45FC-ADC6-B45CEE11B786}"/>
              </a:ext>
            </a:extLst>
          </p:cNvPr>
          <p:cNvSpPr/>
          <p:nvPr userDrawn="1"/>
        </p:nvSpPr>
        <p:spPr>
          <a:xfrm>
            <a:off x="11277329" y="6141600"/>
            <a:ext cx="730800" cy="716400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6840000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4362196-F6F1-4C4D-8EB1-2575EFB21631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76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6">
            <a:extLst>
              <a:ext uri="{FF2B5EF4-FFF2-40B4-BE49-F238E27FC236}">
                <a16:creationId xmlns:a16="http://schemas.microsoft.com/office/drawing/2014/main" id="{71BADA00-E814-4E6E-BF00-B780E0CCAF37}"/>
              </a:ext>
            </a:extLst>
          </p:cNvPr>
          <p:cNvSpPr/>
          <p:nvPr userDrawn="1"/>
        </p:nvSpPr>
        <p:spPr>
          <a:xfrm>
            <a:off x="8127999" y="0"/>
            <a:ext cx="4064001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7E606-DBCE-483F-B1A9-DEAD45A4403B}"/>
              </a:ext>
            </a:extLst>
          </p:cNvPr>
          <p:cNvSpPr/>
          <p:nvPr userDrawn="1"/>
        </p:nvSpPr>
        <p:spPr>
          <a:xfrm>
            <a:off x="11277329" y="6141600"/>
            <a:ext cx="730800" cy="716400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684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684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C1AF1-27A4-4C6A-9BB1-A2554B88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9A1335B-E5A0-47AE-B12A-22F8B024CF75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CC58-FB67-4899-8B2F-6DDD084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C82D-2313-4758-B9E8-848B7A27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721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4567AA1-8B05-4643-86AF-C7AB51DA47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F43F87-AD7E-43A9-A7E5-078FF84A57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6840000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B7BA66FE-41C0-40AB-9EF3-C7E8745F4EC7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500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F06E534D-FCBB-4E5B-9A92-CDF99A7DB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9FBC3B1-064D-4E7A-B813-8E43333D0F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684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684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C1AF1-27A4-4C6A-9BB1-A2554B88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BD3F58AF-FBEC-45C6-BB27-AAD466EE76DD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CC58-FB67-4899-8B2F-6DDD084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C82D-2313-4758-B9E8-848B7A27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165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6840000" cy="4480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8127999" y="0"/>
            <a:ext cx="406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AD67-70A6-4316-A21B-C4D21645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A9F3E03-788C-48B1-B8E5-1298330258C6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D53478-042C-4DF2-B65D-DD910901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6E7148-BA29-4D3E-899D-7225C579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06FD38A-E247-4689-A13C-C6CE2E28A8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578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6">
            <a:extLst>
              <a:ext uri="{FF2B5EF4-FFF2-40B4-BE49-F238E27FC236}">
                <a16:creationId xmlns:a16="http://schemas.microsoft.com/office/drawing/2014/main" id="{C0ED2098-AD59-45F0-A2D8-295D54979DB1}"/>
              </a:ext>
            </a:extLst>
          </p:cNvPr>
          <p:cNvSpPr/>
          <p:nvPr userDrawn="1"/>
        </p:nvSpPr>
        <p:spPr>
          <a:xfrm>
            <a:off x="8127999" y="0"/>
            <a:ext cx="406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CEF05C4-4A8C-4525-8B41-392040BDF3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684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684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AED8-0A24-4562-9C2C-7D392E74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F1A49D4-5E8D-44F3-9481-D84A142E52D7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0994-C6DA-4D5B-8C78-A377822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E865-6BD0-45D0-9B66-76EDEF3F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508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2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3199" y="1328399"/>
            <a:ext cx="4860000" cy="4480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FA3267-D00D-423B-AD6D-FEFBCED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4B68957-0002-4DCD-B17C-8B0AB7AB6EDE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CE70DA-00BD-4BB2-9552-47DACF49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1274AD-8A20-47F5-994D-6251D851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D54F-5C0B-445A-B3BE-E91CA44D5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2603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69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FA3267-D00D-423B-AD6D-FEFBCED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3807B91-2F0E-4346-A301-84E4B3F8EE1A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CE70DA-00BD-4BB2-9552-47DACF49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1274AD-8A20-47F5-994D-6251D851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383DC2-DE68-4F5B-A0BD-F92F1F9E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200" y="1284543"/>
            <a:ext cx="486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1501A6C-C338-4612-92B1-2A78931D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200" y="2124075"/>
            <a:ext cx="486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F3BD2B-3955-4795-ACBD-52525A67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2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203370-512D-4618-8E21-07699E3BF9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2603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5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AC6E37C-F886-4DFC-8DDB-FF0D3B5BB1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BB3934F-6BFF-40FA-8C1C-1A7C447EA3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95740"/>
            <a:ext cx="658800" cy="576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7" b="-97"/>
            </a:stretch>
          </a:blipFill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2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3200" y="1328399"/>
            <a:ext cx="4860000" cy="4480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FA3267-D00D-423B-AD6D-FEFBCED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9E9B606F-91B3-4D31-837E-135F0F2BDDB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CE70DA-00BD-4BB2-9552-47DACF49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1274AD-8A20-47F5-994D-6251D851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99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d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75C5B-F2C3-4A26-835A-6BCC038927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A6B51-E892-4D25-A796-A4E9D7BAB164}"/>
              </a:ext>
            </a:extLst>
          </p:cNvPr>
          <p:cNvGrpSpPr/>
          <p:nvPr userDrawn="1"/>
        </p:nvGrpSpPr>
        <p:grpSpPr>
          <a:xfrm>
            <a:off x="1" y="368300"/>
            <a:ext cx="5019674" cy="6121400"/>
            <a:chOff x="1" y="368300"/>
            <a:chExt cx="5019674" cy="6121400"/>
          </a:xfrm>
          <a:solidFill>
            <a:schemeClr val="accent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3524A1F-7E67-4059-9173-90F4109FDB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1200" y="414338"/>
              <a:ext cx="266700" cy="261938"/>
            </a:xfrm>
            <a:custGeom>
              <a:avLst/>
              <a:gdLst>
                <a:gd name="T0" fmla="*/ 233 w 395"/>
                <a:gd name="T1" fmla="*/ 370 h 389"/>
                <a:gd name="T2" fmla="*/ 235 w 395"/>
                <a:gd name="T3" fmla="*/ 370 h 389"/>
                <a:gd name="T4" fmla="*/ 355 w 395"/>
                <a:gd name="T5" fmla="*/ 294 h 389"/>
                <a:gd name="T6" fmla="*/ 387 w 395"/>
                <a:gd name="T7" fmla="*/ 154 h 389"/>
                <a:gd name="T8" fmla="*/ 202 w 395"/>
                <a:gd name="T9" fmla="*/ 0 h 389"/>
                <a:gd name="T10" fmla="*/ 169 w 395"/>
                <a:gd name="T11" fmla="*/ 2 h 389"/>
                <a:gd name="T12" fmla="*/ 160 w 395"/>
                <a:gd name="T13" fmla="*/ 5 h 389"/>
                <a:gd name="T14" fmla="*/ 17 w 395"/>
                <a:gd name="T15" fmla="*/ 219 h 389"/>
                <a:gd name="T16" fmla="*/ 233 w 395"/>
                <a:gd name="T17" fmla="*/ 37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389">
                  <a:moveTo>
                    <a:pt x="233" y="370"/>
                  </a:moveTo>
                  <a:cubicBezTo>
                    <a:pt x="234" y="370"/>
                    <a:pt x="235" y="370"/>
                    <a:pt x="235" y="370"/>
                  </a:cubicBezTo>
                  <a:cubicBezTo>
                    <a:pt x="284" y="362"/>
                    <a:pt x="327" y="335"/>
                    <a:pt x="355" y="294"/>
                  </a:cubicBezTo>
                  <a:cubicBezTo>
                    <a:pt x="384" y="253"/>
                    <a:pt x="395" y="203"/>
                    <a:pt x="387" y="154"/>
                  </a:cubicBezTo>
                  <a:cubicBezTo>
                    <a:pt x="371" y="64"/>
                    <a:pt x="294" y="0"/>
                    <a:pt x="202" y="0"/>
                  </a:cubicBezTo>
                  <a:cubicBezTo>
                    <a:pt x="192" y="0"/>
                    <a:pt x="181" y="0"/>
                    <a:pt x="169" y="2"/>
                  </a:cubicBezTo>
                  <a:cubicBezTo>
                    <a:pt x="166" y="3"/>
                    <a:pt x="163" y="4"/>
                    <a:pt x="160" y="5"/>
                  </a:cubicBezTo>
                  <a:cubicBezTo>
                    <a:pt x="63" y="26"/>
                    <a:pt x="0" y="120"/>
                    <a:pt x="17" y="219"/>
                  </a:cubicBezTo>
                  <a:cubicBezTo>
                    <a:pt x="35" y="319"/>
                    <a:pt x="132" y="389"/>
                    <a:pt x="233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7F59A97-9E51-4D97-A9BF-9399EFCB3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138" y="546100"/>
              <a:ext cx="273050" cy="266700"/>
            </a:xfrm>
            <a:custGeom>
              <a:avLst/>
              <a:gdLst>
                <a:gd name="T0" fmla="*/ 268 w 405"/>
                <a:gd name="T1" fmla="*/ 366 h 395"/>
                <a:gd name="T2" fmla="*/ 271 w 405"/>
                <a:gd name="T3" fmla="*/ 365 h 395"/>
                <a:gd name="T4" fmla="*/ 271 w 405"/>
                <a:gd name="T5" fmla="*/ 365 h 395"/>
                <a:gd name="T6" fmla="*/ 276 w 405"/>
                <a:gd name="T7" fmla="*/ 363 h 395"/>
                <a:gd name="T8" fmla="*/ 382 w 405"/>
                <a:gd name="T9" fmla="*/ 266 h 395"/>
                <a:gd name="T10" fmla="*/ 388 w 405"/>
                <a:gd name="T11" fmla="*/ 123 h 395"/>
                <a:gd name="T12" fmla="*/ 213 w 405"/>
                <a:gd name="T13" fmla="*/ 0 h 395"/>
                <a:gd name="T14" fmla="*/ 152 w 405"/>
                <a:gd name="T15" fmla="*/ 10 h 395"/>
                <a:gd name="T16" fmla="*/ 149 w 405"/>
                <a:gd name="T17" fmla="*/ 11 h 395"/>
                <a:gd name="T18" fmla="*/ 147 w 405"/>
                <a:gd name="T19" fmla="*/ 12 h 395"/>
                <a:gd name="T20" fmla="*/ 36 w 405"/>
                <a:gd name="T21" fmla="*/ 252 h 395"/>
                <a:gd name="T22" fmla="*/ 268 w 405"/>
                <a:gd name="T23" fmla="*/ 36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95">
                  <a:moveTo>
                    <a:pt x="268" y="366"/>
                  </a:moveTo>
                  <a:cubicBezTo>
                    <a:pt x="269" y="365"/>
                    <a:pt x="270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324" y="346"/>
                    <a:pt x="361" y="311"/>
                    <a:pt x="382" y="266"/>
                  </a:cubicBezTo>
                  <a:cubicBezTo>
                    <a:pt x="403" y="221"/>
                    <a:pt x="405" y="170"/>
                    <a:pt x="388" y="123"/>
                  </a:cubicBezTo>
                  <a:cubicBezTo>
                    <a:pt x="361" y="50"/>
                    <a:pt x="291" y="0"/>
                    <a:pt x="213" y="0"/>
                  </a:cubicBezTo>
                  <a:cubicBezTo>
                    <a:pt x="192" y="0"/>
                    <a:pt x="172" y="4"/>
                    <a:pt x="152" y="10"/>
                  </a:cubicBezTo>
                  <a:cubicBezTo>
                    <a:pt x="151" y="11"/>
                    <a:pt x="150" y="11"/>
                    <a:pt x="149" y="11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51" y="48"/>
                    <a:pt x="0" y="155"/>
                    <a:pt x="36" y="252"/>
                  </a:cubicBezTo>
                  <a:cubicBezTo>
                    <a:pt x="70" y="343"/>
                    <a:pt x="175" y="395"/>
                    <a:pt x="268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A69408D-DEEF-4E1D-9A64-A7A516B39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588" y="762000"/>
              <a:ext cx="284163" cy="252413"/>
            </a:xfrm>
            <a:custGeom>
              <a:avLst/>
              <a:gdLst>
                <a:gd name="T0" fmla="*/ 212 w 422"/>
                <a:gd name="T1" fmla="*/ 374 h 374"/>
                <a:gd name="T2" fmla="*/ 305 w 422"/>
                <a:gd name="T3" fmla="*/ 349 h 374"/>
                <a:gd name="T4" fmla="*/ 322 w 422"/>
                <a:gd name="T5" fmla="*/ 338 h 374"/>
                <a:gd name="T6" fmla="*/ 374 w 422"/>
                <a:gd name="T7" fmla="*/ 93 h 374"/>
                <a:gd name="T8" fmla="*/ 212 w 422"/>
                <a:gd name="T9" fmla="*/ 0 h 374"/>
                <a:gd name="T10" fmla="*/ 119 w 422"/>
                <a:gd name="T11" fmla="*/ 25 h 374"/>
                <a:gd name="T12" fmla="*/ 118 w 422"/>
                <a:gd name="T13" fmla="*/ 26 h 374"/>
                <a:gd name="T14" fmla="*/ 110 w 422"/>
                <a:gd name="T15" fmla="*/ 31 h 374"/>
                <a:gd name="T16" fmla="*/ 50 w 422"/>
                <a:gd name="T17" fmla="*/ 281 h 374"/>
                <a:gd name="T18" fmla="*/ 212 w 422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374">
                  <a:moveTo>
                    <a:pt x="212" y="374"/>
                  </a:moveTo>
                  <a:cubicBezTo>
                    <a:pt x="244" y="374"/>
                    <a:pt x="277" y="366"/>
                    <a:pt x="305" y="349"/>
                  </a:cubicBezTo>
                  <a:cubicBezTo>
                    <a:pt x="311" y="346"/>
                    <a:pt x="317" y="342"/>
                    <a:pt x="322" y="338"/>
                  </a:cubicBezTo>
                  <a:cubicBezTo>
                    <a:pt x="400" y="282"/>
                    <a:pt x="422" y="177"/>
                    <a:pt x="374" y="93"/>
                  </a:cubicBezTo>
                  <a:cubicBezTo>
                    <a:pt x="341" y="35"/>
                    <a:pt x="279" y="0"/>
                    <a:pt x="212" y="0"/>
                  </a:cubicBezTo>
                  <a:cubicBezTo>
                    <a:pt x="180" y="0"/>
                    <a:pt x="148" y="9"/>
                    <a:pt x="119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5" y="27"/>
                    <a:pt x="113" y="29"/>
                    <a:pt x="110" y="31"/>
                  </a:cubicBezTo>
                  <a:cubicBezTo>
                    <a:pt x="26" y="85"/>
                    <a:pt x="0" y="195"/>
                    <a:pt x="50" y="281"/>
                  </a:cubicBezTo>
                  <a:cubicBezTo>
                    <a:pt x="83" y="339"/>
                    <a:pt x="145" y="374"/>
                    <a:pt x="212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92D8D6B-65E3-4F07-9191-F0D44E2674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775" y="1055688"/>
              <a:ext cx="258763" cy="266700"/>
            </a:xfrm>
            <a:custGeom>
              <a:avLst/>
              <a:gdLst>
                <a:gd name="T0" fmla="*/ 294 w 382"/>
                <a:gd name="T1" fmla="*/ 343 h 394"/>
                <a:gd name="T2" fmla="*/ 312 w 382"/>
                <a:gd name="T3" fmla="*/ 330 h 394"/>
                <a:gd name="T4" fmla="*/ 378 w 382"/>
                <a:gd name="T5" fmla="*/ 203 h 394"/>
                <a:gd name="T6" fmla="*/ 334 w 382"/>
                <a:gd name="T7" fmla="*/ 67 h 394"/>
                <a:gd name="T8" fmla="*/ 192 w 382"/>
                <a:gd name="T9" fmla="*/ 0 h 394"/>
                <a:gd name="T10" fmla="*/ 191 w 382"/>
                <a:gd name="T11" fmla="*/ 0 h 394"/>
                <a:gd name="T12" fmla="*/ 71 w 382"/>
                <a:gd name="T13" fmla="*/ 44 h 394"/>
                <a:gd name="T14" fmla="*/ 70 w 382"/>
                <a:gd name="T15" fmla="*/ 45 h 394"/>
                <a:gd name="T16" fmla="*/ 4 w 382"/>
                <a:gd name="T17" fmla="*/ 172 h 394"/>
                <a:gd name="T18" fmla="*/ 48 w 382"/>
                <a:gd name="T19" fmla="*/ 308 h 394"/>
                <a:gd name="T20" fmla="*/ 294 w 382"/>
                <a:gd name="T21" fmla="*/ 3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394">
                  <a:moveTo>
                    <a:pt x="294" y="343"/>
                  </a:moveTo>
                  <a:cubicBezTo>
                    <a:pt x="300" y="339"/>
                    <a:pt x="306" y="335"/>
                    <a:pt x="312" y="330"/>
                  </a:cubicBezTo>
                  <a:cubicBezTo>
                    <a:pt x="350" y="298"/>
                    <a:pt x="373" y="253"/>
                    <a:pt x="378" y="203"/>
                  </a:cubicBezTo>
                  <a:cubicBezTo>
                    <a:pt x="382" y="154"/>
                    <a:pt x="367" y="105"/>
                    <a:pt x="334" y="67"/>
                  </a:cubicBezTo>
                  <a:cubicBezTo>
                    <a:pt x="299" y="24"/>
                    <a:pt x="247" y="0"/>
                    <a:pt x="19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47" y="0"/>
                    <a:pt x="105" y="15"/>
                    <a:pt x="71" y="44"/>
                  </a:cubicBezTo>
                  <a:cubicBezTo>
                    <a:pt x="71" y="44"/>
                    <a:pt x="70" y="45"/>
                    <a:pt x="70" y="45"/>
                  </a:cubicBezTo>
                  <a:cubicBezTo>
                    <a:pt x="32" y="77"/>
                    <a:pt x="8" y="122"/>
                    <a:pt x="4" y="172"/>
                  </a:cubicBezTo>
                  <a:cubicBezTo>
                    <a:pt x="0" y="222"/>
                    <a:pt x="15" y="270"/>
                    <a:pt x="48" y="308"/>
                  </a:cubicBezTo>
                  <a:cubicBezTo>
                    <a:pt x="107" y="379"/>
                    <a:pt x="218" y="394"/>
                    <a:pt x="29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A48588B5-CBB5-42B5-82E0-E24F148BE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2338" y="1416050"/>
              <a:ext cx="282575" cy="265113"/>
            </a:xfrm>
            <a:custGeom>
              <a:avLst/>
              <a:gdLst>
                <a:gd name="T0" fmla="*/ 66 w 419"/>
                <a:gd name="T1" fmla="*/ 308 h 395"/>
                <a:gd name="T2" fmla="*/ 66 w 419"/>
                <a:gd name="T3" fmla="*/ 309 h 395"/>
                <a:gd name="T4" fmla="*/ 67 w 419"/>
                <a:gd name="T5" fmla="*/ 309 h 395"/>
                <a:gd name="T6" fmla="*/ 330 w 419"/>
                <a:gd name="T7" fmla="*/ 331 h 395"/>
                <a:gd name="T8" fmla="*/ 352 w 419"/>
                <a:gd name="T9" fmla="*/ 68 h 395"/>
                <a:gd name="T10" fmla="*/ 341 w 419"/>
                <a:gd name="T11" fmla="*/ 55 h 395"/>
                <a:gd name="T12" fmla="*/ 209 w 419"/>
                <a:gd name="T13" fmla="*/ 0 h 395"/>
                <a:gd name="T14" fmla="*/ 88 w 419"/>
                <a:gd name="T15" fmla="*/ 45 h 395"/>
                <a:gd name="T16" fmla="*/ 56 w 419"/>
                <a:gd name="T17" fmla="*/ 295 h 395"/>
                <a:gd name="T18" fmla="*/ 66 w 419"/>
                <a:gd name="T19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95">
                  <a:moveTo>
                    <a:pt x="66" y="308"/>
                  </a:moveTo>
                  <a:cubicBezTo>
                    <a:pt x="66" y="308"/>
                    <a:pt x="66" y="308"/>
                    <a:pt x="66" y="309"/>
                  </a:cubicBezTo>
                  <a:cubicBezTo>
                    <a:pt x="67" y="309"/>
                    <a:pt x="67" y="309"/>
                    <a:pt x="67" y="309"/>
                  </a:cubicBezTo>
                  <a:cubicBezTo>
                    <a:pt x="130" y="384"/>
                    <a:pt x="254" y="395"/>
                    <a:pt x="330" y="331"/>
                  </a:cubicBezTo>
                  <a:cubicBezTo>
                    <a:pt x="409" y="265"/>
                    <a:pt x="419" y="147"/>
                    <a:pt x="352" y="68"/>
                  </a:cubicBezTo>
                  <a:cubicBezTo>
                    <a:pt x="349" y="63"/>
                    <a:pt x="345" y="59"/>
                    <a:pt x="341" y="55"/>
                  </a:cubicBezTo>
                  <a:cubicBezTo>
                    <a:pt x="306" y="20"/>
                    <a:pt x="259" y="0"/>
                    <a:pt x="209" y="0"/>
                  </a:cubicBezTo>
                  <a:cubicBezTo>
                    <a:pt x="165" y="0"/>
                    <a:pt x="122" y="16"/>
                    <a:pt x="88" y="45"/>
                  </a:cubicBezTo>
                  <a:cubicBezTo>
                    <a:pt x="15" y="106"/>
                    <a:pt x="0" y="217"/>
                    <a:pt x="56" y="295"/>
                  </a:cubicBezTo>
                  <a:cubicBezTo>
                    <a:pt x="59" y="299"/>
                    <a:pt x="62" y="304"/>
                    <a:pt x="66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BE62748-A697-4E88-95E7-C1DEF346C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713" y="1417638"/>
              <a:ext cx="282575" cy="266700"/>
            </a:xfrm>
            <a:custGeom>
              <a:avLst/>
              <a:gdLst>
                <a:gd name="T0" fmla="*/ 352 w 418"/>
                <a:gd name="T1" fmla="*/ 308 h 395"/>
                <a:gd name="T2" fmla="*/ 356 w 418"/>
                <a:gd name="T3" fmla="*/ 304 h 395"/>
                <a:gd name="T4" fmla="*/ 329 w 418"/>
                <a:gd name="T5" fmla="*/ 44 h 395"/>
                <a:gd name="T6" fmla="*/ 210 w 418"/>
                <a:gd name="T7" fmla="*/ 0 h 395"/>
                <a:gd name="T8" fmla="*/ 67 w 418"/>
                <a:gd name="T9" fmla="*/ 67 h 395"/>
                <a:gd name="T10" fmla="*/ 66 w 418"/>
                <a:gd name="T11" fmla="*/ 67 h 395"/>
                <a:gd name="T12" fmla="*/ 57 w 418"/>
                <a:gd name="T13" fmla="*/ 79 h 395"/>
                <a:gd name="T14" fmla="*/ 89 w 418"/>
                <a:gd name="T15" fmla="*/ 331 h 395"/>
                <a:gd name="T16" fmla="*/ 352 w 418"/>
                <a:gd name="T17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52" y="308"/>
                  </a:moveTo>
                  <a:cubicBezTo>
                    <a:pt x="353" y="307"/>
                    <a:pt x="354" y="305"/>
                    <a:pt x="356" y="304"/>
                  </a:cubicBezTo>
                  <a:cubicBezTo>
                    <a:pt x="418" y="225"/>
                    <a:pt x="407" y="109"/>
                    <a:pt x="329" y="44"/>
                  </a:cubicBezTo>
                  <a:cubicBezTo>
                    <a:pt x="296" y="15"/>
                    <a:pt x="253" y="0"/>
                    <a:pt x="210" y="0"/>
                  </a:cubicBezTo>
                  <a:cubicBezTo>
                    <a:pt x="154" y="0"/>
                    <a:pt x="102" y="24"/>
                    <a:pt x="67" y="67"/>
                  </a:cubicBezTo>
                  <a:cubicBezTo>
                    <a:pt x="67" y="67"/>
                    <a:pt x="67" y="67"/>
                    <a:pt x="66" y="67"/>
                  </a:cubicBezTo>
                  <a:cubicBezTo>
                    <a:pt x="63" y="71"/>
                    <a:pt x="60" y="75"/>
                    <a:pt x="57" y="79"/>
                  </a:cubicBezTo>
                  <a:cubicBezTo>
                    <a:pt x="0" y="158"/>
                    <a:pt x="14" y="268"/>
                    <a:pt x="89" y="331"/>
                  </a:cubicBezTo>
                  <a:cubicBezTo>
                    <a:pt x="165" y="395"/>
                    <a:pt x="288" y="384"/>
                    <a:pt x="35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3A71F9-B266-491B-8CBC-7871F994C4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776788"/>
              <a:ext cx="217789" cy="252413"/>
            </a:xfrm>
            <a:custGeom>
              <a:avLst/>
              <a:gdLst>
                <a:gd name="connsiteX0" fmla="*/ 90944 w 217789"/>
                <a:gd name="connsiteY0" fmla="*/ 0 h 252413"/>
                <a:gd name="connsiteX1" fmla="*/ 195854 w 217789"/>
                <a:gd name="connsiteY1" fmla="*/ 55868 h 252413"/>
                <a:gd name="connsiteX2" fmla="*/ 200592 w 217789"/>
                <a:gd name="connsiteY2" fmla="*/ 63272 h 252413"/>
                <a:gd name="connsiteX3" fmla="*/ 213452 w 217789"/>
                <a:gd name="connsiteY3" fmla="*/ 158852 h 252413"/>
                <a:gd name="connsiteX4" fmla="*/ 154567 w 217789"/>
                <a:gd name="connsiteY4" fmla="*/ 234913 h 252413"/>
                <a:gd name="connsiteX5" fmla="*/ 91620 w 217789"/>
                <a:gd name="connsiteY5" fmla="*/ 252413 h 252413"/>
                <a:gd name="connsiteX6" fmla="*/ 30874 w 217789"/>
                <a:gd name="connsiteY6" fmla="*/ 237100 h 252413"/>
                <a:gd name="connsiteX7" fmla="*/ 0 w 217789"/>
                <a:gd name="connsiteY7" fmla="*/ 208223 h 252413"/>
                <a:gd name="connsiteX8" fmla="*/ 0 w 217789"/>
                <a:gd name="connsiteY8" fmla="*/ 40834 h 252413"/>
                <a:gd name="connsiteX9" fmla="*/ 27320 w 217789"/>
                <a:gd name="connsiteY9" fmla="*/ 16828 h 252413"/>
                <a:gd name="connsiteX10" fmla="*/ 90944 w 217789"/>
                <a:gd name="connsiteY10" fmla="*/ 0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789" h="252413">
                  <a:moveTo>
                    <a:pt x="90944" y="0"/>
                  </a:moveTo>
                  <a:cubicBezTo>
                    <a:pt x="133585" y="0"/>
                    <a:pt x="172842" y="20866"/>
                    <a:pt x="195854" y="55868"/>
                  </a:cubicBezTo>
                  <a:cubicBezTo>
                    <a:pt x="197885" y="57887"/>
                    <a:pt x="199238" y="60579"/>
                    <a:pt x="200592" y="63272"/>
                  </a:cubicBezTo>
                  <a:cubicBezTo>
                    <a:pt x="217513" y="92215"/>
                    <a:pt x="222251" y="125870"/>
                    <a:pt x="213452" y="158852"/>
                  </a:cubicBezTo>
                  <a:cubicBezTo>
                    <a:pt x="205330" y="191161"/>
                    <a:pt x="184348" y="218085"/>
                    <a:pt x="154567" y="234913"/>
                  </a:cubicBezTo>
                  <a:cubicBezTo>
                    <a:pt x="135615" y="246355"/>
                    <a:pt x="113279" y="252413"/>
                    <a:pt x="91620" y="252413"/>
                  </a:cubicBezTo>
                  <a:cubicBezTo>
                    <a:pt x="69961" y="252413"/>
                    <a:pt x="49149" y="247028"/>
                    <a:pt x="30874" y="237100"/>
                  </a:cubicBezTo>
                  <a:lnTo>
                    <a:pt x="0" y="208223"/>
                  </a:lnTo>
                  <a:lnTo>
                    <a:pt x="0" y="40834"/>
                  </a:lnTo>
                  <a:lnTo>
                    <a:pt x="27320" y="16828"/>
                  </a:lnTo>
                  <a:cubicBezTo>
                    <a:pt x="46949" y="5385"/>
                    <a:pt x="68608" y="0"/>
                    <a:pt x="909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FFF37EF-CB43-4C08-B72C-3E45E4D159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7100" y="5186363"/>
              <a:ext cx="282575" cy="266700"/>
            </a:xfrm>
            <a:custGeom>
              <a:avLst/>
              <a:gdLst>
                <a:gd name="T0" fmla="*/ 330 w 419"/>
                <a:gd name="T1" fmla="*/ 43 h 394"/>
                <a:gd name="T2" fmla="*/ 210 w 419"/>
                <a:gd name="T3" fmla="*/ 0 h 394"/>
                <a:gd name="T4" fmla="*/ 67 w 419"/>
                <a:gd name="T5" fmla="*/ 66 h 394"/>
                <a:gd name="T6" fmla="*/ 63 w 419"/>
                <a:gd name="T7" fmla="*/ 71 h 394"/>
                <a:gd name="T8" fmla="*/ 89 w 419"/>
                <a:gd name="T9" fmla="*/ 330 h 394"/>
                <a:gd name="T10" fmla="*/ 352 w 419"/>
                <a:gd name="T11" fmla="*/ 308 h 394"/>
                <a:gd name="T12" fmla="*/ 353 w 419"/>
                <a:gd name="T13" fmla="*/ 307 h 394"/>
                <a:gd name="T14" fmla="*/ 365 w 419"/>
                <a:gd name="T15" fmla="*/ 291 h 394"/>
                <a:gd name="T16" fmla="*/ 330 w 419"/>
                <a:gd name="T17" fmla="*/ 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4">
                  <a:moveTo>
                    <a:pt x="330" y="43"/>
                  </a:moveTo>
                  <a:cubicBezTo>
                    <a:pt x="296" y="15"/>
                    <a:pt x="254" y="0"/>
                    <a:pt x="210" y="0"/>
                  </a:cubicBezTo>
                  <a:cubicBezTo>
                    <a:pt x="155" y="0"/>
                    <a:pt x="103" y="24"/>
                    <a:pt x="67" y="66"/>
                  </a:cubicBezTo>
                  <a:cubicBezTo>
                    <a:pt x="66" y="68"/>
                    <a:pt x="65" y="69"/>
                    <a:pt x="63" y="71"/>
                  </a:cubicBezTo>
                  <a:cubicBezTo>
                    <a:pt x="0" y="149"/>
                    <a:pt x="12" y="266"/>
                    <a:pt x="89" y="330"/>
                  </a:cubicBezTo>
                  <a:cubicBezTo>
                    <a:pt x="165" y="394"/>
                    <a:pt x="288" y="383"/>
                    <a:pt x="352" y="308"/>
                  </a:cubicBezTo>
                  <a:cubicBezTo>
                    <a:pt x="352" y="307"/>
                    <a:pt x="352" y="307"/>
                    <a:pt x="353" y="307"/>
                  </a:cubicBezTo>
                  <a:cubicBezTo>
                    <a:pt x="357" y="302"/>
                    <a:pt x="361" y="296"/>
                    <a:pt x="365" y="291"/>
                  </a:cubicBezTo>
                  <a:cubicBezTo>
                    <a:pt x="419" y="211"/>
                    <a:pt x="404" y="105"/>
                    <a:pt x="33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F64519E-FE4C-4EF2-BA9D-384C22030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75" y="5194300"/>
              <a:ext cx="269875" cy="265113"/>
            </a:xfrm>
            <a:custGeom>
              <a:avLst/>
              <a:gdLst>
                <a:gd name="T0" fmla="*/ 344 w 401"/>
                <a:gd name="T1" fmla="*/ 58 h 392"/>
                <a:gd name="T2" fmla="*/ 209 w 401"/>
                <a:gd name="T3" fmla="*/ 0 h 392"/>
                <a:gd name="T4" fmla="*/ 89 w 401"/>
                <a:gd name="T5" fmla="*/ 44 h 392"/>
                <a:gd name="T6" fmla="*/ 67 w 401"/>
                <a:gd name="T7" fmla="*/ 308 h 392"/>
                <a:gd name="T8" fmla="*/ 74 w 401"/>
                <a:gd name="T9" fmla="*/ 316 h 392"/>
                <a:gd name="T10" fmla="*/ 330 w 401"/>
                <a:gd name="T11" fmla="*/ 331 h 392"/>
                <a:gd name="T12" fmla="*/ 396 w 401"/>
                <a:gd name="T13" fmla="*/ 204 h 392"/>
                <a:gd name="T14" fmla="*/ 353 w 401"/>
                <a:gd name="T15" fmla="*/ 67 h 392"/>
                <a:gd name="T16" fmla="*/ 344 w 401"/>
                <a:gd name="T17" fmla="*/ 5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92">
                  <a:moveTo>
                    <a:pt x="344" y="58"/>
                  </a:moveTo>
                  <a:cubicBezTo>
                    <a:pt x="309" y="21"/>
                    <a:pt x="260" y="0"/>
                    <a:pt x="209" y="0"/>
                  </a:cubicBezTo>
                  <a:cubicBezTo>
                    <a:pt x="165" y="0"/>
                    <a:pt x="122" y="16"/>
                    <a:pt x="89" y="44"/>
                  </a:cubicBezTo>
                  <a:cubicBezTo>
                    <a:pt x="10" y="111"/>
                    <a:pt x="0" y="229"/>
                    <a:pt x="67" y="308"/>
                  </a:cubicBezTo>
                  <a:cubicBezTo>
                    <a:pt x="69" y="311"/>
                    <a:pt x="72" y="314"/>
                    <a:pt x="74" y="316"/>
                  </a:cubicBezTo>
                  <a:cubicBezTo>
                    <a:pt x="140" y="386"/>
                    <a:pt x="257" y="392"/>
                    <a:pt x="330" y="331"/>
                  </a:cubicBezTo>
                  <a:cubicBezTo>
                    <a:pt x="369" y="299"/>
                    <a:pt x="392" y="253"/>
                    <a:pt x="396" y="204"/>
                  </a:cubicBezTo>
                  <a:cubicBezTo>
                    <a:pt x="401" y="154"/>
                    <a:pt x="385" y="106"/>
                    <a:pt x="353" y="67"/>
                  </a:cubicBezTo>
                  <a:cubicBezTo>
                    <a:pt x="350" y="64"/>
                    <a:pt x="347" y="61"/>
                    <a:pt x="34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2726E8A-E916-497D-88B1-A081D6F3D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325" y="5548313"/>
              <a:ext cx="268288" cy="266700"/>
            </a:xfrm>
            <a:custGeom>
              <a:avLst/>
              <a:gdLst>
                <a:gd name="T0" fmla="*/ 207 w 398"/>
                <a:gd name="T1" fmla="*/ 0 h 394"/>
                <a:gd name="T2" fmla="*/ 86 w 398"/>
                <a:gd name="T3" fmla="*/ 44 h 394"/>
                <a:gd name="T4" fmla="*/ 76 w 398"/>
                <a:gd name="T5" fmla="*/ 54 h 394"/>
                <a:gd name="T6" fmla="*/ 63 w 398"/>
                <a:gd name="T7" fmla="*/ 308 h 394"/>
                <a:gd name="T8" fmla="*/ 324 w 398"/>
                <a:gd name="T9" fmla="*/ 333 h 394"/>
                <a:gd name="T10" fmla="*/ 324 w 398"/>
                <a:gd name="T11" fmla="*/ 333 h 394"/>
                <a:gd name="T12" fmla="*/ 327 w 398"/>
                <a:gd name="T13" fmla="*/ 330 h 394"/>
                <a:gd name="T14" fmla="*/ 394 w 398"/>
                <a:gd name="T15" fmla="*/ 203 h 394"/>
                <a:gd name="T16" fmla="*/ 350 w 398"/>
                <a:gd name="T17" fmla="*/ 67 h 394"/>
                <a:gd name="T18" fmla="*/ 207 w 398"/>
                <a:gd name="T1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394">
                  <a:moveTo>
                    <a:pt x="207" y="0"/>
                  </a:moveTo>
                  <a:cubicBezTo>
                    <a:pt x="163" y="0"/>
                    <a:pt x="121" y="16"/>
                    <a:pt x="86" y="44"/>
                  </a:cubicBezTo>
                  <a:cubicBezTo>
                    <a:pt x="83" y="47"/>
                    <a:pt x="79" y="50"/>
                    <a:pt x="76" y="54"/>
                  </a:cubicBezTo>
                  <a:cubicBezTo>
                    <a:pt x="6" y="122"/>
                    <a:pt x="0" y="234"/>
                    <a:pt x="63" y="308"/>
                  </a:cubicBezTo>
                  <a:cubicBezTo>
                    <a:pt x="126" y="383"/>
                    <a:pt x="247" y="394"/>
                    <a:pt x="324" y="333"/>
                  </a:cubicBezTo>
                  <a:cubicBezTo>
                    <a:pt x="324" y="333"/>
                    <a:pt x="324" y="333"/>
                    <a:pt x="324" y="333"/>
                  </a:cubicBezTo>
                  <a:cubicBezTo>
                    <a:pt x="326" y="331"/>
                    <a:pt x="326" y="331"/>
                    <a:pt x="327" y="330"/>
                  </a:cubicBezTo>
                  <a:cubicBezTo>
                    <a:pt x="365" y="298"/>
                    <a:pt x="389" y="253"/>
                    <a:pt x="394" y="203"/>
                  </a:cubicBezTo>
                  <a:cubicBezTo>
                    <a:pt x="398" y="153"/>
                    <a:pt x="382" y="105"/>
                    <a:pt x="350" y="67"/>
                  </a:cubicBezTo>
                  <a:cubicBezTo>
                    <a:pt x="314" y="24"/>
                    <a:pt x="262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E0CD201-2F62-406C-B5C9-396552DF2E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6050" y="5843588"/>
              <a:ext cx="285750" cy="269875"/>
            </a:xfrm>
            <a:custGeom>
              <a:avLst/>
              <a:gdLst>
                <a:gd name="T0" fmla="*/ 213 w 425"/>
                <a:gd name="T1" fmla="*/ 0 h 401"/>
                <a:gd name="T2" fmla="*/ 120 w 425"/>
                <a:gd name="T3" fmla="*/ 26 h 401"/>
                <a:gd name="T4" fmla="*/ 119 w 425"/>
                <a:gd name="T5" fmla="*/ 26 h 401"/>
                <a:gd name="T6" fmla="*/ 116 w 425"/>
                <a:gd name="T7" fmla="*/ 28 h 401"/>
                <a:gd name="T8" fmla="*/ 51 w 425"/>
                <a:gd name="T9" fmla="*/ 282 h 401"/>
                <a:gd name="T10" fmla="*/ 307 w 425"/>
                <a:gd name="T11" fmla="*/ 349 h 401"/>
                <a:gd name="T12" fmla="*/ 316 w 425"/>
                <a:gd name="T13" fmla="*/ 343 h 401"/>
                <a:gd name="T14" fmla="*/ 375 w 425"/>
                <a:gd name="T15" fmla="*/ 93 h 401"/>
                <a:gd name="T16" fmla="*/ 213 w 425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01">
                  <a:moveTo>
                    <a:pt x="213" y="0"/>
                  </a:moveTo>
                  <a:cubicBezTo>
                    <a:pt x="180" y="0"/>
                    <a:pt x="149" y="9"/>
                    <a:pt x="120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29" y="80"/>
                    <a:pt x="0" y="194"/>
                    <a:pt x="51" y="282"/>
                  </a:cubicBezTo>
                  <a:cubicBezTo>
                    <a:pt x="101" y="367"/>
                    <a:pt x="219" y="401"/>
                    <a:pt x="307" y="349"/>
                  </a:cubicBezTo>
                  <a:cubicBezTo>
                    <a:pt x="310" y="347"/>
                    <a:pt x="313" y="345"/>
                    <a:pt x="316" y="343"/>
                  </a:cubicBezTo>
                  <a:cubicBezTo>
                    <a:pt x="399" y="289"/>
                    <a:pt x="425" y="180"/>
                    <a:pt x="375" y="93"/>
                  </a:cubicBezTo>
                  <a:cubicBezTo>
                    <a:pt x="342" y="36"/>
                    <a:pt x="280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3C9791C-D0AF-4359-BD6A-9D96104BA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5675" y="6061075"/>
              <a:ext cx="284163" cy="266700"/>
            </a:xfrm>
            <a:custGeom>
              <a:avLst/>
              <a:gdLst>
                <a:gd name="T0" fmla="*/ 210 w 421"/>
                <a:gd name="T1" fmla="*/ 0 h 396"/>
                <a:gd name="T2" fmla="*/ 145 w 421"/>
                <a:gd name="T3" fmla="*/ 11 h 396"/>
                <a:gd name="T4" fmla="*/ 128 w 421"/>
                <a:gd name="T5" fmla="*/ 19 h 396"/>
                <a:gd name="T6" fmla="*/ 33 w 421"/>
                <a:gd name="T7" fmla="*/ 251 h 396"/>
                <a:gd name="T8" fmla="*/ 269 w 421"/>
                <a:gd name="T9" fmla="*/ 364 h 396"/>
                <a:gd name="T10" fmla="*/ 274 w 421"/>
                <a:gd name="T11" fmla="*/ 362 h 396"/>
                <a:gd name="T12" fmla="*/ 274 w 421"/>
                <a:gd name="T13" fmla="*/ 362 h 396"/>
                <a:gd name="T14" fmla="*/ 385 w 421"/>
                <a:gd name="T15" fmla="*/ 122 h 396"/>
                <a:gd name="T16" fmla="*/ 210 w 421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96">
                  <a:moveTo>
                    <a:pt x="210" y="0"/>
                  </a:moveTo>
                  <a:cubicBezTo>
                    <a:pt x="188" y="0"/>
                    <a:pt x="167" y="3"/>
                    <a:pt x="145" y="11"/>
                  </a:cubicBezTo>
                  <a:cubicBezTo>
                    <a:pt x="140" y="13"/>
                    <a:pt x="134" y="16"/>
                    <a:pt x="128" y="19"/>
                  </a:cubicBezTo>
                  <a:cubicBezTo>
                    <a:pt x="41" y="61"/>
                    <a:pt x="0" y="160"/>
                    <a:pt x="33" y="251"/>
                  </a:cubicBezTo>
                  <a:cubicBezTo>
                    <a:pt x="68" y="344"/>
                    <a:pt x="175" y="396"/>
                    <a:pt x="269" y="364"/>
                  </a:cubicBezTo>
                  <a:cubicBezTo>
                    <a:pt x="271" y="363"/>
                    <a:pt x="272" y="363"/>
                    <a:pt x="274" y="362"/>
                  </a:cubicBezTo>
                  <a:cubicBezTo>
                    <a:pt x="274" y="362"/>
                    <a:pt x="274" y="362"/>
                    <a:pt x="274" y="362"/>
                  </a:cubicBezTo>
                  <a:cubicBezTo>
                    <a:pt x="371" y="327"/>
                    <a:pt x="421" y="219"/>
                    <a:pt x="385" y="122"/>
                  </a:cubicBezTo>
                  <a:cubicBezTo>
                    <a:pt x="358" y="49"/>
                    <a:pt x="288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28B848E-7B29-46E1-9386-4312034D9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6725" y="6192838"/>
              <a:ext cx="266700" cy="260350"/>
            </a:xfrm>
            <a:custGeom>
              <a:avLst/>
              <a:gdLst>
                <a:gd name="T0" fmla="*/ 204 w 396"/>
                <a:gd name="T1" fmla="*/ 0 h 385"/>
                <a:gd name="T2" fmla="*/ 171 w 396"/>
                <a:gd name="T3" fmla="*/ 2 h 385"/>
                <a:gd name="T4" fmla="*/ 170 w 396"/>
                <a:gd name="T5" fmla="*/ 3 h 385"/>
                <a:gd name="T6" fmla="*/ 18 w 396"/>
                <a:gd name="T7" fmla="*/ 219 h 385"/>
                <a:gd name="T8" fmla="*/ 227 w 396"/>
                <a:gd name="T9" fmla="*/ 372 h 385"/>
                <a:gd name="T10" fmla="*/ 236 w 396"/>
                <a:gd name="T11" fmla="*/ 371 h 385"/>
                <a:gd name="T12" fmla="*/ 356 w 396"/>
                <a:gd name="T13" fmla="*/ 294 h 385"/>
                <a:gd name="T14" fmla="*/ 388 w 396"/>
                <a:gd name="T15" fmla="*/ 154 h 385"/>
                <a:gd name="T16" fmla="*/ 204 w 396"/>
                <a:gd name="T1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85">
                  <a:moveTo>
                    <a:pt x="204" y="0"/>
                  </a:moveTo>
                  <a:cubicBezTo>
                    <a:pt x="193" y="0"/>
                    <a:pt x="182" y="1"/>
                    <a:pt x="171" y="2"/>
                  </a:cubicBezTo>
                  <a:cubicBezTo>
                    <a:pt x="170" y="2"/>
                    <a:pt x="170" y="2"/>
                    <a:pt x="170" y="3"/>
                  </a:cubicBezTo>
                  <a:cubicBezTo>
                    <a:pt x="68" y="21"/>
                    <a:pt x="0" y="118"/>
                    <a:pt x="18" y="219"/>
                  </a:cubicBezTo>
                  <a:cubicBezTo>
                    <a:pt x="36" y="317"/>
                    <a:pt x="128" y="385"/>
                    <a:pt x="227" y="372"/>
                  </a:cubicBezTo>
                  <a:cubicBezTo>
                    <a:pt x="230" y="372"/>
                    <a:pt x="233" y="371"/>
                    <a:pt x="236" y="371"/>
                  </a:cubicBezTo>
                  <a:cubicBezTo>
                    <a:pt x="285" y="362"/>
                    <a:pt x="328" y="335"/>
                    <a:pt x="356" y="294"/>
                  </a:cubicBezTo>
                  <a:cubicBezTo>
                    <a:pt x="385" y="253"/>
                    <a:pt x="396" y="203"/>
                    <a:pt x="388" y="154"/>
                  </a:cubicBezTo>
                  <a:cubicBezTo>
                    <a:pt x="371" y="65"/>
                    <a:pt x="294" y="0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2B19A0-A1A1-4C1E-BF3C-B7425FC1BC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3900" y="6194425"/>
              <a:ext cx="266700" cy="257175"/>
            </a:xfrm>
            <a:custGeom>
              <a:avLst/>
              <a:gdLst>
                <a:gd name="T0" fmla="*/ 253 w 394"/>
                <a:gd name="T1" fmla="*/ 10 h 381"/>
                <a:gd name="T2" fmla="*/ 226 w 394"/>
                <a:gd name="T3" fmla="*/ 4 h 381"/>
                <a:gd name="T4" fmla="*/ 224 w 394"/>
                <a:gd name="T5" fmla="*/ 3 h 381"/>
                <a:gd name="T6" fmla="*/ 193 w 394"/>
                <a:gd name="T7" fmla="*/ 0 h 381"/>
                <a:gd name="T8" fmla="*/ 9 w 394"/>
                <a:gd name="T9" fmla="*/ 156 h 381"/>
                <a:gd name="T10" fmla="*/ 40 w 394"/>
                <a:gd name="T11" fmla="*/ 295 h 381"/>
                <a:gd name="T12" fmla="*/ 161 w 394"/>
                <a:gd name="T13" fmla="*/ 372 h 381"/>
                <a:gd name="T14" fmla="*/ 161 w 394"/>
                <a:gd name="T15" fmla="*/ 372 h 381"/>
                <a:gd name="T16" fmla="*/ 182 w 394"/>
                <a:gd name="T17" fmla="*/ 374 h 381"/>
                <a:gd name="T18" fmla="*/ 378 w 394"/>
                <a:gd name="T19" fmla="*/ 220 h 381"/>
                <a:gd name="T20" fmla="*/ 253 w 394"/>
                <a:gd name="T21" fmla="*/ 1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381">
                  <a:moveTo>
                    <a:pt x="253" y="10"/>
                  </a:moveTo>
                  <a:cubicBezTo>
                    <a:pt x="244" y="7"/>
                    <a:pt x="235" y="5"/>
                    <a:pt x="226" y="4"/>
                  </a:cubicBezTo>
                  <a:cubicBezTo>
                    <a:pt x="225" y="3"/>
                    <a:pt x="225" y="3"/>
                    <a:pt x="224" y="3"/>
                  </a:cubicBezTo>
                  <a:cubicBezTo>
                    <a:pt x="214" y="2"/>
                    <a:pt x="203" y="0"/>
                    <a:pt x="193" y="0"/>
                  </a:cubicBezTo>
                  <a:cubicBezTo>
                    <a:pt x="102" y="0"/>
                    <a:pt x="24" y="66"/>
                    <a:pt x="9" y="156"/>
                  </a:cubicBezTo>
                  <a:cubicBezTo>
                    <a:pt x="0" y="205"/>
                    <a:pt x="11" y="254"/>
                    <a:pt x="40" y="295"/>
                  </a:cubicBezTo>
                  <a:cubicBezTo>
                    <a:pt x="69" y="336"/>
                    <a:pt x="112" y="363"/>
                    <a:pt x="161" y="372"/>
                  </a:cubicBezTo>
                  <a:cubicBezTo>
                    <a:pt x="161" y="372"/>
                    <a:pt x="161" y="372"/>
                    <a:pt x="161" y="372"/>
                  </a:cubicBezTo>
                  <a:cubicBezTo>
                    <a:pt x="168" y="373"/>
                    <a:pt x="175" y="374"/>
                    <a:pt x="182" y="374"/>
                  </a:cubicBezTo>
                  <a:cubicBezTo>
                    <a:pt x="278" y="381"/>
                    <a:pt x="362" y="313"/>
                    <a:pt x="378" y="220"/>
                  </a:cubicBezTo>
                  <a:cubicBezTo>
                    <a:pt x="394" y="129"/>
                    <a:pt x="340" y="39"/>
                    <a:pt x="25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6F288BA-0C96-4057-92D3-F858D7AA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8250" y="6238875"/>
              <a:ext cx="252413" cy="250825"/>
            </a:xfrm>
            <a:custGeom>
              <a:avLst/>
              <a:gdLst>
                <a:gd name="T0" fmla="*/ 188 w 375"/>
                <a:gd name="T1" fmla="*/ 0 h 373"/>
                <a:gd name="T2" fmla="*/ 188 w 375"/>
                <a:gd name="T3" fmla="*/ 3 h 373"/>
                <a:gd name="T4" fmla="*/ 187 w 375"/>
                <a:gd name="T5" fmla="*/ 0 h 373"/>
                <a:gd name="T6" fmla="*/ 186 w 375"/>
                <a:gd name="T7" fmla="*/ 0 h 373"/>
                <a:gd name="T8" fmla="*/ 0 w 375"/>
                <a:gd name="T9" fmla="*/ 187 h 373"/>
                <a:gd name="T10" fmla="*/ 187 w 375"/>
                <a:gd name="T11" fmla="*/ 373 h 373"/>
                <a:gd name="T12" fmla="*/ 187 w 375"/>
                <a:gd name="T13" fmla="*/ 370 h 373"/>
                <a:gd name="T14" fmla="*/ 188 w 375"/>
                <a:gd name="T15" fmla="*/ 373 h 373"/>
                <a:gd name="T16" fmla="*/ 321 w 375"/>
                <a:gd name="T17" fmla="*/ 318 h 373"/>
                <a:gd name="T18" fmla="*/ 375 w 375"/>
                <a:gd name="T19" fmla="*/ 186 h 373"/>
                <a:gd name="T20" fmla="*/ 188 w 375"/>
                <a:gd name="T2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373">
                  <a:moveTo>
                    <a:pt x="188" y="0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289"/>
                    <a:pt x="84" y="373"/>
                    <a:pt x="187" y="373"/>
                  </a:cubicBezTo>
                  <a:cubicBezTo>
                    <a:pt x="187" y="370"/>
                    <a:pt x="187" y="370"/>
                    <a:pt x="187" y="370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38" y="373"/>
                    <a:pt x="285" y="353"/>
                    <a:pt x="321" y="318"/>
                  </a:cubicBezTo>
                  <a:cubicBezTo>
                    <a:pt x="355" y="283"/>
                    <a:pt x="375" y="236"/>
                    <a:pt x="375" y="186"/>
                  </a:cubicBezTo>
                  <a:cubicBezTo>
                    <a:pt x="375" y="83"/>
                    <a:pt x="291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A902C55-3CD0-4E57-B4A2-7A40241D2B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0138" y="960438"/>
              <a:ext cx="257175" cy="252413"/>
            </a:xfrm>
            <a:custGeom>
              <a:avLst/>
              <a:gdLst>
                <a:gd name="T0" fmla="*/ 190 w 380"/>
                <a:gd name="T1" fmla="*/ 374 h 374"/>
                <a:gd name="T2" fmla="*/ 201 w 380"/>
                <a:gd name="T3" fmla="*/ 374 h 374"/>
                <a:gd name="T4" fmla="*/ 330 w 380"/>
                <a:gd name="T5" fmla="*/ 312 h 374"/>
                <a:gd name="T6" fmla="*/ 378 w 380"/>
                <a:gd name="T7" fmla="*/ 177 h 374"/>
                <a:gd name="T8" fmla="*/ 191 w 380"/>
                <a:gd name="T9" fmla="*/ 0 h 374"/>
                <a:gd name="T10" fmla="*/ 181 w 380"/>
                <a:gd name="T11" fmla="*/ 1 h 374"/>
                <a:gd name="T12" fmla="*/ 180 w 380"/>
                <a:gd name="T13" fmla="*/ 1 h 374"/>
                <a:gd name="T14" fmla="*/ 51 w 380"/>
                <a:gd name="T15" fmla="*/ 62 h 374"/>
                <a:gd name="T16" fmla="*/ 3 w 380"/>
                <a:gd name="T17" fmla="*/ 198 h 374"/>
                <a:gd name="T18" fmla="*/ 190 w 380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74">
                  <a:moveTo>
                    <a:pt x="190" y="374"/>
                  </a:moveTo>
                  <a:cubicBezTo>
                    <a:pt x="193" y="374"/>
                    <a:pt x="197" y="374"/>
                    <a:pt x="201" y="374"/>
                  </a:cubicBezTo>
                  <a:cubicBezTo>
                    <a:pt x="251" y="371"/>
                    <a:pt x="297" y="349"/>
                    <a:pt x="330" y="312"/>
                  </a:cubicBezTo>
                  <a:cubicBezTo>
                    <a:pt x="363" y="275"/>
                    <a:pt x="380" y="227"/>
                    <a:pt x="378" y="177"/>
                  </a:cubicBezTo>
                  <a:cubicBezTo>
                    <a:pt x="372" y="78"/>
                    <a:pt x="291" y="0"/>
                    <a:pt x="191" y="0"/>
                  </a:cubicBezTo>
                  <a:cubicBezTo>
                    <a:pt x="188" y="0"/>
                    <a:pt x="185" y="0"/>
                    <a:pt x="181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30" y="3"/>
                    <a:pt x="84" y="26"/>
                    <a:pt x="51" y="62"/>
                  </a:cubicBezTo>
                  <a:cubicBezTo>
                    <a:pt x="18" y="100"/>
                    <a:pt x="0" y="148"/>
                    <a:pt x="3" y="198"/>
                  </a:cubicBezTo>
                  <a:cubicBezTo>
                    <a:pt x="9" y="297"/>
                    <a:pt x="91" y="374"/>
                    <a:pt x="19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A47B411-C1C3-4032-998C-B4E9A0FBF9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1120775"/>
              <a:ext cx="273050" cy="254000"/>
            </a:xfrm>
            <a:custGeom>
              <a:avLst/>
              <a:gdLst>
                <a:gd name="T0" fmla="*/ 281 w 404"/>
                <a:gd name="T1" fmla="*/ 14 h 375"/>
                <a:gd name="T2" fmla="*/ 281 w 404"/>
                <a:gd name="T3" fmla="*/ 13 h 375"/>
                <a:gd name="T4" fmla="*/ 211 w 404"/>
                <a:gd name="T5" fmla="*/ 0 h 375"/>
                <a:gd name="T6" fmla="*/ 38 w 404"/>
                <a:gd name="T7" fmla="*/ 119 h 375"/>
                <a:gd name="T8" fmla="*/ 142 w 404"/>
                <a:gd name="T9" fmla="*/ 361 h 375"/>
                <a:gd name="T10" fmla="*/ 143 w 404"/>
                <a:gd name="T11" fmla="*/ 362 h 375"/>
                <a:gd name="T12" fmla="*/ 213 w 404"/>
                <a:gd name="T13" fmla="*/ 375 h 375"/>
                <a:gd name="T14" fmla="*/ 386 w 404"/>
                <a:gd name="T15" fmla="*/ 257 h 375"/>
                <a:gd name="T16" fmla="*/ 384 w 404"/>
                <a:gd name="T17" fmla="*/ 114 h 375"/>
                <a:gd name="T18" fmla="*/ 281 w 404"/>
                <a:gd name="T19" fmla="*/ 1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375">
                  <a:moveTo>
                    <a:pt x="281" y="14"/>
                  </a:moveTo>
                  <a:cubicBezTo>
                    <a:pt x="281" y="13"/>
                    <a:pt x="281" y="13"/>
                    <a:pt x="281" y="13"/>
                  </a:cubicBezTo>
                  <a:cubicBezTo>
                    <a:pt x="258" y="5"/>
                    <a:pt x="235" y="0"/>
                    <a:pt x="211" y="0"/>
                  </a:cubicBezTo>
                  <a:cubicBezTo>
                    <a:pt x="134" y="0"/>
                    <a:pt x="66" y="47"/>
                    <a:pt x="38" y="119"/>
                  </a:cubicBezTo>
                  <a:cubicBezTo>
                    <a:pt x="0" y="214"/>
                    <a:pt x="46" y="323"/>
                    <a:pt x="142" y="361"/>
                  </a:cubicBezTo>
                  <a:cubicBezTo>
                    <a:pt x="143" y="362"/>
                    <a:pt x="143" y="362"/>
                    <a:pt x="143" y="362"/>
                  </a:cubicBezTo>
                  <a:cubicBezTo>
                    <a:pt x="165" y="370"/>
                    <a:pt x="189" y="375"/>
                    <a:pt x="213" y="375"/>
                  </a:cubicBezTo>
                  <a:cubicBezTo>
                    <a:pt x="289" y="375"/>
                    <a:pt x="358" y="329"/>
                    <a:pt x="386" y="257"/>
                  </a:cubicBezTo>
                  <a:cubicBezTo>
                    <a:pt x="404" y="210"/>
                    <a:pt x="404" y="160"/>
                    <a:pt x="384" y="114"/>
                  </a:cubicBezTo>
                  <a:cubicBezTo>
                    <a:pt x="365" y="68"/>
                    <a:pt x="328" y="33"/>
                    <a:pt x="28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647AE751-2F6A-40F7-8451-F5C44742B3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8888" y="1358900"/>
              <a:ext cx="274638" cy="252413"/>
            </a:xfrm>
            <a:custGeom>
              <a:avLst/>
              <a:gdLst>
                <a:gd name="T0" fmla="*/ 368 w 406"/>
                <a:gd name="T1" fmla="*/ 292 h 375"/>
                <a:gd name="T2" fmla="*/ 396 w 406"/>
                <a:gd name="T3" fmla="*/ 152 h 375"/>
                <a:gd name="T4" fmla="*/ 317 w 406"/>
                <a:gd name="T5" fmla="*/ 33 h 375"/>
                <a:gd name="T6" fmla="*/ 317 w 406"/>
                <a:gd name="T7" fmla="*/ 33 h 375"/>
                <a:gd name="T8" fmla="*/ 316 w 406"/>
                <a:gd name="T9" fmla="*/ 32 h 375"/>
                <a:gd name="T10" fmla="*/ 212 w 406"/>
                <a:gd name="T11" fmla="*/ 0 h 375"/>
                <a:gd name="T12" fmla="*/ 57 w 406"/>
                <a:gd name="T13" fmla="*/ 82 h 375"/>
                <a:gd name="T14" fmla="*/ 107 w 406"/>
                <a:gd name="T15" fmla="*/ 342 h 375"/>
                <a:gd name="T16" fmla="*/ 107 w 406"/>
                <a:gd name="T17" fmla="*/ 342 h 375"/>
                <a:gd name="T18" fmla="*/ 108 w 406"/>
                <a:gd name="T19" fmla="*/ 342 h 375"/>
                <a:gd name="T20" fmla="*/ 213 w 406"/>
                <a:gd name="T21" fmla="*/ 375 h 375"/>
                <a:gd name="T22" fmla="*/ 368 w 406"/>
                <a:gd name="T23" fmla="*/ 2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375">
                  <a:moveTo>
                    <a:pt x="368" y="292"/>
                  </a:moveTo>
                  <a:cubicBezTo>
                    <a:pt x="396" y="251"/>
                    <a:pt x="406" y="202"/>
                    <a:pt x="396" y="152"/>
                  </a:cubicBezTo>
                  <a:cubicBezTo>
                    <a:pt x="387" y="104"/>
                    <a:pt x="359" y="61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2"/>
                    <a:pt x="316" y="32"/>
                  </a:cubicBezTo>
                  <a:cubicBezTo>
                    <a:pt x="286" y="12"/>
                    <a:pt x="249" y="0"/>
                    <a:pt x="212" y="0"/>
                  </a:cubicBezTo>
                  <a:cubicBezTo>
                    <a:pt x="150" y="0"/>
                    <a:pt x="92" y="31"/>
                    <a:pt x="57" y="82"/>
                  </a:cubicBezTo>
                  <a:cubicBezTo>
                    <a:pt x="0" y="168"/>
                    <a:pt x="21" y="284"/>
                    <a:pt x="107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39" y="364"/>
                    <a:pt x="175" y="375"/>
                    <a:pt x="213" y="375"/>
                  </a:cubicBezTo>
                  <a:cubicBezTo>
                    <a:pt x="275" y="375"/>
                    <a:pt x="333" y="344"/>
                    <a:pt x="36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E86696A-3F40-4FE0-82A8-1B27D9F9FD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788" y="1514475"/>
              <a:ext cx="282575" cy="266700"/>
            </a:xfrm>
            <a:custGeom>
              <a:avLst/>
              <a:gdLst>
                <a:gd name="T0" fmla="*/ 330 w 419"/>
                <a:gd name="T1" fmla="*/ 330 h 395"/>
                <a:gd name="T2" fmla="*/ 331 w 419"/>
                <a:gd name="T3" fmla="*/ 330 h 395"/>
                <a:gd name="T4" fmla="*/ 352 w 419"/>
                <a:gd name="T5" fmla="*/ 66 h 395"/>
                <a:gd name="T6" fmla="*/ 209 w 419"/>
                <a:gd name="T7" fmla="*/ 0 h 395"/>
                <a:gd name="T8" fmla="*/ 89 w 419"/>
                <a:gd name="T9" fmla="*/ 44 h 395"/>
                <a:gd name="T10" fmla="*/ 89 w 419"/>
                <a:gd name="T11" fmla="*/ 44 h 395"/>
                <a:gd name="T12" fmla="*/ 87 w 419"/>
                <a:gd name="T13" fmla="*/ 46 h 395"/>
                <a:gd name="T14" fmla="*/ 66 w 419"/>
                <a:gd name="T15" fmla="*/ 309 h 395"/>
                <a:gd name="T16" fmla="*/ 330 w 419"/>
                <a:gd name="T17" fmla="*/ 33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5">
                  <a:moveTo>
                    <a:pt x="330" y="330"/>
                  </a:moveTo>
                  <a:cubicBezTo>
                    <a:pt x="330" y="330"/>
                    <a:pt x="331" y="330"/>
                    <a:pt x="331" y="330"/>
                  </a:cubicBezTo>
                  <a:cubicBezTo>
                    <a:pt x="409" y="262"/>
                    <a:pt x="419" y="144"/>
                    <a:pt x="352" y="66"/>
                  </a:cubicBezTo>
                  <a:cubicBezTo>
                    <a:pt x="317" y="24"/>
                    <a:pt x="264" y="0"/>
                    <a:pt x="209" y="0"/>
                  </a:cubicBezTo>
                  <a:cubicBezTo>
                    <a:pt x="165" y="0"/>
                    <a:pt x="123" y="16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" y="112"/>
                    <a:pt x="0" y="231"/>
                    <a:pt x="66" y="309"/>
                  </a:cubicBezTo>
                  <a:cubicBezTo>
                    <a:pt x="131" y="384"/>
                    <a:pt x="254" y="395"/>
                    <a:pt x="330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838B5CF-4DEB-4A3C-AB94-E595F5A5A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2113" y="1685925"/>
              <a:ext cx="255588" cy="265113"/>
            </a:xfrm>
            <a:custGeom>
              <a:avLst/>
              <a:gdLst>
                <a:gd name="T0" fmla="*/ 188 w 378"/>
                <a:gd name="T1" fmla="*/ 0 h 391"/>
                <a:gd name="T2" fmla="*/ 59 w 378"/>
                <a:gd name="T3" fmla="*/ 52 h 391"/>
                <a:gd name="T4" fmla="*/ 1 w 378"/>
                <a:gd name="T5" fmla="*/ 182 h 391"/>
                <a:gd name="T6" fmla="*/ 53 w 378"/>
                <a:gd name="T7" fmla="*/ 316 h 391"/>
                <a:gd name="T8" fmla="*/ 57 w 378"/>
                <a:gd name="T9" fmla="*/ 320 h 391"/>
                <a:gd name="T10" fmla="*/ 318 w 378"/>
                <a:gd name="T11" fmla="*/ 324 h 391"/>
                <a:gd name="T12" fmla="*/ 376 w 378"/>
                <a:gd name="T13" fmla="*/ 193 h 391"/>
                <a:gd name="T14" fmla="*/ 325 w 378"/>
                <a:gd name="T15" fmla="*/ 59 h 391"/>
                <a:gd name="T16" fmla="*/ 324 w 378"/>
                <a:gd name="T17" fmla="*/ 59 h 391"/>
                <a:gd name="T18" fmla="*/ 324 w 378"/>
                <a:gd name="T19" fmla="*/ 58 h 391"/>
                <a:gd name="T20" fmla="*/ 188 w 378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391">
                  <a:moveTo>
                    <a:pt x="188" y="0"/>
                  </a:moveTo>
                  <a:cubicBezTo>
                    <a:pt x="140" y="0"/>
                    <a:pt x="94" y="19"/>
                    <a:pt x="59" y="52"/>
                  </a:cubicBezTo>
                  <a:cubicBezTo>
                    <a:pt x="23" y="86"/>
                    <a:pt x="3" y="132"/>
                    <a:pt x="1" y="182"/>
                  </a:cubicBezTo>
                  <a:cubicBezTo>
                    <a:pt x="0" y="233"/>
                    <a:pt x="18" y="280"/>
                    <a:pt x="53" y="316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126" y="390"/>
                    <a:pt x="247" y="391"/>
                    <a:pt x="318" y="324"/>
                  </a:cubicBezTo>
                  <a:cubicBezTo>
                    <a:pt x="354" y="289"/>
                    <a:pt x="374" y="243"/>
                    <a:pt x="376" y="193"/>
                  </a:cubicBezTo>
                  <a:cubicBezTo>
                    <a:pt x="378" y="143"/>
                    <a:pt x="359" y="96"/>
                    <a:pt x="325" y="59"/>
                  </a:cubicBezTo>
                  <a:cubicBezTo>
                    <a:pt x="325" y="59"/>
                    <a:pt x="325" y="59"/>
                    <a:pt x="324" y="59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288" y="21"/>
                    <a:pt x="240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A9CAFFB-040C-47AF-8315-BB439A0FCA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238" y="1884363"/>
              <a:ext cx="258763" cy="252413"/>
            </a:xfrm>
            <a:custGeom>
              <a:avLst/>
              <a:gdLst>
                <a:gd name="T0" fmla="*/ 306 w 385"/>
                <a:gd name="T1" fmla="*/ 38 h 375"/>
                <a:gd name="T2" fmla="*/ 193 w 385"/>
                <a:gd name="T3" fmla="*/ 0 h 375"/>
                <a:gd name="T4" fmla="*/ 44 w 385"/>
                <a:gd name="T5" fmla="*/ 74 h 375"/>
                <a:gd name="T6" fmla="*/ 44 w 385"/>
                <a:gd name="T7" fmla="*/ 75 h 375"/>
                <a:gd name="T8" fmla="*/ 7 w 385"/>
                <a:gd name="T9" fmla="*/ 213 h 375"/>
                <a:gd name="T10" fmla="*/ 79 w 385"/>
                <a:gd name="T11" fmla="*/ 337 h 375"/>
                <a:gd name="T12" fmla="*/ 192 w 385"/>
                <a:gd name="T13" fmla="*/ 375 h 375"/>
                <a:gd name="T14" fmla="*/ 341 w 385"/>
                <a:gd name="T15" fmla="*/ 301 h 375"/>
                <a:gd name="T16" fmla="*/ 341 w 385"/>
                <a:gd name="T17" fmla="*/ 300 h 375"/>
                <a:gd name="T18" fmla="*/ 378 w 385"/>
                <a:gd name="T19" fmla="*/ 162 h 375"/>
                <a:gd name="T20" fmla="*/ 306 w 385"/>
                <a:gd name="T21" fmla="*/ 3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75">
                  <a:moveTo>
                    <a:pt x="306" y="38"/>
                  </a:moveTo>
                  <a:cubicBezTo>
                    <a:pt x="273" y="13"/>
                    <a:pt x="234" y="0"/>
                    <a:pt x="193" y="0"/>
                  </a:cubicBezTo>
                  <a:cubicBezTo>
                    <a:pt x="134" y="0"/>
                    <a:pt x="80" y="27"/>
                    <a:pt x="44" y="7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13" y="114"/>
                    <a:pt x="0" y="164"/>
                    <a:pt x="7" y="213"/>
                  </a:cubicBezTo>
                  <a:cubicBezTo>
                    <a:pt x="14" y="263"/>
                    <a:pt x="39" y="306"/>
                    <a:pt x="79" y="337"/>
                  </a:cubicBezTo>
                  <a:cubicBezTo>
                    <a:pt x="112" y="362"/>
                    <a:pt x="151" y="375"/>
                    <a:pt x="192" y="375"/>
                  </a:cubicBezTo>
                  <a:cubicBezTo>
                    <a:pt x="251" y="375"/>
                    <a:pt x="305" y="348"/>
                    <a:pt x="341" y="301"/>
                  </a:cubicBezTo>
                  <a:cubicBezTo>
                    <a:pt x="341" y="301"/>
                    <a:pt x="341" y="301"/>
                    <a:pt x="341" y="300"/>
                  </a:cubicBezTo>
                  <a:cubicBezTo>
                    <a:pt x="372" y="260"/>
                    <a:pt x="385" y="211"/>
                    <a:pt x="378" y="162"/>
                  </a:cubicBezTo>
                  <a:cubicBezTo>
                    <a:pt x="371" y="112"/>
                    <a:pt x="346" y="68"/>
                    <a:pt x="30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BA98889-D740-4A58-9A94-38C118F38B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13" y="2317750"/>
              <a:ext cx="273050" cy="269875"/>
            </a:xfrm>
            <a:custGeom>
              <a:avLst/>
              <a:gdLst>
                <a:gd name="T0" fmla="*/ 46 w 406"/>
                <a:gd name="T1" fmla="*/ 105 h 399"/>
                <a:gd name="T2" fmla="*/ 44 w 406"/>
                <a:gd name="T3" fmla="*/ 110 h 399"/>
                <a:gd name="T4" fmla="*/ 135 w 406"/>
                <a:gd name="T5" fmla="*/ 357 h 399"/>
                <a:gd name="T6" fmla="*/ 382 w 406"/>
                <a:gd name="T7" fmla="*/ 270 h 399"/>
                <a:gd name="T8" fmla="*/ 383 w 406"/>
                <a:gd name="T9" fmla="*/ 265 h 399"/>
                <a:gd name="T10" fmla="*/ 389 w 406"/>
                <a:gd name="T11" fmla="*/ 123 h 399"/>
                <a:gd name="T12" fmla="*/ 292 w 406"/>
                <a:gd name="T13" fmla="*/ 17 h 399"/>
                <a:gd name="T14" fmla="*/ 214 w 406"/>
                <a:gd name="T15" fmla="*/ 0 h 399"/>
                <a:gd name="T16" fmla="*/ 46 w 406"/>
                <a:gd name="T17" fmla="*/ 10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99">
                  <a:moveTo>
                    <a:pt x="46" y="105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0" y="203"/>
                    <a:pt x="41" y="314"/>
                    <a:pt x="135" y="357"/>
                  </a:cubicBezTo>
                  <a:cubicBezTo>
                    <a:pt x="225" y="399"/>
                    <a:pt x="339" y="357"/>
                    <a:pt x="382" y="270"/>
                  </a:cubicBezTo>
                  <a:cubicBezTo>
                    <a:pt x="382" y="268"/>
                    <a:pt x="383" y="267"/>
                    <a:pt x="383" y="265"/>
                  </a:cubicBezTo>
                  <a:cubicBezTo>
                    <a:pt x="405" y="220"/>
                    <a:pt x="406" y="169"/>
                    <a:pt x="389" y="123"/>
                  </a:cubicBezTo>
                  <a:cubicBezTo>
                    <a:pt x="372" y="75"/>
                    <a:pt x="338" y="38"/>
                    <a:pt x="292" y="17"/>
                  </a:cubicBezTo>
                  <a:cubicBezTo>
                    <a:pt x="268" y="6"/>
                    <a:pt x="241" y="0"/>
                    <a:pt x="214" y="0"/>
                  </a:cubicBezTo>
                  <a:cubicBezTo>
                    <a:pt x="143" y="0"/>
                    <a:pt x="77" y="41"/>
                    <a:pt x="4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9F9FB31-BD37-4F4C-B697-D7651659C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438" y="2800350"/>
              <a:ext cx="273050" cy="263525"/>
            </a:xfrm>
            <a:custGeom>
              <a:avLst/>
              <a:gdLst>
                <a:gd name="T0" fmla="*/ 165 w 406"/>
                <a:gd name="T1" fmla="*/ 370 h 391"/>
                <a:gd name="T2" fmla="*/ 387 w 406"/>
                <a:gd name="T3" fmla="*/ 228 h 391"/>
                <a:gd name="T4" fmla="*/ 389 w 406"/>
                <a:gd name="T5" fmla="*/ 218 h 391"/>
                <a:gd name="T6" fmla="*/ 245 w 406"/>
                <a:gd name="T7" fmla="*/ 4 h 391"/>
                <a:gd name="T8" fmla="*/ 205 w 406"/>
                <a:gd name="T9" fmla="*/ 0 h 391"/>
                <a:gd name="T10" fmla="*/ 25 w 406"/>
                <a:gd name="T11" fmla="*/ 135 h 391"/>
                <a:gd name="T12" fmla="*/ 22 w 406"/>
                <a:gd name="T13" fmla="*/ 147 h 391"/>
                <a:gd name="T14" fmla="*/ 165 w 406"/>
                <a:gd name="T15" fmla="*/ 37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391">
                  <a:moveTo>
                    <a:pt x="165" y="370"/>
                  </a:moveTo>
                  <a:cubicBezTo>
                    <a:pt x="264" y="391"/>
                    <a:pt x="366" y="325"/>
                    <a:pt x="387" y="228"/>
                  </a:cubicBezTo>
                  <a:cubicBezTo>
                    <a:pt x="388" y="224"/>
                    <a:pt x="388" y="221"/>
                    <a:pt x="389" y="218"/>
                  </a:cubicBezTo>
                  <a:cubicBezTo>
                    <a:pt x="406" y="119"/>
                    <a:pt x="343" y="25"/>
                    <a:pt x="245" y="4"/>
                  </a:cubicBezTo>
                  <a:cubicBezTo>
                    <a:pt x="232" y="1"/>
                    <a:pt x="218" y="0"/>
                    <a:pt x="205" y="0"/>
                  </a:cubicBezTo>
                  <a:cubicBezTo>
                    <a:pt x="122" y="0"/>
                    <a:pt x="48" y="55"/>
                    <a:pt x="25" y="135"/>
                  </a:cubicBezTo>
                  <a:cubicBezTo>
                    <a:pt x="24" y="139"/>
                    <a:pt x="23" y="143"/>
                    <a:pt x="22" y="147"/>
                  </a:cubicBezTo>
                  <a:cubicBezTo>
                    <a:pt x="0" y="248"/>
                    <a:pt x="64" y="348"/>
                    <a:pt x="165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108CD54-62B5-4FBB-8110-275286A1B8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888" y="4730750"/>
              <a:ext cx="284163" cy="268288"/>
            </a:xfrm>
            <a:custGeom>
              <a:avLst/>
              <a:gdLst>
                <a:gd name="T0" fmla="*/ 210 w 421"/>
                <a:gd name="T1" fmla="*/ 0 h 398"/>
                <a:gd name="T2" fmla="*/ 96 w 421"/>
                <a:gd name="T3" fmla="*/ 39 h 398"/>
                <a:gd name="T4" fmla="*/ 54 w 421"/>
                <a:gd name="T5" fmla="*/ 290 h 398"/>
                <a:gd name="T6" fmla="*/ 62 w 421"/>
                <a:gd name="T7" fmla="*/ 302 h 398"/>
                <a:gd name="T8" fmla="*/ 324 w 421"/>
                <a:gd name="T9" fmla="*/ 337 h 398"/>
                <a:gd name="T10" fmla="*/ 358 w 421"/>
                <a:gd name="T11" fmla="*/ 75 h 398"/>
                <a:gd name="T12" fmla="*/ 344 w 421"/>
                <a:gd name="T13" fmla="*/ 58 h 398"/>
                <a:gd name="T14" fmla="*/ 210 w 421"/>
                <a:gd name="T1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398">
                  <a:moveTo>
                    <a:pt x="210" y="0"/>
                  </a:moveTo>
                  <a:cubicBezTo>
                    <a:pt x="168" y="0"/>
                    <a:pt x="129" y="14"/>
                    <a:pt x="96" y="39"/>
                  </a:cubicBezTo>
                  <a:cubicBezTo>
                    <a:pt x="18" y="99"/>
                    <a:pt x="0" y="209"/>
                    <a:pt x="54" y="290"/>
                  </a:cubicBezTo>
                  <a:cubicBezTo>
                    <a:pt x="56" y="294"/>
                    <a:pt x="59" y="298"/>
                    <a:pt x="62" y="302"/>
                  </a:cubicBezTo>
                  <a:cubicBezTo>
                    <a:pt x="123" y="382"/>
                    <a:pt x="244" y="398"/>
                    <a:pt x="324" y="337"/>
                  </a:cubicBezTo>
                  <a:cubicBezTo>
                    <a:pt x="406" y="274"/>
                    <a:pt x="421" y="156"/>
                    <a:pt x="358" y="75"/>
                  </a:cubicBezTo>
                  <a:cubicBezTo>
                    <a:pt x="354" y="68"/>
                    <a:pt x="349" y="63"/>
                    <a:pt x="344" y="58"/>
                  </a:cubicBezTo>
                  <a:cubicBezTo>
                    <a:pt x="309" y="22"/>
                    <a:pt x="260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95C89AE-7EBE-4D43-A1C1-3C2719FE76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5763" y="4913313"/>
              <a:ext cx="279400" cy="265113"/>
            </a:xfrm>
            <a:custGeom>
              <a:avLst/>
              <a:gdLst>
                <a:gd name="T0" fmla="*/ 343 w 414"/>
                <a:gd name="T1" fmla="*/ 316 h 393"/>
                <a:gd name="T2" fmla="*/ 362 w 414"/>
                <a:gd name="T3" fmla="*/ 293 h 393"/>
                <a:gd name="T4" fmla="*/ 335 w 414"/>
                <a:gd name="T5" fmla="*/ 51 h 393"/>
                <a:gd name="T6" fmla="*/ 207 w 414"/>
                <a:gd name="T7" fmla="*/ 0 h 393"/>
                <a:gd name="T8" fmla="*/ 75 w 414"/>
                <a:gd name="T9" fmla="*/ 56 h 393"/>
                <a:gd name="T10" fmla="*/ 71 w 414"/>
                <a:gd name="T11" fmla="*/ 60 h 393"/>
                <a:gd name="T12" fmla="*/ 71 w 414"/>
                <a:gd name="T13" fmla="*/ 60 h 393"/>
                <a:gd name="T14" fmla="*/ 71 w 414"/>
                <a:gd name="T15" fmla="*/ 60 h 393"/>
                <a:gd name="T16" fmla="*/ 78 w 414"/>
                <a:gd name="T17" fmla="*/ 324 h 393"/>
                <a:gd name="T18" fmla="*/ 342 w 414"/>
                <a:gd name="T19" fmla="*/ 316 h 393"/>
                <a:gd name="T20" fmla="*/ 343 w 414"/>
                <a:gd name="T21" fmla="*/ 31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" h="393">
                  <a:moveTo>
                    <a:pt x="343" y="316"/>
                  </a:moveTo>
                  <a:cubicBezTo>
                    <a:pt x="350" y="309"/>
                    <a:pt x="356" y="301"/>
                    <a:pt x="362" y="293"/>
                  </a:cubicBezTo>
                  <a:cubicBezTo>
                    <a:pt x="414" y="216"/>
                    <a:pt x="403" y="115"/>
                    <a:pt x="335" y="51"/>
                  </a:cubicBezTo>
                  <a:cubicBezTo>
                    <a:pt x="301" y="18"/>
                    <a:pt x="255" y="0"/>
                    <a:pt x="207" y="0"/>
                  </a:cubicBezTo>
                  <a:cubicBezTo>
                    <a:pt x="157" y="0"/>
                    <a:pt x="110" y="20"/>
                    <a:pt x="75" y="56"/>
                  </a:cubicBezTo>
                  <a:cubicBezTo>
                    <a:pt x="74" y="57"/>
                    <a:pt x="73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0" y="135"/>
                    <a:pt x="3" y="253"/>
                    <a:pt x="78" y="324"/>
                  </a:cubicBezTo>
                  <a:cubicBezTo>
                    <a:pt x="151" y="393"/>
                    <a:pt x="274" y="389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B8D29F14-3B34-4B08-B7EC-6A98A800D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313" y="5097463"/>
              <a:ext cx="277813" cy="266700"/>
            </a:xfrm>
            <a:custGeom>
              <a:avLst/>
              <a:gdLst>
                <a:gd name="T0" fmla="*/ 86 w 412"/>
                <a:gd name="T1" fmla="*/ 331 h 395"/>
                <a:gd name="T2" fmla="*/ 86 w 412"/>
                <a:gd name="T3" fmla="*/ 331 h 395"/>
                <a:gd name="T4" fmla="*/ 99 w 412"/>
                <a:gd name="T5" fmla="*/ 341 h 395"/>
                <a:gd name="T6" fmla="*/ 349 w 412"/>
                <a:gd name="T7" fmla="*/ 309 h 395"/>
                <a:gd name="T8" fmla="*/ 338 w 412"/>
                <a:gd name="T9" fmla="*/ 55 h 395"/>
                <a:gd name="T10" fmla="*/ 326 w 412"/>
                <a:gd name="T11" fmla="*/ 44 h 395"/>
                <a:gd name="T12" fmla="*/ 323 w 412"/>
                <a:gd name="T13" fmla="*/ 42 h 395"/>
                <a:gd name="T14" fmla="*/ 205 w 412"/>
                <a:gd name="T15" fmla="*/ 0 h 395"/>
                <a:gd name="T16" fmla="*/ 62 w 412"/>
                <a:gd name="T17" fmla="*/ 67 h 395"/>
                <a:gd name="T18" fmla="*/ 74 w 412"/>
                <a:gd name="T19" fmla="*/ 320 h 395"/>
                <a:gd name="T20" fmla="*/ 86 w 412"/>
                <a:gd name="T21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2" h="395">
                  <a:moveTo>
                    <a:pt x="86" y="331"/>
                  </a:moveTo>
                  <a:cubicBezTo>
                    <a:pt x="86" y="331"/>
                    <a:pt x="86" y="331"/>
                    <a:pt x="86" y="331"/>
                  </a:cubicBezTo>
                  <a:cubicBezTo>
                    <a:pt x="91" y="335"/>
                    <a:pt x="95" y="338"/>
                    <a:pt x="99" y="341"/>
                  </a:cubicBezTo>
                  <a:cubicBezTo>
                    <a:pt x="176" y="395"/>
                    <a:pt x="288" y="380"/>
                    <a:pt x="349" y="309"/>
                  </a:cubicBezTo>
                  <a:cubicBezTo>
                    <a:pt x="412" y="234"/>
                    <a:pt x="407" y="123"/>
                    <a:pt x="338" y="55"/>
                  </a:cubicBezTo>
                  <a:cubicBezTo>
                    <a:pt x="334" y="51"/>
                    <a:pt x="330" y="48"/>
                    <a:pt x="326" y="44"/>
                  </a:cubicBezTo>
                  <a:cubicBezTo>
                    <a:pt x="323" y="42"/>
                    <a:pt x="323" y="42"/>
                    <a:pt x="323" y="42"/>
                  </a:cubicBezTo>
                  <a:cubicBezTo>
                    <a:pt x="290" y="15"/>
                    <a:pt x="248" y="0"/>
                    <a:pt x="205" y="0"/>
                  </a:cubicBezTo>
                  <a:cubicBezTo>
                    <a:pt x="150" y="0"/>
                    <a:pt x="98" y="25"/>
                    <a:pt x="62" y="67"/>
                  </a:cubicBezTo>
                  <a:cubicBezTo>
                    <a:pt x="0" y="141"/>
                    <a:pt x="5" y="252"/>
                    <a:pt x="74" y="320"/>
                  </a:cubicBezTo>
                  <a:cubicBezTo>
                    <a:pt x="78" y="324"/>
                    <a:pt x="82" y="328"/>
                    <a:pt x="86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1E6F9A-148F-48FA-AD9C-34F9C31F7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4938" y="5381625"/>
              <a:ext cx="261938" cy="252413"/>
            </a:xfrm>
            <a:custGeom>
              <a:avLst/>
              <a:gdLst>
                <a:gd name="T0" fmla="*/ 107 w 388"/>
                <a:gd name="T1" fmla="*/ 352 h 374"/>
                <a:gd name="T2" fmla="*/ 107 w 388"/>
                <a:gd name="T3" fmla="*/ 352 h 374"/>
                <a:gd name="T4" fmla="*/ 195 w 388"/>
                <a:gd name="T5" fmla="*/ 374 h 374"/>
                <a:gd name="T6" fmla="*/ 360 w 388"/>
                <a:gd name="T7" fmla="*/ 274 h 374"/>
                <a:gd name="T8" fmla="*/ 373 w 388"/>
                <a:gd name="T9" fmla="*/ 132 h 374"/>
                <a:gd name="T10" fmla="*/ 282 w 388"/>
                <a:gd name="T11" fmla="*/ 22 h 374"/>
                <a:gd name="T12" fmla="*/ 281 w 388"/>
                <a:gd name="T13" fmla="*/ 22 h 374"/>
                <a:gd name="T14" fmla="*/ 281 w 388"/>
                <a:gd name="T15" fmla="*/ 21 h 374"/>
                <a:gd name="T16" fmla="*/ 194 w 388"/>
                <a:gd name="T17" fmla="*/ 0 h 374"/>
                <a:gd name="T18" fmla="*/ 28 w 388"/>
                <a:gd name="T19" fmla="*/ 99 h 374"/>
                <a:gd name="T20" fmla="*/ 15 w 388"/>
                <a:gd name="T21" fmla="*/ 242 h 374"/>
                <a:gd name="T22" fmla="*/ 107 w 388"/>
                <a:gd name="T23" fmla="*/ 35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8" h="374">
                  <a:moveTo>
                    <a:pt x="107" y="352"/>
                  </a:moveTo>
                  <a:cubicBezTo>
                    <a:pt x="107" y="352"/>
                    <a:pt x="107" y="352"/>
                    <a:pt x="107" y="352"/>
                  </a:cubicBezTo>
                  <a:cubicBezTo>
                    <a:pt x="134" y="367"/>
                    <a:pt x="165" y="374"/>
                    <a:pt x="195" y="374"/>
                  </a:cubicBezTo>
                  <a:cubicBezTo>
                    <a:pt x="264" y="374"/>
                    <a:pt x="328" y="336"/>
                    <a:pt x="360" y="274"/>
                  </a:cubicBezTo>
                  <a:cubicBezTo>
                    <a:pt x="383" y="230"/>
                    <a:pt x="388" y="180"/>
                    <a:pt x="373" y="132"/>
                  </a:cubicBezTo>
                  <a:cubicBezTo>
                    <a:pt x="358" y="84"/>
                    <a:pt x="326" y="45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54" y="7"/>
                    <a:pt x="224" y="0"/>
                    <a:pt x="194" y="0"/>
                  </a:cubicBezTo>
                  <a:cubicBezTo>
                    <a:pt x="124" y="0"/>
                    <a:pt x="61" y="38"/>
                    <a:pt x="28" y="99"/>
                  </a:cubicBezTo>
                  <a:cubicBezTo>
                    <a:pt x="5" y="144"/>
                    <a:pt x="0" y="194"/>
                    <a:pt x="15" y="242"/>
                  </a:cubicBezTo>
                  <a:cubicBezTo>
                    <a:pt x="30" y="289"/>
                    <a:pt x="63" y="329"/>
                    <a:pt x="107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D1E7A91C-8C3D-4F2A-894B-485BFC8D35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0738" y="5483225"/>
              <a:ext cx="273050" cy="252413"/>
            </a:xfrm>
            <a:custGeom>
              <a:avLst/>
              <a:gdLst>
                <a:gd name="T0" fmla="*/ 282 w 405"/>
                <a:gd name="T1" fmla="*/ 360 h 375"/>
                <a:gd name="T2" fmla="*/ 384 w 405"/>
                <a:gd name="T3" fmla="*/ 261 h 375"/>
                <a:gd name="T4" fmla="*/ 386 w 405"/>
                <a:gd name="T5" fmla="*/ 117 h 375"/>
                <a:gd name="T6" fmla="*/ 212 w 405"/>
                <a:gd name="T7" fmla="*/ 0 h 375"/>
                <a:gd name="T8" fmla="*/ 142 w 405"/>
                <a:gd name="T9" fmla="*/ 14 h 375"/>
                <a:gd name="T10" fmla="*/ 142 w 405"/>
                <a:gd name="T11" fmla="*/ 14 h 375"/>
                <a:gd name="T12" fmla="*/ 137 w 405"/>
                <a:gd name="T13" fmla="*/ 16 h 375"/>
                <a:gd name="T14" fmla="*/ 38 w 405"/>
                <a:gd name="T15" fmla="*/ 258 h 375"/>
                <a:gd name="T16" fmla="*/ 211 w 405"/>
                <a:gd name="T17" fmla="*/ 375 h 375"/>
                <a:gd name="T18" fmla="*/ 273 w 405"/>
                <a:gd name="T19" fmla="*/ 364 h 375"/>
                <a:gd name="T20" fmla="*/ 282 w 405"/>
                <a:gd name="T21" fmla="*/ 36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375">
                  <a:moveTo>
                    <a:pt x="282" y="360"/>
                  </a:moveTo>
                  <a:cubicBezTo>
                    <a:pt x="329" y="342"/>
                    <a:pt x="365" y="306"/>
                    <a:pt x="384" y="261"/>
                  </a:cubicBezTo>
                  <a:cubicBezTo>
                    <a:pt x="404" y="215"/>
                    <a:pt x="405" y="163"/>
                    <a:pt x="386" y="117"/>
                  </a:cubicBezTo>
                  <a:cubicBezTo>
                    <a:pt x="357" y="46"/>
                    <a:pt x="289" y="0"/>
                    <a:pt x="212" y="0"/>
                  </a:cubicBezTo>
                  <a:cubicBezTo>
                    <a:pt x="188" y="0"/>
                    <a:pt x="165" y="5"/>
                    <a:pt x="142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45" y="56"/>
                    <a:pt x="0" y="164"/>
                    <a:pt x="38" y="258"/>
                  </a:cubicBezTo>
                  <a:cubicBezTo>
                    <a:pt x="66" y="329"/>
                    <a:pt x="135" y="375"/>
                    <a:pt x="211" y="375"/>
                  </a:cubicBezTo>
                  <a:cubicBezTo>
                    <a:pt x="233" y="375"/>
                    <a:pt x="253" y="371"/>
                    <a:pt x="273" y="364"/>
                  </a:cubicBezTo>
                  <a:cubicBezTo>
                    <a:pt x="276" y="363"/>
                    <a:pt x="279" y="362"/>
                    <a:pt x="282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055B1FF-C2AD-4BBA-B729-BCA7482BB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8138" y="5619750"/>
              <a:ext cx="271463" cy="252413"/>
            </a:xfrm>
            <a:custGeom>
              <a:avLst/>
              <a:gdLst>
                <a:gd name="T0" fmla="*/ 231 w 402"/>
                <a:gd name="T1" fmla="*/ 372 h 374"/>
                <a:gd name="T2" fmla="*/ 233 w 402"/>
                <a:gd name="T3" fmla="*/ 372 h 374"/>
                <a:gd name="T4" fmla="*/ 261 w 402"/>
                <a:gd name="T5" fmla="*/ 365 h 374"/>
                <a:gd name="T6" fmla="*/ 387 w 402"/>
                <a:gd name="T7" fmla="*/ 157 h 374"/>
                <a:gd name="T8" fmla="*/ 203 w 402"/>
                <a:gd name="T9" fmla="*/ 0 h 374"/>
                <a:gd name="T10" fmla="*/ 172 w 402"/>
                <a:gd name="T11" fmla="*/ 3 h 374"/>
                <a:gd name="T12" fmla="*/ 172 w 402"/>
                <a:gd name="T13" fmla="*/ 3 h 374"/>
                <a:gd name="T14" fmla="*/ 171 w 402"/>
                <a:gd name="T15" fmla="*/ 3 h 374"/>
                <a:gd name="T16" fmla="*/ 17 w 402"/>
                <a:gd name="T17" fmla="*/ 218 h 374"/>
                <a:gd name="T18" fmla="*/ 201 w 402"/>
                <a:gd name="T19" fmla="*/ 374 h 374"/>
                <a:gd name="T20" fmla="*/ 228 w 402"/>
                <a:gd name="T21" fmla="*/ 372 h 374"/>
                <a:gd name="T22" fmla="*/ 231 w 402"/>
                <a:gd name="T2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2" h="374">
                  <a:moveTo>
                    <a:pt x="231" y="372"/>
                  </a:moveTo>
                  <a:cubicBezTo>
                    <a:pt x="233" y="372"/>
                    <a:pt x="233" y="372"/>
                    <a:pt x="233" y="372"/>
                  </a:cubicBezTo>
                  <a:cubicBezTo>
                    <a:pt x="242" y="370"/>
                    <a:pt x="251" y="368"/>
                    <a:pt x="261" y="365"/>
                  </a:cubicBezTo>
                  <a:cubicBezTo>
                    <a:pt x="348" y="336"/>
                    <a:pt x="402" y="246"/>
                    <a:pt x="387" y="157"/>
                  </a:cubicBezTo>
                  <a:cubicBezTo>
                    <a:pt x="372" y="66"/>
                    <a:pt x="294" y="0"/>
                    <a:pt x="203" y="0"/>
                  </a:cubicBezTo>
                  <a:cubicBezTo>
                    <a:pt x="193" y="0"/>
                    <a:pt x="182" y="1"/>
                    <a:pt x="172" y="3"/>
                  </a:cubicBezTo>
                  <a:cubicBezTo>
                    <a:pt x="172" y="2"/>
                    <a:pt x="172" y="2"/>
                    <a:pt x="172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69" y="20"/>
                    <a:pt x="0" y="116"/>
                    <a:pt x="17" y="218"/>
                  </a:cubicBezTo>
                  <a:cubicBezTo>
                    <a:pt x="32" y="308"/>
                    <a:pt x="109" y="374"/>
                    <a:pt x="201" y="374"/>
                  </a:cubicBezTo>
                  <a:cubicBezTo>
                    <a:pt x="210" y="374"/>
                    <a:pt x="220" y="373"/>
                    <a:pt x="228" y="372"/>
                  </a:cubicBezTo>
                  <a:cubicBezTo>
                    <a:pt x="230" y="372"/>
                    <a:pt x="231" y="372"/>
                    <a:pt x="231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AF18E9E-1764-4DB5-9F79-12143B313D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1582738"/>
              <a:ext cx="261938" cy="252413"/>
            </a:xfrm>
            <a:custGeom>
              <a:avLst/>
              <a:gdLst>
                <a:gd name="T0" fmla="*/ 194 w 389"/>
                <a:gd name="T1" fmla="*/ 374 h 374"/>
                <a:gd name="T2" fmla="*/ 208 w 389"/>
                <a:gd name="T3" fmla="*/ 373 h 374"/>
                <a:gd name="T4" fmla="*/ 209 w 389"/>
                <a:gd name="T5" fmla="*/ 373 h 374"/>
                <a:gd name="T6" fmla="*/ 382 w 389"/>
                <a:gd name="T7" fmla="*/ 173 h 374"/>
                <a:gd name="T8" fmla="*/ 195 w 389"/>
                <a:gd name="T9" fmla="*/ 0 h 374"/>
                <a:gd name="T10" fmla="*/ 181 w 389"/>
                <a:gd name="T11" fmla="*/ 1 h 374"/>
                <a:gd name="T12" fmla="*/ 180 w 389"/>
                <a:gd name="T13" fmla="*/ 1 h 374"/>
                <a:gd name="T14" fmla="*/ 7 w 389"/>
                <a:gd name="T15" fmla="*/ 201 h 374"/>
                <a:gd name="T16" fmla="*/ 194 w 389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74">
                  <a:moveTo>
                    <a:pt x="194" y="374"/>
                  </a:moveTo>
                  <a:cubicBezTo>
                    <a:pt x="199" y="374"/>
                    <a:pt x="204" y="374"/>
                    <a:pt x="208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312" y="366"/>
                    <a:pt x="389" y="276"/>
                    <a:pt x="382" y="173"/>
                  </a:cubicBezTo>
                  <a:cubicBezTo>
                    <a:pt x="374" y="76"/>
                    <a:pt x="293" y="0"/>
                    <a:pt x="195" y="0"/>
                  </a:cubicBezTo>
                  <a:cubicBezTo>
                    <a:pt x="190" y="0"/>
                    <a:pt x="186" y="0"/>
                    <a:pt x="181" y="1"/>
                  </a:cubicBezTo>
                  <a:cubicBezTo>
                    <a:pt x="181" y="1"/>
                    <a:pt x="181" y="1"/>
                    <a:pt x="180" y="1"/>
                  </a:cubicBezTo>
                  <a:cubicBezTo>
                    <a:pt x="77" y="9"/>
                    <a:pt x="0" y="98"/>
                    <a:pt x="7" y="201"/>
                  </a:cubicBezTo>
                  <a:cubicBezTo>
                    <a:pt x="15" y="298"/>
                    <a:pt x="97" y="374"/>
                    <a:pt x="194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2F68D15-59ED-495C-8220-9F81674AA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1788" y="1620838"/>
              <a:ext cx="277813" cy="265113"/>
            </a:xfrm>
            <a:custGeom>
              <a:avLst/>
              <a:gdLst>
                <a:gd name="T0" fmla="*/ 164 w 411"/>
                <a:gd name="T1" fmla="*/ 370 h 393"/>
                <a:gd name="T2" fmla="*/ 164 w 411"/>
                <a:gd name="T3" fmla="*/ 370 h 393"/>
                <a:gd name="T4" fmla="*/ 165 w 411"/>
                <a:gd name="T5" fmla="*/ 370 h 393"/>
                <a:gd name="T6" fmla="*/ 388 w 411"/>
                <a:gd name="T7" fmla="*/ 229 h 393"/>
                <a:gd name="T8" fmla="*/ 247 w 411"/>
                <a:gd name="T9" fmla="*/ 5 h 393"/>
                <a:gd name="T10" fmla="*/ 246 w 411"/>
                <a:gd name="T11" fmla="*/ 5 h 393"/>
                <a:gd name="T12" fmla="*/ 220 w 411"/>
                <a:gd name="T13" fmla="*/ 1 h 393"/>
                <a:gd name="T14" fmla="*/ 204 w 411"/>
                <a:gd name="T15" fmla="*/ 0 h 393"/>
                <a:gd name="T16" fmla="*/ 22 w 411"/>
                <a:gd name="T17" fmla="*/ 146 h 393"/>
                <a:gd name="T18" fmla="*/ 164 w 411"/>
                <a:gd name="T19" fmla="*/ 37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93">
                  <a:moveTo>
                    <a:pt x="164" y="370"/>
                  </a:moveTo>
                  <a:cubicBezTo>
                    <a:pt x="164" y="370"/>
                    <a:pt x="164" y="370"/>
                    <a:pt x="164" y="370"/>
                  </a:cubicBezTo>
                  <a:cubicBezTo>
                    <a:pt x="165" y="370"/>
                    <a:pt x="165" y="370"/>
                    <a:pt x="165" y="370"/>
                  </a:cubicBezTo>
                  <a:cubicBezTo>
                    <a:pt x="265" y="393"/>
                    <a:pt x="365" y="328"/>
                    <a:pt x="388" y="229"/>
                  </a:cubicBezTo>
                  <a:cubicBezTo>
                    <a:pt x="411" y="129"/>
                    <a:pt x="347" y="28"/>
                    <a:pt x="247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8" y="4"/>
                    <a:pt x="228" y="2"/>
                    <a:pt x="220" y="1"/>
                  </a:cubicBezTo>
                  <a:cubicBezTo>
                    <a:pt x="215" y="1"/>
                    <a:pt x="209" y="0"/>
                    <a:pt x="204" y="0"/>
                  </a:cubicBezTo>
                  <a:cubicBezTo>
                    <a:pt x="116" y="0"/>
                    <a:pt x="42" y="60"/>
                    <a:pt x="22" y="146"/>
                  </a:cubicBezTo>
                  <a:cubicBezTo>
                    <a:pt x="0" y="247"/>
                    <a:pt x="63" y="347"/>
                    <a:pt x="164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98569D83-5F27-4F22-9043-1E3F12FA12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6900" y="1697038"/>
              <a:ext cx="273050" cy="254000"/>
            </a:xfrm>
            <a:custGeom>
              <a:avLst/>
              <a:gdLst>
                <a:gd name="T0" fmla="*/ 193 w 406"/>
                <a:gd name="T1" fmla="*/ 375 h 375"/>
                <a:gd name="T2" fmla="*/ 261 w 406"/>
                <a:gd name="T3" fmla="*/ 362 h 375"/>
                <a:gd name="T4" fmla="*/ 263 w 406"/>
                <a:gd name="T5" fmla="*/ 361 h 375"/>
                <a:gd name="T6" fmla="*/ 368 w 406"/>
                <a:gd name="T7" fmla="*/ 119 h 375"/>
                <a:gd name="T8" fmla="*/ 194 w 406"/>
                <a:gd name="T9" fmla="*/ 0 h 375"/>
                <a:gd name="T10" fmla="*/ 125 w 406"/>
                <a:gd name="T11" fmla="*/ 13 h 375"/>
                <a:gd name="T12" fmla="*/ 125 w 406"/>
                <a:gd name="T13" fmla="*/ 13 h 375"/>
                <a:gd name="T14" fmla="*/ 124 w 406"/>
                <a:gd name="T15" fmla="*/ 14 h 375"/>
                <a:gd name="T16" fmla="*/ 21 w 406"/>
                <a:gd name="T17" fmla="*/ 113 h 375"/>
                <a:gd name="T18" fmla="*/ 19 w 406"/>
                <a:gd name="T19" fmla="*/ 256 h 375"/>
                <a:gd name="T20" fmla="*/ 193 w 40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375">
                  <a:moveTo>
                    <a:pt x="193" y="375"/>
                  </a:moveTo>
                  <a:cubicBezTo>
                    <a:pt x="216" y="375"/>
                    <a:pt x="240" y="370"/>
                    <a:pt x="261" y="362"/>
                  </a:cubicBezTo>
                  <a:cubicBezTo>
                    <a:pt x="261" y="362"/>
                    <a:pt x="262" y="361"/>
                    <a:pt x="263" y="361"/>
                  </a:cubicBezTo>
                  <a:cubicBezTo>
                    <a:pt x="358" y="324"/>
                    <a:pt x="406" y="215"/>
                    <a:pt x="368" y="119"/>
                  </a:cubicBezTo>
                  <a:cubicBezTo>
                    <a:pt x="340" y="47"/>
                    <a:pt x="271" y="0"/>
                    <a:pt x="194" y="0"/>
                  </a:cubicBezTo>
                  <a:cubicBezTo>
                    <a:pt x="170" y="0"/>
                    <a:pt x="147" y="5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4" y="14"/>
                    <a:pt x="124" y="14"/>
                  </a:cubicBezTo>
                  <a:cubicBezTo>
                    <a:pt x="78" y="32"/>
                    <a:pt x="41" y="68"/>
                    <a:pt x="21" y="113"/>
                  </a:cubicBezTo>
                  <a:cubicBezTo>
                    <a:pt x="2" y="159"/>
                    <a:pt x="0" y="210"/>
                    <a:pt x="19" y="256"/>
                  </a:cubicBezTo>
                  <a:cubicBezTo>
                    <a:pt x="47" y="328"/>
                    <a:pt x="116" y="375"/>
                    <a:pt x="19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939658B2-322D-4EA5-A8C4-97FC4111EF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563" y="2332038"/>
              <a:ext cx="261938" cy="269875"/>
            </a:xfrm>
            <a:custGeom>
              <a:avLst/>
              <a:gdLst>
                <a:gd name="T0" fmla="*/ 194 w 387"/>
                <a:gd name="T1" fmla="*/ 0 h 398"/>
                <a:gd name="T2" fmla="*/ 39 w 387"/>
                <a:gd name="T3" fmla="*/ 81 h 398"/>
                <a:gd name="T4" fmla="*/ 39 w 387"/>
                <a:gd name="T5" fmla="*/ 82 h 398"/>
                <a:gd name="T6" fmla="*/ 9 w 387"/>
                <a:gd name="T7" fmla="*/ 222 h 398"/>
                <a:gd name="T8" fmla="*/ 88 w 387"/>
                <a:gd name="T9" fmla="*/ 341 h 398"/>
                <a:gd name="T10" fmla="*/ 348 w 387"/>
                <a:gd name="T11" fmla="*/ 292 h 398"/>
                <a:gd name="T12" fmla="*/ 348 w 387"/>
                <a:gd name="T13" fmla="*/ 292 h 398"/>
                <a:gd name="T14" fmla="*/ 377 w 387"/>
                <a:gd name="T15" fmla="*/ 151 h 398"/>
                <a:gd name="T16" fmla="*/ 299 w 387"/>
                <a:gd name="T17" fmla="*/ 32 h 398"/>
                <a:gd name="T18" fmla="*/ 194 w 387"/>
                <a:gd name="T1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8">
                  <a:moveTo>
                    <a:pt x="194" y="0"/>
                  </a:moveTo>
                  <a:cubicBezTo>
                    <a:pt x="132" y="0"/>
                    <a:pt x="74" y="30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1" y="123"/>
                    <a:pt x="0" y="173"/>
                    <a:pt x="9" y="222"/>
                  </a:cubicBezTo>
                  <a:cubicBezTo>
                    <a:pt x="19" y="271"/>
                    <a:pt x="47" y="313"/>
                    <a:pt x="88" y="341"/>
                  </a:cubicBezTo>
                  <a:cubicBezTo>
                    <a:pt x="171" y="398"/>
                    <a:pt x="291" y="375"/>
                    <a:pt x="348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76" y="251"/>
                    <a:pt x="387" y="201"/>
                    <a:pt x="377" y="151"/>
                  </a:cubicBezTo>
                  <a:cubicBezTo>
                    <a:pt x="368" y="103"/>
                    <a:pt x="340" y="60"/>
                    <a:pt x="299" y="32"/>
                  </a:cubicBezTo>
                  <a:cubicBezTo>
                    <a:pt x="268" y="11"/>
                    <a:pt x="232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23CCF1E-3BEA-48EC-A1F0-C3A038296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" y="2795588"/>
              <a:ext cx="282575" cy="265113"/>
            </a:xfrm>
            <a:custGeom>
              <a:avLst/>
              <a:gdLst>
                <a:gd name="T0" fmla="*/ 30 w 418"/>
                <a:gd name="T1" fmla="*/ 134 h 395"/>
                <a:gd name="T2" fmla="*/ 153 w 418"/>
                <a:gd name="T3" fmla="*/ 367 h 395"/>
                <a:gd name="T4" fmla="*/ 379 w 418"/>
                <a:gd name="T5" fmla="*/ 265 h 395"/>
                <a:gd name="T6" fmla="*/ 388 w 418"/>
                <a:gd name="T7" fmla="*/ 243 h 395"/>
                <a:gd name="T8" fmla="*/ 388 w 418"/>
                <a:gd name="T9" fmla="*/ 242 h 395"/>
                <a:gd name="T10" fmla="*/ 264 w 418"/>
                <a:gd name="T11" fmla="*/ 8 h 395"/>
                <a:gd name="T12" fmla="*/ 209 w 418"/>
                <a:gd name="T13" fmla="*/ 0 h 395"/>
                <a:gd name="T14" fmla="*/ 37 w 418"/>
                <a:gd name="T15" fmla="*/ 114 h 395"/>
                <a:gd name="T16" fmla="*/ 30 w 418"/>
                <a:gd name="T17" fmla="*/ 1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0" y="134"/>
                  </a:moveTo>
                  <a:cubicBezTo>
                    <a:pt x="0" y="232"/>
                    <a:pt x="55" y="337"/>
                    <a:pt x="153" y="367"/>
                  </a:cubicBezTo>
                  <a:cubicBezTo>
                    <a:pt x="243" y="395"/>
                    <a:pt x="342" y="349"/>
                    <a:pt x="379" y="265"/>
                  </a:cubicBezTo>
                  <a:cubicBezTo>
                    <a:pt x="382" y="258"/>
                    <a:pt x="385" y="251"/>
                    <a:pt x="388" y="243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418" y="144"/>
                    <a:pt x="362" y="39"/>
                    <a:pt x="264" y="8"/>
                  </a:cubicBezTo>
                  <a:cubicBezTo>
                    <a:pt x="246" y="3"/>
                    <a:pt x="228" y="0"/>
                    <a:pt x="209" y="0"/>
                  </a:cubicBezTo>
                  <a:cubicBezTo>
                    <a:pt x="133" y="0"/>
                    <a:pt x="66" y="45"/>
                    <a:pt x="37" y="114"/>
                  </a:cubicBezTo>
                  <a:cubicBezTo>
                    <a:pt x="34" y="121"/>
                    <a:pt x="32" y="127"/>
                    <a:pt x="3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343DDB9-68BA-46B2-A9FE-7F2A4A8AB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75" y="3303588"/>
              <a:ext cx="252413" cy="260350"/>
            </a:xfrm>
            <a:custGeom>
              <a:avLst/>
              <a:gdLst>
                <a:gd name="T0" fmla="*/ 320 w 374"/>
                <a:gd name="T1" fmla="*/ 331 h 386"/>
                <a:gd name="T2" fmla="*/ 374 w 374"/>
                <a:gd name="T3" fmla="*/ 199 h 386"/>
                <a:gd name="T4" fmla="*/ 374 w 374"/>
                <a:gd name="T5" fmla="*/ 198 h 386"/>
                <a:gd name="T6" fmla="*/ 374 w 374"/>
                <a:gd name="T7" fmla="*/ 197 h 386"/>
                <a:gd name="T8" fmla="*/ 374 w 374"/>
                <a:gd name="T9" fmla="*/ 189 h 386"/>
                <a:gd name="T10" fmla="*/ 374 w 374"/>
                <a:gd name="T11" fmla="*/ 187 h 386"/>
                <a:gd name="T12" fmla="*/ 187 w 374"/>
                <a:gd name="T13" fmla="*/ 0 h 386"/>
                <a:gd name="T14" fmla="*/ 0 w 374"/>
                <a:gd name="T15" fmla="*/ 188 h 386"/>
                <a:gd name="T16" fmla="*/ 0 w 374"/>
                <a:gd name="T17" fmla="*/ 193 h 386"/>
                <a:gd name="T18" fmla="*/ 0 w 374"/>
                <a:gd name="T19" fmla="*/ 199 h 386"/>
                <a:gd name="T20" fmla="*/ 0 w 374"/>
                <a:gd name="T21" fmla="*/ 200 h 386"/>
                <a:gd name="T22" fmla="*/ 188 w 374"/>
                <a:gd name="T23" fmla="*/ 386 h 386"/>
                <a:gd name="T24" fmla="*/ 320 w 374"/>
                <a:gd name="T25" fmla="*/ 33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386">
                  <a:moveTo>
                    <a:pt x="320" y="331"/>
                  </a:moveTo>
                  <a:cubicBezTo>
                    <a:pt x="355" y="296"/>
                    <a:pt x="374" y="249"/>
                    <a:pt x="374" y="199"/>
                  </a:cubicBezTo>
                  <a:cubicBezTo>
                    <a:pt x="374" y="199"/>
                    <a:pt x="374" y="199"/>
                    <a:pt x="374" y="198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74" y="195"/>
                    <a:pt x="374" y="192"/>
                    <a:pt x="374" y="189"/>
                  </a:cubicBezTo>
                  <a:cubicBezTo>
                    <a:pt x="374" y="187"/>
                    <a:pt x="374" y="187"/>
                    <a:pt x="374" y="187"/>
                  </a:cubicBezTo>
                  <a:cubicBezTo>
                    <a:pt x="374" y="85"/>
                    <a:pt x="290" y="0"/>
                    <a:pt x="187" y="0"/>
                  </a:cubicBezTo>
                  <a:cubicBezTo>
                    <a:pt x="84" y="0"/>
                    <a:pt x="0" y="85"/>
                    <a:pt x="0" y="188"/>
                  </a:cubicBezTo>
                  <a:cubicBezTo>
                    <a:pt x="0" y="190"/>
                    <a:pt x="0" y="191"/>
                    <a:pt x="0" y="193"/>
                  </a:cubicBezTo>
                  <a:cubicBezTo>
                    <a:pt x="0" y="195"/>
                    <a:pt x="0" y="197"/>
                    <a:pt x="0" y="19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303"/>
                    <a:pt x="84" y="386"/>
                    <a:pt x="188" y="386"/>
                  </a:cubicBezTo>
                  <a:cubicBezTo>
                    <a:pt x="238" y="386"/>
                    <a:pt x="285" y="367"/>
                    <a:pt x="320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9227573-DEC6-44D6-BE62-428360E96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5" y="4281488"/>
              <a:ext cx="285750" cy="252413"/>
            </a:xfrm>
            <a:custGeom>
              <a:avLst/>
              <a:gdLst>
                <a:gd name="T0" fmla="*/ 377 w 423"/>
                <a:gd name="T1" fmla="*/ 98 h 375"/>
                <a:gd name="T2" fmla="*/ 366 w 423"/>
                <a:gd name="T3" fmla="*/ 81 h 375"/>
                <a:gd name="T4" fmla="*/ 366 w 423"/>
                <a:gd name="T5" fmla="*/ 81 h 375"/>
                <a:gd name="T6" fmla="*/ 359 w 423"/>
                <a:gd name="T7" fmla="*/ 71 h 375"/>
                <a:gd name="T8" fmla="*/ 212 w 423"/>
                <a:gd name="T9" fmla="*/ 0 h 375"/>
                <a:gd name="T10" fmla="*/ 106 w 423"/>
                <a:gd name="T11" fmla="*/ 33 h 375"/>
                <a:gd name="T12" fmla="*/ 56 w 423"/>
                <a:gd name="T13" fmla="*/ 290 h 375"/>
                <a:gd name="T14" fmla="*/ 59 w 423"/>
                <a:gd name="T15" fmla="*/ 294 h 375"/>
                <a:gd name="T16" fmla="*/ 213 w 423"/>
                <a:gd name="T17" fmla="*/ 375 h 375"/>
                <a:gd name="T18" fmla="*/ 319 w 423"/>
                <a:gd name="T19" fmla="*/ 342 h 375"/>
                <a:gd name="T20" fmla="*/ 377 w 423"/>
                <a:gd name="T21" fmla="*/ 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375">
                  <a:moveTo>
                    <a:pt x="377" y="98"/>
                  </a:moveTo>
                  <a:cubicBezTo>
                    <a:pt x="373" y="91"/>
                    <a:pt x="370" y="86"/>
                    <a:pt x="366" y="81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4" y="78"/>
                    <a:pt x="361" y="74"/>
                    <a:pt x="359" y="71"/>
                  </a:cubicBezTo>
                  <a:cubicBezTo>
                    <a:pt x="323" y="26"/>
                    <a:pt x="270" y="0"/>
                    <a:pt x="212" y="0"/>
                  </a:cubicBezTo>
                  <a:cubicBezTo>
                    <a:pt x="174" y="0"/>
                    <a:pt x="137" y="11"/>
                    <a:pt x="106" y="33"/>
                  </a:cubicBezTo>
                  <a:cubicBezTo>
                    <a:pt x="23" y="90"/>
                    <a:pt x="0" y="205"/>
                    <a:pt x="56" y="290"/>
                  </a:cubicBezTo>
                  <a:cubicBezTo>
                    <a:pt x="57" y="291"/>
                    <a:pt x="58" y="293"/>
                    <a:pt x="59" y="294"/>
                  </a:cubicBezTo>
                  <a:cubicBezTo>
                    <a:pt x="94" y="344"/>
                    <a:pt x="151" y="375"/>
                    <a:pt x="213" y="375"/>
                  </a:cubicBezTo>
                  <a:cubicBezTo>
                    <a:pt x="251" y="375"/>
                    <a:pt x="288" y="363"/>
                    <a:pt x="319" y="342"/>
                  </a:cubicBezTo>
                  <a:cubicBezTo>
                    <a:pt x="398" y="287"/>
                    <a:pt x="423" y="182"/>
                    <a:pt x="37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207C25D0-E54A-4A13-AB0F-F521411DA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6050" y="4656138"/>
              <a:ext cx="280988" cy="268288"/>
            </a:xfrm>
            <a:custGeom>
              <a:avLst/>
              <a:gdLst>
                <a:gd name="T0" fmla="*/ 94 w 416"/>
                <a:gd name="T1" fmla="*/ 335 h 396"/>
                <a:gd name="T2" fmla="*/ 356 w 416"/>
                <a:gd name="T3" fmla="*/ 304 h 396"/>
                <a:gd name="T4" fmla="*/ 340 w 416"/>
                <a:gd name="T5" fmla="*/ 54 h 396"/>
                <a:gd name="T6" fmla="*/ 325 w 416"/>
                <a:gd name="T7" fmla="*/ 41 h 396"/>
                <a:gd name="T8" fmla="*/ 209 w 416"/>
                <a:gd name="T9" fmla="*/ 0 h 396"/>
                <a:gd name="T10" fmla="*/ 62 w 416"/>
                <a:gd name="T11" fmla="*/ 71 h 396"/>
                <a:gd name="T12" fmla="*/ 90 w 416"/>
                <a:gd name="T13" fmla="*/ 331 h 396"/>
                <a:gd name="T14" fmla="*/ 94 w 416"/>
                <a:gd name="T15" fmla="*/ 33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396">
                  <a:moveTo>
                    <a:pt x="94" y="335"/>
                  </a:moveTo>
                  <a:cubicBezTo>
                    <a:pt x="173" y="396"/>
                    <a:pt x="295" y="382"/>
                    <a:pt x="356" y="304"/>
                  </a:cubicBezTo>
                  <a:cubicBezTo>
                    <a:pt x="416" y="229"/>
                    <a:pt x="409" y="121"/>
                    <a:pt x="340" y="54"/>
                  </a:cubicBezTo>
                  <a:cubicBezTo>
                    <a:pt x="336" y="49"/>
                    <a:pt x="331" y="45"/>
                    <a:pt x="325" y="41"/>
                  </a:cubicBezTo>
                  <a:cubicBezTo>
                    <a:pt x="292" y="14"/>
                    <a:pt x="252" y="0"/>
                    <a:pt x="209" y="0"/>
                  </a:cubicBezTo>
                  <a:cubicBezTo>
                    <a:pt x="151" y="0"/>
                    <a:pt x="99" y="26"/>
                    <a:pt x="62" y="71"/>
                  </a:cubicBezTo>
                  <a:cubicBezTo>
                    <a:pt x="0" y="150"/>
                    <a:pt x="12" y="267"/>
                    <a:pt x="90" y="331"/>
                  </a:cubicBezTo>
                  <a:cubicBezTo>
                    <a:pt x="91" y="332"/>
                    <a:pt x="93" y="333"/>
                    <a:pt x="94" y="3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B31A5FE-04CF-40DE-8F5D-878F3056B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3913" y="4795838"/>
              <a:ext cx="274638" cy="269875"/>
            </a:xfrm>
            <a:custGeom>
              <a:avLst/>
              <a:gdLst>
                <a:gd name="T0" fmla="*/ 288 w 406"/>
                <a:gd name="T1" fmla="*/ 349 h 401"/>
                <a:gd name="T2" fmla="*/ 296 w 406"/>
                <a:gd name="T3" fmla="*/ 344 h 401"/>
                <a:gd name="T4" fmla="*/ 356 w 406"/>
                <a:gd name="T5" fmla="*/ 93 h 401"/>
                <a:gd name="T6" fmla="*/ 194 w 406"/>
                <a:gd name="T7" fmla="*/ 0 h 401"/>
                <a:gd name="T8" fmla="*/ 111 w 406"/>
                <a:gd name="T9" fmla="*/ 20 h 401"/>
                <a:gd name="T10" fmla="*/ 99 w 406"/>
                <a:gd name="T11" fmla="*/ 27 h 401"/>
                <a:gd name="T12" fmla="*/ 12 w 406"/>
                <a:gd name="T13" fmla="*/ 141 h 401"/>
                <a:gd name="T14" fmla="*/ 32 w 406"/>
                <a:gd name="T15" fmla="*/ 282 h 401"/>
                <a:gd name="T16" fmla="*/ 288 w 406"/>
                <a:gd name="T17" fmla="*/ 34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01">
                  <a:moveTo>
                    <a:pt x="288" y="349"/>
                  </a:moveTo>
                  <a:cubicBezTo>
                    <a:pt x="291" y="347"/>
                    <a:pt x="293" y="345"/>
                    <a:pt x="296" y="344"/>
                  </a:cubicBezTo>
                  <a:cubicBezTo>
                    <a:pt x="380" y="289"/>
                    <a:pt x="406" y="180"/>
                    <a:pt x="356" y="93"/>
                  </a:cubicBezTo>
                  <a:cubicBezTo>
                    <a:pt x="323" y="36"/>
                    <a:pt x="260" y="0"/>
                    <a:pt x="194" y="0"/>
                  </a:cubicBezTo>
                  <a:cubicBezTo>
                    <a:pt x="165" y="0"/>
                    <a:pt x="137" y="7"/>
                    <a:pt x="111" y="20"/>
                  </a:cubicBezTo>
                  <a:cubicBezTo>
                    <a:pt x="107" y="22"/>
                    <a:pt x="103" y="24"/>
                    <a:pt x="99" y="27"/>
                  </a:cubicBezTo>
                  <a:cubicBezTo>
                    <a:pt x="56" y="51"/>
                    <a:pt x="25" y="92"/>
                    <a:pt x="12" y="141"/>
                  </a:cubicBezTo>
                  <a:cubicBezTo>
                    <a:pt x="0" y="188"/>
                    <a:pt x="7" y="239"/>
                    <a:pt x="32" y="282"/>
                  </a:cubicBezTo>
                  <a:cubicBezTo>
                    <a:pt x="81" y="368"/>
                    <a:pt x="200" y="401"/>
                    <a:pt x="288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D532B82-75D9-4093-BFA9-65D448D5BC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550" y="4911725"/>
              <a:ext cx="285750" cy="254000"/>
            </a:xfrm>
            <a:custGeom>
              <a:avLst/>
              <a:gdLst>
                <a:gd name="T0" fmla="*/ 387 w 424"/>
                <a:gd name="T1" fmla="*/ 255 h 375"/>
                <a:gd name="T2" fmla="*/ 280 w 424"/>
                <a:gd name="T3" fmla="*/ 14 h 375"/>
                <a:gd name="T4" fmla="*/ 279 w 424"/>
                <a:gd name="T5" fmla="*/ 13 h 375"/>
                <a:gd name="T6" fmla="*/ 212 w 424"/>
                <a:gd name="T7" fmla="*/ 0 h 375"/>
                <a:gd name="T8" fmla="*/ 37 w 424"/>
                <a:gd name="T9" fmla="*/ 119 h 375"/>
                <a:gd name="T10" fmla="*/ 144 w 424"/>
                <a:gd name="T11" fmla="*/ 361 h 375"/>
                <a:gd name="T12" fmla="*/ 144 w 424"/>
                <a:gd name="T13" fmla="*/ 362 h 375"/>
                <a:gd name="T14" fmla="*/ 161 w 424"/>
                <a:gd name="T15" fmla="*/ 367 h 375"/>
                <a:gd name="T16" fmla="*/ 213 w 424"/>
                <a:gd name="T17" fmla="*/ 375 h 375"/>
                <a:gd name="T18" fmla="*/ 387 w 424"/>
                <a:gd name="T19" fmla="*/ 25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375">
                  <a:moveTo>
                    <a:pt x="387" y="255"/>
                  </a:moveTo>
                  <a:cubicBezTo>
                    <a:pt x="424" y="159"/>
                    <a:pt x="377" y="51"/>
                    <a:pt x="280" y="14"/>
                  </a:cubicBezTo>
                  <a:cubicBezTo>
                    <a:pt x="280" y="14"/>
                    <a:pt x="280" y="13"/>
                    <a:pt x="279" y="13"/>
                  </a:cubicBezTo>
                  <a:cubicBezTo>
                    <a:pt x="258" y="5"/>
                    <a:pt x="235" y="0"/>
                    <a:pt x="212" y="0"/>
                  </a:cubicBezTo>
                  <a:cubicBezTo>
                    <a:pt x="135" y="0"/>
                    <a:pt x="65" y="48"/>
                    <a:pt x="37" y="119"/>
                  </a:cubicBezTo>
                  <a:cubicBezTo>
                    <a:pt x="0" y="215"/>
                    <a:pt x="48" y="324"/>
                    <a:pt x="144" y="361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49" y="364"/>
                    <a:pt x="155" y="366"/>
                    <a:pt x="161" y="367"/>
                  </a:cubicBezTo>
                  <a:cubicBezTo>
                    <a:pt x="178" y="372"/>
                    <a:pt x="196" y="375"/>
                    <a:pt x="213" y="375"/>
                  </a:cubicBezTo>
                  <a:cubicBezTo>
                    <a:pt x="291" y="375"/>
                    <a:pt x="359" y="328"/>
                    <a:pt x="387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FF66ED8E-1181-45A6-A5D5-43B22A880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9725" y="4984750"/>
              <a:ext cx="276225" cy="260350"/>
            </a:xfrm>
            <a:custGeom>
              <a:avLst/>
              <a:gdLst>
                <a:gd name="T0" fmla="*/ 205 w 410"/>
                <a:gd name="T1" fmla="*/ 0 h 386"/>
                <a:gd name="T2" fmla="*/ 163 w 410"/>
                <a:gd name="T3" fmla="*/ 5 h 386"/>
                <a:gd name="T4" fmla="*/ 149 w 410"/>
                <a:gd name="T5" fmla="*/ 9 h 386"/>
                <a:gd name="T6" fmla="*/ 22 w 410"/>
                <a:gd name="T7" fmla="*/ 230 h 386"/>
                <a:gd name="T8" fmla="*/ 230 w 410"/>
                <a:gd name="T9" fmla="*/ 372 h 386"/>
                <a:gd name="T10" fmla="*/ 245 w 410"/>
                <a:gd name="T11" fmla="*/ 370 h 386"/>
                <a:gd name="T12" fmla="*/ 247 w 410"/>
                <a:gd name="T13" fmla="*/ 369 h 386"/>
                <a:gd name="T14" fmla="*/ 251 w 410"/>
                <a:gd name="T15" fmla="*/ 368 h 386"/>
                <a:gd name="T16" fmla="*/ 387 w 410"/>
                <a:gd name="T17" fmla="*/ 145 h 386"/>
                <a:gd name="T18" fmla="*/ 205 w 410"/>
                <a:gd name="T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386">
                  <a:moveTo>
                    <a:pt x="205" y="0"/>
                  </a:moveTo>
                  <a:cubicBezTo>
                    <a:pt x="191" y="0"/>
                    <a:pt x="177" y="2"/>
                    <a:pt x="163" y="5"/>
                  </a:cubicBezTo>
                  <a:cubicBezTo>
                    <a:pt x="158" y="6"/>
                    <a:pt x="153" y="7"/>
                    <a:pt x="149" y="9"/>
                  </a:cubicBezTo>
                  <a:cubicBezTo>
                    <a:pt x="56" y="38"/>
                    <a:pt x="0" y="134"/>
                    <a:pt x="22" y="230"/>
                  </a:cubicBezTo>
                  <a:cubicBezTo>
                    <a:pt x="44" y="324"/>
                    <a:pt x="135" y="386"/>
                    <a:pt x="230" y="372"/>
                  </a:cubicBezTo>
                  <a:cubicBezTo>
                    <a:pt x="236" y="372"/>
                    <a:pt x="241" y="370"/>
                    <a:pt x="245" y="370"/>
                  </a:cubicBezTo>
                  <a:cubicBezTo>
                    <a:pt x="246" y="370"/>
                    <a:pt x="246" y="370"/>
                    <a:pt x="247" y="369"/>
                  </a:cubicBezTo>
                  <a:cubicBezTo>
                    <a:pt x="251" y="368"/>
                    <a:pt x="251" y="368"/>
                    <a:pt x="251" y="368"/>
                  </a:cubicBezTo>
                  <a:cubicBezTo>
                    <a:pt x="349" y="344"/>
                    <a:pt x="410" y="243"/>
                    <a:pt x="387" y="145"/>
                  </a:cubicBezTo>
                  <a:cubicBezTo>
                    <a:pt x="368" y="59"/>
                    <a:pt x="293" y="0"/>
                    <a:pt x="2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1B1D3C86-C538-448B-A82B-50E846D18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3313" y="5024438"/>
              <a:ext cx="260350" cy="252413"/>
            </a:xfrm>
            <a:custGeom>
              <a:avLst/>
              <a:gdLst>
                <a:gd name="T0" fmla="*/ 381 w 385"/>
                <a:gd name="T1" fmla="*/ 200 h 374"/>
                <a:gd name="T2" fmla="*/ 336 w 385"/>
                <a:gd name="T3" fmla="*/ 65 h 374"/>
                <a:gd name="T4" fmla="*/ 208 w 385"/>
                <a:gd name="T5" fmla="*/ 0 h 374"/>
                <a:gd name="T6" fmla="*/ 208 w 385"/>
                <a:gd name="T7" fmla="*/ 0 h 374"/>
                <a:gd name="T8" fmla="*/ 207 w 385"/>
                <a:gd name="T9" fmla="*/ 0 h 374"/>
                <a:gd name="T10" fmla="*/ 194 w 385"/>
                <a:gd name="T11" fmla="*/ 0 h 374"/>
                <a:gd name="T12" fmla="*/ 7 w 385"/>
                <a:gd name="T13" fmla="*/ 174 h 374"/>
                <a:gd name="T14" fmla="*/ 181 w 385"/>
                <a:gd name="T15" fmla="*/ 374 h 374"/>
                <a:gd name="T16" fmla="*/ 195 w 385"/>
                <a:gd name="T17" fmla="*/ 374 h 374"/>
                <a:gd name="T18" fmla="*/ 381 w 385"/>
                <a:gd name="T19" fmla="*/ 2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74">
                  <a:moveTo>
                    <a:pt x="381" y="200"/>
                  </a:moveTo>
                  <a:cubicBezTo>
                    <a:pt x="385" y="150"/>
                    <a:pt x="369" y="102"/>
                    <a:pt x="336" y="65"/>
                  </a:cubicBezTo>
                  <a:cubicBezTo>
                    <a:pt x="304" y="27"/>
                    <a:pt x="258" y="4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3" y="0"/>
                    <a:pt x="198" y="0"/>
                    <a:pt x="194" y="0"/>
                  </a:cubicBezTo>
                  <a:cubicBezTo>
                    <a:pt x="96" y="0"/>
                    <a:pt x="14" y="76"/>
                    <a:pt x="7" y="174"/>
                  </a:cubicBezTo>
                  <a:cubicBezTo>
                    <a:pt x="0" y="276"/>
                    <a:pt x="77" y="366"/>
                    <a:pt x="181" y="374"/>
                  </a:cubicBezTo>
                  <a:cubicBezTo>
                    <a:pt x="186" y="374"/>
                    <a:pt x="190" y="374"/>
                    <a:pt x="195" y="374"/>
                  </a:cubicBezTo>
                  <a:cubicBezTo>
                    <a:pt x="293" y="374"/>
                    <a:pt x="375" y="298"/>
                    <a:pt x="38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0FB8BF2-A9D0-4D56-A3C7-FCB1263EDF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4863" y="1797050"/>
              <a:ext cx="287338" cy="282575"/>
            </a:xfrm>
            <a:custGeom>
              <a:avLst/>
              <a:gdLst>
                <a:gd name="T0" fmla="*/ 121 w 428"/>
                <a:gd name="T1" fmla="*/ 367 h 419"/>
                <a:gd name="T2" fmla="*/ 121 w 428"/>
                <a:gd name="T3" fmla="*/ 367 h 419"/>
                <a:gd name="T4" fmla="*/ 122 w 428"/>
                <a:gd name="T5" fmla="*/ 367 h 419"/>
                <a:gd name="T6" fmla="*/ 377 w 428"/>
                <a:gd name="T7" fmla="*/ 298 h 419"/>
                <a:gd name="T8" fmla="*/ 308 w 428"/>
                <a:gd name="T9" fmla="*/ 43 h 419"/>
                <a:gd name="T10" fmla="*/ 307 w 428"/>
                <a:gd name="T11" fmla="*/ 43 h 419"/>
                <a:gd name="T12" fmla="*/ 284 w 428"/>
                <a:gd name="T13" fmla="*/ 31 h 419"/>
                <a:gd name="T14" fmla="*/ 268 w 428"/>
                <a:gd name="T15" fmla="*/ 26 h 419"/>
                <a:gd name="T16" fmla="*/ 52 w 428"/>
                <a:gd name="T17" fmla="*/ 111 h 419"/>
                <a:gd name="T18" fmla="*/ 121 w 428"/>
                <a:gd name="T19" fmla="*/ 36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419">
                  <a:moveTo>
                    <a:pt x="121" y="367"/>
                  </a:moveTo>
                  <a:cubicBezTo>
                    <a:pt x="121" y="367"/>
                    <a:pt x="121" y="367"/>
                    <a:pt x="121" y="367"/>
                  </a:cubicBezTo>
                  <a:cubicBezTo>
                    <a:pt x="122" y="367"/>
                    <a:pt x="122" y="367"/>
                    <a:pt x="122" y="367"/>
                  </a:cubicBezTo>
                  <a:cubicBezTo>
                    <a:pt x="211" y="419"/>
                    <a:pt x="326" y="386"/>
                    <a:pt x="377" y="298"/>
                  </a:cubicBezTo>
                  <a:cubicBezTo>
                    <a:pt x="428" y="209"/>
                    <a:pt x="397" y="95"/>
                    <a:pt x="308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0" y="39"/>
                    <a:pt x="291" y="34"/>
                    <a:pt x="284" y="31"/>
                  </a:cubicBezTo>
                  <a:cubicBezTo>
                    <a:pt x="278" y="29"/>
                    <a:pt x="273" y="27"/>
                    <a:pt x="268" y="26"/>
                  </a:cubicBezTo>
                  <a:cubicBezTo>
                    <a:pt x="184" y="0"/>
                    <a:pt x="95" y="35"/>
                    <a:pt x="52" y="111"/>
                  </a:cubicBezTo>
                  <a:cubicBezTo>
                    <a:pt x="0" y="201"/>
                    <a:pt x="31" y="315"/>
                    <a:pt x="121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5C1C187-C772-4C90-8DBA-396519F97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" y="5535613"/>
              <a:ext cx="1187450" cy="792163"/>
            </a:xfrm>
            <a:custGeom>
              <a:avLst/>
              <a:gdLst>
                <a:gd name="T0" fmla="*/ 1604 w 1759"/>
                <a:gd name="T1" fmla="*/ 792 h 1173"/>
                <a:gd name="T2" fmla="*/ 1480 w 1759"/>
                <a:gd name="T3" fmla="*/ 744 h 1173"/>
                <a:gd name="T4" fmla="*/ 346 w 1759"/>
                <a:gd name="T5" fmla="*/ 70 h 1173"/>
                <a:gd name="T6" fmla="*/ 69 w 1759"/>
                <a:gd name="T7" fmla="*/ 94 h 1173"/>
                <a:gd name="T8" fmla="*/ 94 w 1759"/>
                <a:gd name="T9" fmla="*/ 371 h 1173"/>
                <a:gd name="T10" fmla="*/ 1335 w 1759"/>
                <a:gd name="T11" fmla="*/ 1110 h 1173"/>
                <a:gd name="T12" fmla="*/ 1471 w 1759"/>
                <a:gd name="T13" fmla="*/ 1161 h 1173"/>
                <a:gd name="T14" fmla="*/ 1538 w 1759"/>
                <a:gd name="T15" fmla="*/ 1173 h 1173"/>
                <a:gd name="T16" fmla="*/ 1722 w 1759"/>
                <a:gd name="T17" fmla="*/ 1043 h 1173"/>
                <a:gd name="T18" fmla="*/ 1604 w 1759"/>
                <a:gd name="T19" fmla="*/ 79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9" h="1173">
                  <a:moveTo>
                    <a:pt x="1604" y="792"/>
                  </a:moveTo>
                  <a:cubicBezTo>
                    <a:pt x="1563" y="777"/>
                    <a:pt x="1521" y="761"/>
                    <a:pt x="1480" y="744"/>
                  </a:cubicBezTo>
                  <a:cubicBezTo>
                    <a:pt x="1066" y="580"/>
                    <a:pt x="684" y="353"/>
                    <a:pt x="346" y="70"/>
                  </a:cubicBezTo>
                  <a:cubicBezTo>
                    <a:pt x="263" y="0"/>
                    <a:pt x="139" y="11"/>
                    <a:pt x="69" y="94"/>
                  </a:cubicBezTo>
                  <a:cubicBezTo>
                    <a:pt x="0" y="177"/>
                    <a:pt x="11" y="301"/>
                    <a:pt x="94" y="371"/>
                  </a:cubicBezTo>
                  <a:cubicBezTo>
                    <a:pt x="464" y="681"/>
                    <a:pt x="882" y="930"/>
                    <a:pt x="1335" y="1110"/>
                  </a:cubicBezTo>
                  <a:cubicBezTo>
                    <a:pt x="1380" y="1128"/>
                    <a:pt x="1425" y="1145"/>
                    <a:pt x="1471" y="1161"/>
                  </a:cubicBezTo>
                  <a:cubicBezTo>
                    <a:pt x="1493" y="1169"/>
                    <a:pt x="1515" y="1173"/>
                    <a:pt x="1538" y="1173"/>
                  </a:cubicBezTo>
                  <a:cubicBezTo>
                    <a:pt x="1618" y="1173"/>
                    <a:pt x="1693" y="1123"/>
                    <a:pt x="1722" y="1043"/>
                  </a:cubicBezTo>
                  <a:cubicBezTo>
                    <a:pt x="1759" y="941"/>
                    <a:pt x="1706" y="829"/>
                    <a:pt x="1604" y="7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B1782D13-F9C6-47C7-8C25-200281E2A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8725" y="368300"/>
              <a:ext cx="2155825" cy="938213"/>
            </a:xfrm>
            <a:custGeom>
              <a:avLst/>
              <a:gdLst>
                <a:gd name="T0" fmla="*/ 188 w 3194"/>
                <a:gd name="T1" fmla="*/ 374 h 1389"/>
                <a:gd name="T2" fmla="*/ 1617 w 3194"/>
                <a:gd name="T3" fmla="*/ 625 h 1389"/>
                <a:gd name="T4" fmla="*/ 2863 w 3194"/>
                <a:gd name="T5" fmla="*/ 1345 h 1389"/>
                <a:gd name="T6" fmla="*/ 2984 w 3194"/>
                <a:gd name="T7" fmla="*/ 1389 h 1389"/>
                <a:gd name="T8" fmla="*/ 3127 w 3194"/>
                <a:gd name="T9" fmla="*/ 1322 h 1389"/>
                <a:gd name="T10" fmla="*/ 3104 w 3194"/>
                <a:gd name="T11" fmla="*/ 1058 h 1389"/>
                <a:gd name="T12" fmla="*/ 1745 w 3194"/>
                <a:gd name="T13" fmla="*/ 273 h 1389"/>
                <a:gd name="T14" fmla="*/ 188 w 3194"/>
                <a:gd name="T15" fmla="*/ 0 h 1389"/>
                <a:gd name="T16" fmla="*/ 0 w 3194"/>
                <a:gd name="T17" fmla="*/ 187 h 1389"/>
                <a:gd name="T18" fmla="*/ 188 w 3194"/>
                <a:gd name="T19" fmla="*/ 374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4" h="1389">
                  <a:moveTo>
                    <a:pt x="188" y="374"/>
                  </a:moveTo>
                  <a:cubicBezTo>
                    <a:pt x="679" y="374"/>
                    <a:pt x="1160" y="459"/>
                    <a:pt x="1617" y="625"/>
                  </a:cubicBezTo>
                  <a:cubicBezTo>
                    <a:pt x="2071" y="791"/>
                    <a:pt x="2491" y="1033"/>
                    <a:pt x="2863" y="1345"/>
                  </a:cubicBezTo>
                  <a:cubicBezTo>
                    <a:pt x="2899" y="1374"/>
                    <a:pt x="2941" y="1389"/>
                    <a:pt x="2984" y="1389"/>
                  </a:cubicBezTo>
                  <a:cubicBezTo>
                    <a:pt x="3037" y="1389"/>
                    <a:pt x="3090" y="1366"/>
                    <a:pt x="3127" y="1322"/>
                  </a:cubicBezTo>
                  <a:cubicBezTo>
                    <a:pt x="3194" y="1242"/>
                    <a:pt x="3183" y="1124"/>
                    <a:pt x="3104" y="1058"/>
                  </a:cubicBezTo>
                  <a:cubicBezTo>
                    <a:pt x="2698" y="718"/>
                    <a:pt x="2241" y="454"/>
                    <a:pt x="1745" y="273"/>
                  </a:cubicBezTo>
                  <a:cubicBezTo>
                    <a:pt x="1247" y="92"/>
                    <a:pt x="723" y="0"/>
                    <a:pt x="188" y="0"/>
                  </a:cubicBezTo>
                  <a:cubicBezTo>
                    <a:pt x="84" y="0"/>
                    <a:pt x="0" y="83"/>
                    <a:pt x="0" y="187"/>
                  </a:cubicBezTo>
                  <a:cubicBezTo>
                    <a:pt x="0" y="291"/>
                    <a:pt x="84" y="374"/>
                    <a:pt x="18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93124D-C0DE-40D2-807F-777EAAC214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" y="3308350"/>
              <a:ext cx="487363" cy="1241425"/>
            </a:xfrm>
            <a:custGeom>
              <a:avLst/>
              <a:gdLst>
                <a:gd name="T0" fmla="*/ 679 w 722"/>
                <a:gd name="T1" fmla="*/ 1573 h 1839"/>
                <a:gd name="T2" fmla="*/ 374 w 722"/>
                <a:gd name="T3" fmla="*/ 187 h 1839"/>
                <a:gd name="T4" fmla="*/ 187 w 722"/>
                <a:gd name="T5" fmla="*/ 0 h 1839"/>
                <a:gd name="T6" fmla="*/ 0 w 722"/>
                <a:gd name="T7" fmla="*/ 187 h 1839"/>
                <a:gd name="T8" fmla="*/ 340 w 722"/>
                <a:gd name="T9" fmla="*/ 1730 h 1839"/>
                <a:gd name="T10" fmla="*/ 509 w 722"/>
                <a:gd name="T11" fmla="*/ 1839 h 1839"/>
                <a:gd name="T12" fmla="*/ 588 w 722"/>
                <a:gd name="T13" fmla="*/ 1821 h 1839"/>
                <a:gd name="T14" fmla="*/ 679 w 722"/>
                <a:gd name="T15" fmla="*/ 157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1839">
                  <a:moveTo>
                    <a:pt x="679" y="1573"/>
                  </a:moveTo>
                  <a:cubicBezTo>
                    <a:pt x="476" y="1137"/>
                    <a:pt x="374" y="671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726"/>
                    <a:pt x="114" y="1245"/>
                    <a:pt x="340" y="1730"/>
                  </a:cubicBezTo>
                  <a:cubicBezTo>
                    <a:pt x="371" y="1798"/>
                    <a:pt x="439" y="1839"/>
                    <a:pt x="509" y="1839"/>
                  </a:cubicBezTo>
                  <a:cubicBezTo>
                    <a:pt x="536" y="1839"/>
                    <a:pt x="562" y="1833"/>
                    <a:pt x="588" y="1821"/>
                  </a:cubicBezTo>
                  <a:cubicBezTo>
                    <a:pt x="681" y="1778"/>
                    <a:pt x="722" y="1666"/>
                    <a:pt x="679" y="15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950F2-82CB-4CCD-B37D-5F392ACAE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600" y="194400"/>
            <a:ext cx="1886451" cy="518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9FD3177-5A76-4FE7-8E55-DEC3B55C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999" y="2241551"/>
            <a:ext cx="9671999" cy="126841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47C1D6A-29C4-48D6-A932-0078665A0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999" y="3602039"/>
            <a:ext cx="9671999" cy="10080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6B04F8F7-FD72-4F55-A526-44E069FF6E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8077" y="4948411"/>
            <a:ext cx="5437975" cy="955839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First &amp; last name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AA65ED4C-2885-47C7-841C-E9581678EF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8077" y="6197475"/>
            <a:ext cx="5437975" cy="180242"/>
          </a:xfrm>
        </p:spPr>
        <p:txBody>
          <a:bodyPr wrap="square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Date &amp; Occasion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45618C-3E9A-4100-8879-4400B37070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759" y="6034963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69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E3F8A7E-6370-4C41-9531-9CB57C078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E5E3430-EFA0-4F96-9A05-591CFB4289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95740"/>
            <a:ext cx="658800" cy="576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7" b="-97"/>
            </a:stretch>
          </a:blipFill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FA3267-D00D-423B-AD6D-FEFBCED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1662201D-9F83-4CCD-83D7-4FE28E26A4F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CE70DA-00BD-4BB2-9552-47DACF49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1274AD-8A20-47F5-994D-6251D851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383DC2-DE68-4F5B-A0BD-F92F1F9E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200" y="1284543"/>
            <a:ext cx="486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1501A6C-C338-4612-92B1-2A78931D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200" y="2124075"/>
            <a:ext cx="486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F3BD2B-3955-4795-ACBD-52525A67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2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910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E7716-AE57-422A-8C80-3B8EF4EF3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6" y="873000"/>
            <a:ext cx="4542309" cy="51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2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3200" y="1328399"/>
            <a:ext cx="4860000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8211-C5F7-40F6-98DF-2A56B410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7E7F731A-4A1C-492E-A6D4-87D7E10AAFD3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8DA1F6F-AFCA-4B7D-A30F-6773D075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450ABC-D5B7-484E-AFB0-C416FFDB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DE67B3-09FE-46EF-84B1-0D1875F263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5627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97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E7716-AE57-422A-8C80-3B8EF4EF3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6" y="873000"/>
            <a:ext cx="4542309" cy="511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8211-C5F7-40F6-98DF-2A56B410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DEB2785F-0E31-4315-92F9-53EC8F5ED15B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8DA1F6F-AFCA-4B7D-A30F-6773D075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450ABC-D5B7-484E-AFB0-C416FFDB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459F6E-917A-465F-933A-54BCECCC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200" y="1284543"/>
            <a:ext cx="486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6F0B468-AED1-46DE-A826-C2D1AB59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200" y="2124075"/>
            <a:ext cx="486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B81030-AC7B-4719-B8D4-6FCCA726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2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8745B8-960C-46DE-A636-7A0187BEFE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5627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6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0" y="0"/>
            <a:ext cx="4064001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071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3071" y="1328399"/>
            <a:ext cx="6840000" cy="4480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645ECE7-AF65-4375-808F-C393CABB7A0D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B228A3-4675-46C3-BACE-774CDCFD08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2603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60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0" y="0"/>
            <a:ext cx="4064001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382A2EB-3111-435D-B5E9-6E95B8848FC5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510DDBA-C265-401B-87C6-F5B4A84C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3200" y="1284543"/>
            <a:ext cx="684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BE9F26-F0C8-46A8-AD62-FC1C934B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3200" y="2124075"/>
            <a:ext cx="684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67300F-BB77-4D44-8202-40E03AB0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49383F-A26C-40FC-8DEA-A2B7016A2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2603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4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31456E0-1946-423F-8162-A4F6D0C88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D6637A-8B9C-4E0F-B6D1-641B846F64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95740"/>
            <a:ext cx="658800" cy="576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7" b="-97"/>
            </a:stretch>
          </a:blipFill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3200" y="1328399"/>
            <a:ext cx="6840000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30FFCD9E-F2F1-4BB0-A00F-5E80873F87E8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65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D610E3C-7469-4C3A-ABC2-CC312A5857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4686925-A2D5-45F9-907C-56B52F9ED4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95740"/>
            <a:ext cx="658800" cy="576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7" b="-97"/>
            </a:stretch>
          </a:blipFill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6E2A1227-9741-4934-9E63-519DEF43D745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510DDBA-C265-401B-87C6-F5B4A84C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3200" y="1284543"/>
            <a:ext cx="684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BE9F26-F0C8-46A8-AD62-FC1C934B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3200" y="2124075"/>
            <a:ext cx="684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67300F-BB77-4D44-8202-40E03AB0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1730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0" y="0"/>
            <a:ext cx="406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3200" y="1328399"/>
            <a:ext cx="6840000" cy="4480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E2E0184A-75B3-4345-A0BE-3FBABC67DAE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381524-C564-444A-81D8-745A429F5C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5627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0" y="0"/>
            <a:ext cx="406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F0E8-D554-400C-85BD-9E621677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0FDFBE4C-D14D-4996-A68F-490B39B9454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586F5F-C3C0-4AEA-9863-67138B3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510DDBA-C265-401B-87C6-F5B4A84C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3200" y="1284543"/>
            <a:ext cx="684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BE9F26-F0C8-46A8-AD62-FC1C934B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3200" y="2124075"/>
            <a:ext cx="684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67300F-BB77-4D44-8202-40E03AB0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0" y="279468"/>
            <a:ext cx="684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6F09BF-5759-4E21-8F71-94328F095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5627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769D-712B-4A2C-A398-C200A679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D50F-BDFD-46EF-B040-9872E525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CCD3B-2E84-4E67-80BB-B07E167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EA7060D-DD30-4552-BBEE-AEE9C0C7ED8F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65D0E-1546-4050-B977-C799F27F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0B8B3-666B-446B-85F5-5C47BDC0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952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d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B4D4A65-F2A2-4F8C-93C6-AB1382F82E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94658E2-1030-4EA4-BB73-EDE6D8F516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1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01DF-169C-4470-AC06-8456B2827F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46075"/>
            <a:ext cx="5047200" cy="61658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555" r="5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39D4F04-181F-4FC0-8989-B28D8F5A6A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29600" y="194400"/>
            <a:ext cx="1886400" cy="5184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2" b="2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33E16E5-2E30-4CB2-B84C-DD932AE4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999" y="2241551"/>
            <a:ext cx="9671999" cy="126841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CBBC8F4-62EB-4BC5-8F96-513E8F320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999" y="3602039"/>
            <a:ext cx="9671999" cy="10080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495CF5F-EC36-49B3-8DF5-194C09D0D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8077" y="4948411"/>
            <a:ext cx="5437975" cy="955839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First &amp; last name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909B3756-F2C8-4D0C-BC43-26162256BC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8077" y="6197475"/>
            <a:ext cx="5437975" cy="180242"/>
          </a:xfrm>
        </p:spPr>
        <p:txBody>
          <a:bodyPr wrap="square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Date &amp; Occasion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F92396F2-DDD4-4423-9A12-A2E8169DDE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58759" y="6035076"/>
            <a:ext cx="658800" cy="57600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7" b="-97"/>
            </a:stretch>
          </a:blipFill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743137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9468"/>
            <a:ext cx="10757625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5120401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EE4DB-C958-4435-9686-9D7B79A9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825" y="1328399"/>
            <a:ext cx="5119799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7DF93B-0F17-413B-8DBC-9D0F01AD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C1043A7-B34F-48C4-9B1E-C9D11B6C18D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96F82E-A3F3-448F-B68D-4D95F17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7BA79-327A-43BB-8D95-03532406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01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5098176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5098176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9D13-484E-45D5-8624-64A86D245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7001" y="1284543"/>
            <a:ext cx="5119799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1929F-D050-4C4D-BD74-532FA48AE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7001" y="2124075"/>
            <a:ext cx="511979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107568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31E0E9-F4D5-489F-B2A5-84DA2491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80987F0F-96C7-42EF-BEFE-DEA4AE4D4E0D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F0D2DF-42BB-465A-97F7-48D6FC59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4CDF37-5FF2-4588-B327-73FBA4AA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9351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6">
            <a:extLst>
              <a:ext uri="{FF2B5EF4-FFF2-40B4-BE49-F238E27FC236}">
                <a16:creationId xmlns:a16="http://schemas.microsoft.com/office/drawing/2014/main" id="{473D122E-0486-49E0-9A65-E6897A10AAF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824121"/>
            <a:ext cx="4860000" cy="2984531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1929F-D050-4C4D-BD74-532FA48AE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1999" y="1807544"/>
            <a:ext cx="4860000" cy="400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7544"/>
            <a:ext cx="4860000" cy="886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31E0E9-F4D5-489F-B2A5-84DA2491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80987F0F-96C7-42EF-BEFE-DEA4AE4D4E0D}" type="datetime4">
              <a:rPr lang="en-US" noProof="0" smtClean="0"/>
              <a:pPr algn="l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F0D2DF-42BB-465A-97F7-48D6FC59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4CDF37-5FF2-4588-B327-73FBA4AA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ED2F2-F90B-409E-8B20-F0773F34152C}"/>
              </a:ext>
            </a:extLst>
          </p:cNvPr>
          <p:cNvSpPr/>
          <p:nvPr userDrawn="1"/>
        </p:nvSpPr>
        <p:spPr>
          <a:xfrm>
            <a:off x="8676599" y="504000"/>
            <a:ext cx="730800" cy="716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448" r="64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147A6-25AA-43EA-BDEA-A64768FEC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5627"/>
            <a:ext cx="658800" cy="577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C7A42E-8A91-4C32-A1E2-5BDAC2824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99" y="1547703"/>
            <a:ext cx="1479600" cy="1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9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A845-4170-46A1-ADB0-6CC9B2B4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19D3DD22-6160-4B35-B104-972AD45BFFD6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F2F5-E4E8-43E7-B33E-1F15058D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A18C-2C64-424F-AB5D-6E25AE00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6582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hte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75C5B-F2C3-4A26-835A-6BCC038927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860FF9-EA86-41A2-B93E-5D4A52AF0379}"/>
              </a:ext>
            </a:extLst>
          </p:cNvPr>
          <p:cNvGrpSpPr/>
          <p:nvPr userDrawn="1"/>
        </p:nvGrpSpPr>
        <p:grpSpPr>
          <a:xfrm>
            <a:off x="-3969" y="-2777"/>
            <a:ext cx="6720682" cy="6860777"/>
            <a:chOff x="-3969" y="-2777"/>
            <a:chExt cx="6720682" cy="686077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6ACD4D9-F4DC-42EA-AA71-15992EBB3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2017" y="-2777"/>
              <a:ext cx="297607" cy="105490"/>
            </a:xfrm>
            <a:custGeom>
              <a:avLst/>
              <a:gdLst>
                <a:gd name="connsiteX0" fmla="*/ 0 w 297607"/>
                <a:gd name="connsiteY0" fmla="*/ 0 h 105490"/>
                <a:gd name="connsiteX1" fmla="*/ 297607 w 297607"/>
                <a:gd name="connsiteY1" fmla="*/ 0 h 105490"/>
                <a:gd name="connsiteX2" fmla="*/ 294459 w 297607"/>
                <a:gd name="connsiteY2" fmla="*/ 12997 h 105490"/>
                <a:gd name="connsiteX3" fmla="*/ 204296 w 297607"/>
                <a:gd name="connsiteY3" fmla="*/ 96034 h 105490"/>
                <a:gd name="connsiteX4" fmla="*/ 200043 w 297607"/>
                <a:gd name="connsiteY4" fmla="*/ 97746 h 105490"/>
                <a:gd name="connsiteX5" fmla="*/ 197492 w 297607"/>
                <a:gd name="connsiteY5" fmla="*/ 98602 h 105490"/>
                <a:gd name="connsiteX6" fmla="*/ 156 w 297607"/>
                <a:gd name="connsiteY6" fmla="*/ 1012 h 10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607" h="105490">
                  <a:moveTo>
                    <a:pt x="0" y="0"/>
                  </a:moveTo>
                  <a:lnTo>
                    <a:pt x="297607" y="0"/>
                  </a:lnTo>
                  <a:lnTo>
                    <a:pt x="294459" y="12997"/>
                  </a:lnTo>
                  <a:cubicBezTo>
                    <a:pt x="276596" y="51519"/>
                    <a:pt x="245125" y="81481"/>
                    <a:pt x="204296" y="96034"/>
                  </a:cubicBezTo>
                  <a:cubicBezTo>
                    <a:pt x="204296" y="96034"/>
                    <a:pt x="204296" y="96034"/>
                    <a:pt x="200043" y="97746"/>
                  </a:cubicBezTo>
                  <a:cubicBezTo>
                    <a:pt x="199193" y="97746"/>
                    <a:pt x="198342" y="97746"/>
                    <a:pt x="197492" y="98602"/>
                  </a:cubicBezTo>
                  <a:cubicBezTo>
                    <a:pt x="118387" y="123427"/>
                    <a:pt x="29075" y="78913"/>
                    <a:pt x="156" y="101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FCA3ED82-197D-4B7A-8B12-988A3DD28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5763" y="57150"/>
              <a:ext cx="360363" cy="319088"/>
            </a:xfrm>
            <a:custGeom>
              <a:avLst/>
              <a:gdLst>
                <a:gd name="T0" fmla="*/ 212 w 422"/>
                <a:gd name="T1" fmla="*/ 374 h 374"/>
                <a:gd name="T2" fmla="*/ 305 w 422"/>
                <a:gd name="T3" fmla="*/ 349 h 374"/>
                <a:gd name="T4" fmla="*/ 322 w 422"/>
                <a:gd name="T5" fmla="*/ 338 h 374"/>
                <a:gd name="T6" fmla="*/ 374 w 422"/>
                <a:gd name="T7" fmla="*/ 93 h 374"/>
                <a:gd name="T8" fmla="*/ 212 w 422"/>
                <a:gd name="T9" fmla="*/ 0 h 374"/>
                <a:gd name="T10" fmla="*/ 119 w 422"/>
                <a:gd name="T11" fmla="*/ 25 h 374"/>
                <a:gd name="T12" fmla="*/ 118 w 422"/>
                <a:gd name="T13" fmla="*/ 26 h 374"/>
                <a:gd name="T14" fmla="*/ 110 w 422"/>
                <a:gd name="T15" fmla="*/ 31 h 374"/>
                <a:gd name="T16" fmla="*/ 50 w 422"/>
                <a:gd name="T17" fmla="*/ 281 h 374"/>
                <a:gd name="T18" fmla="*/ 212 w 422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374">
                  <a:moveTo>
                    <a:pt x="212" y="374"/>
                  </a:moveTo>
                  <a:cubicBezTo>
                    <a:pt x="244" y="374"/>
                    <a:pt x="277" y="366"/>
                    <a:pt x="305" y="349"/>
                  </a:cubicBezTo>
                  <a:cubicBezTo>
                    <a:pt x="311" y="346"/>
                    <a:pt x="317" y="342"/>
                    <a:pt x="322" y="338"/>
                  </a:cubicBezTo>
                  <a:cubicBezTo>
                    <a:pt x="400" y="282"/>
                    <a:pt x="422" y="177"/>
                    <a:pt x="374" y="93"/>
                  </a:cubicBezTo>
                  <a:cubicBezTo>
                    <a:pt x="341" y="35"/>
                    <a:pt x="279" y="0"/>
                    <a:pt x="212" y="0"/>
                  </a:cubicBezTo>
                  <a:cubicBezTo>
                    <a:pt x="180" y="0"/>
                    <a:pt x="148" y="9"/>
                    <a:pt x="119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5" y="27"/>
                    <a:pt x="113" y="29"/>
                    <a:pt x="110" y="31"/>
                  </a:cubicBezTo>
                  <a:cubicBezTo>
                    <a:pt x="26" y="85"/>
                    <a:pt x="0" y="195"/>
                    <a:pt x="50" y="281"/>
                  </a:cubicBezTo>
                  <a:cubicBezTo>
                    <a:pt x="83" y="339"/>
                    <a:pt x="145" y="374"/>
                    <a:pt x="212" y="37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9F6E7C2-8195-4681-BF04-C5EB8BB6D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4588" y="428625"/>
              <a:ext cx="325438" cy="336550"/>
            </a:xfrm>
            <a:custGeom>
              <a:avLst/>
              <a:gdLst>
                <a:gd name="T0" fmla="*/ 294 w 382"/>
                <a:gd name="T1" fmla="*/ 343 h 394"/>
                <a:gd name="T2" fmla="*/ 312 w 382"/>
                <a:gd name="T3" fmla="*/ 330 h 394"/>
                <a:gd name="T4" fmla="*/ 378 w 382"/>
                <a:gd name="T5" fmla="*/ 203 h 394"/>
                <a:gd name="T6" fmla="*/ 334 w 382"/>
                <a:gd name="T7" fmla="*/ 67 h 394"/>
                <a:gd name="T8" fmla="*/ 192 w 382"/>
                <a:gd name="T9" fmla="*/ 0 h 394"/>
                <a:gd name="T10" fmla="*/ 191 w 382"/>
                <a:gd name="T11" fmla="*/ 0 h 394"/>
                <a:gd name="T12" fmla="*/ 71 w 382"/>
                <a:gd name="T13" fmla="*/ 44 h 394"/>
                <a:gd name="T14" fmla="*/ 70 w 382"/>
                <a:gd name="T15" fmla="*/ 45 h 394"/>
                <a:gd name="T16" fmla="*/ 4 w 382"/>
                <a:gd name="T17" fmla="*/ 172 h 394"/>
                <a:gd name="T18" fmla="*/ 48 w 382"/>
                <a:gd name="T19" fmla="*/ 308 h 394"/>
                <a:gd name="T20" fmla="*/ 294 w 382"/>
                <a:gd name="T21" fmla="*/ 3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394">
                  <a:moveTo>
                    <a:pt x="294" y="343"/>
                  </a:moveTo>
                  <a:cubicBezTo>
                    <a:pt x="300" y="339"/>
                    <a:pt x="306" y="335"/>
                    <a:pt x="312" y="330"/>
                  </a:cubicBezTo>
                  <a:cubicBezTo>
                    <a:pt x="350" y="298"/>
                    <a:pt x="373" y="253"/>
                    <a:pt x="378" y="203"/>
                  </a:cubicBezTo>
                  <a:cubicBezTo>
                    <a:pt x="382" y="154"/>
                    <a:pt x="367" y="105"/>
                    <a:pt x="334" y="67"/>
                  </a:cubicBezTo>
                  <a:cubicBezTo>
                    <a:pt x="299" y="24"/>
                    <a:pt x="247" y="0"/>
                    <a:pt x="19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47" y="0"/>
                    <a:pt x="105" y="15"/>
                    <a:pt x="71" y="44"/>
                  </a:cubicBezTo>
                  <a:cubicBezTo>
                    <a:pt x="71" y="44"/>
                    <a:pt x="70" y="45"/>
                    <a:pt x="70" y="45"/>
                  </a:cubicBezTo>
                  <a:cubicBezTo>
                    <a:pt x="32" y="77"/>
                    <a:pt x="8" y="122"/>
                    <a:pt x="4" y="172"/>
                  </a:cubicBezTo>
                  <a:cubicBezTo>
                    <a:pt x="0" y="222"/>
                    <a:pt x="15" y="270"/>
                    <a:pt x="48" y="308"/>
                  </a:cubicBezTo>
                  <a:cubicBezTo>
                    <a:pt x="107" y="379"/>
                    <a:pt x="218" y="394"/>
                    <a:pt x="294" y="34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AC8B1B77-350C-4600-AA30-30BC698C6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4763" y="882650"/>
              <a:ext cx="357188" cy="336550"/>
            </a:xfrm>
            <a:custGeom>
              <a:avLst/>
              <a:gdLst>
                <a:gd name="T0" fmla="*/ 66 w 419"/>
                <a:gd name="T1" fmla="*/ 308 h 395"/>
                <a:gd name="T2" fmla="*/ 66 w 419"/>
                <a:gd name="T3" fmla="*/ 309 h 395"/>
                <a:gd name="T4" fmla="*/ 67 w 419"/>
                <a:gd name="T5" fmla="*/ 309 h 395"/>
                <a:gd name="T6" fmla="*/ 330 w 419"/>
                <a:gd name="T7" fmla="*/ 331 h 395"/>
                <a:gd name="T8" fmla="*/ 352 w 419"/>
                <a:gd name="T9" fmla="*/ 68 h 395"/>
                <a:gd name="T10" fmla="*/ 341 w 419"/>
                <a:gd name="T11" fmla="*/ 55 h 395"/>
                <a:gd name="T12" fmla="*/ 209 w 419"/>
                <a:gd name="T13" fmla="*/ 0 h 395"/>
                <a:gd name="T14" fmla="*/ 88 w 419"/>
                <a:gd name="T15" fmla="*/ 45 h 395"/>
                <a:gd name="T16" fmla="*/ 56 w 419"/>
                <a:gd name="T17" fmla="*/ 295 h 395"/>
                <a:gd name="T18" fmla="*/ 66 w 419"/>
                <a:gd name="T19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95">
                  <a:moveTo>
                    <a:pt x="66" y="308"/>
                  </a:moveTo>
                  <a:cubicBezTo>
                    <a:pt x="66" y="308"/>
                    <a:pt x="66" y="308"/>
                    <a:pt x="66" y="309"/>
                  </a:cubicBezTo>
                  <a:cubicBezTo>
                    <a:pt x="67" y="309"/>
                    <a:pt x="67" y="309"/>
                    <a:pt x="67" y="309"/>
                  </a:cubicBezTo>
                  <a:cubicBezTo>
                    <a:pt x="130" y="384"/>
                    <a:pt x="254" y="395"/>
                    <a:pt x="330" y="331"/>
                  </a:cubicBezTo>
                  <a:cubicBezTo>
                    <a:pt x="409" y="265"/>
                    <a:pt x="419" y="147"/>
                    <a:pt x="352" y="68"/>
                  </a:cubicBezTo>
                  <a:cubicBezTo>
                    <a:pt x="349" y="63"/>
                    <a:pt x="345" y="59"/>
                    <a:pt x="341" y="55"/>
                  </a:cubicBezTo>
                  <a:cubicBezTo>
                    <a:pt x="306" y="20"/>
                    <a:pt x="259" y="0"/>
                    <a:pt x="209" y="0"/>
                  </a:cubicBezTo>
                  <a:cubicBezTo>
                    <a:pt x="165" y="0"/>
                    <a:pt x="122" y="16"/>
                    <a:pt x="88" y="45"/>
                  </a:cubicBezTo>
                  <a:cubicBezTo>
                    <a:pt x="15" y="106"/>
                    <a:pt x="0" y="217"/>
                    <a:pt x="56" y="295"/>
                  </a:cubicBezTo>
                  <a:cubicBezTo>
                    <a:pt x="59" y="299"/>
                    <a:pt x="62" y="304"/>
                    <a:pt x="66" y="30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DF852905-43F9-4FDD-9CC1-80D79025A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513" y="885825"/>
              <a:ext cx="357188" cy="336550"/>
            </a:xfrm>
            <a:custGeom>
              <a:avLst/>
              <a:gdLst>
                <a:gd name="T0" fmla="*/ 352 w 418"/>
                <a:gd name="T1" fmla="*/ 308 h 395"/>
                <a:gd name="T2" fmla="*/ 356 w 418"/>
                <a:gd name="T3" fmla="*/ 304 h 395"/>
                <a:gd name="T4" fmla="*/ 329 w 418"/>
                <a:gd name="T5" fmla="*/ 44 h 395"/>
                <a:gd name="T6" fmla="*/ 210 w 418"/>
                <a:gd name="T7" fmla="*/ 0 h 395"/>
                <a:gd name="T8" fmla="*/ 67 w 418"/>
                <a:gd name="T9" fmla="*/ 67 h 395"/>
                <a:gd name="T10" fmla="*/ 66 w 418"/>
                <a:gd name="T11" fmla="*/ 67 h 395"/>
                <a:gd name="T12" fmla="*/ 57 w 418"/>
                <a:gd name="T13" fmla="*/ 79 h 395"/>
                <a:gd name="T14" fmla="*/ 89 w 418"/>
                <a:gd name="T15" fmla="*/ 331 h 395"/>
                <a:gd name="T16" fmla="*/ 352 w 418"/>
                <a:gd name="T17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52" y="308"/>
                  </a:moveTo>
                  <a:cubicBezTo>
                    <a:pt x="353" y="307"/>
                    <a:pt x="354" y="305"/>
                    <a:pt x="356" y="304"/>
                  </a:cubicBezTo>
                  <a:cubicBezTo>
                    <a:pt x="418" y="225"/>
                    <a:pt x="407" y="109"/>
                    <a:pt x="329" y="44"/>
                  </a:cubicBezTo>
                  <a:cubicBezTo>
                    <a:pt x="296" y="15"/>
                    <a:pt x="253" y="0"/>
                    <a:pt x="210" y="0"/>
                  </a:cubicBezTo>
                  <a:cubicBezTo>
                    <a:pt x="154" y="0"/>
                    <a:pt x="102" y="24"/>
                    <a:pt x="67" y="67"/>
                  </a:cubicBezTo>
                  <a:cubicBezTo>
                    <a:pt x="67" y="67"/>
                    <a:pt x="67" y="67"/>
                    <a:pt x="66" y="67"/>
                  </a:cubicBezTo>
                  <a:cubicBezTo>
                    <a:pt x="63" y="71"/>
                    <a:pt x="60" y="75"/>
                    <a:pt x="57" y="79"/>
                  </a:cubicBezTo>
                  <a:cubicBezTo>
                    <a:pt x="0" y="158"/>
                    <a:pt x="14" y="268"/>
                    <a:pt x="89" y="331"/>
                  </a:cubicBezTo>
                  <a:cubicBezTo>
                    <a:pt x="165" y="395"/>
                    <a:pt x="288" y="384"/>
                    <a:pt x="352" y="30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075AC9-E4C0-45EB-981E-2EDDE9EB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969" y="2625725"/>
              <a:ext cx="202428" cy="320405"/>
            </a:xfrm>
            <a:custGeom>
              <a:avLst/>
              <a:gdLst>
                <a:gd name="connsiteX0" fmla="*/ 42247 w 202428"/>
                <a:gd name="connsiteY0" fmla="*/ 0 h 320405"/>
                <a:gd name="connsiteX1" fmla="*/ 69650 w 202428"/>
                <a:gd name="connsiteY1" fmla="*/ 2565 h 320405"/>
                <a:gd name="connsiteX2" fmla="*/ 200674 w 202428"/>
                <a:gd name="connsiteY2" fmla="*/ 182929 h 320405"/>
                <a:gd name="connsiteX3" fmla="*/ 199817 w 202428"/>
                <a:gd name="connsiteY3" fmla="*/ 188058 h 320405"/>
                <a:gd name="connsiteX4" fmla="*/ 14843 w 202428"/>
                <a:gd name="connsiteY4" fmla="*/ 317989 h 320405"/>
                <a:gd name="connsiteX5" fmla="*/ 0 w 202428"/>
                <a:gd name="connsiteY5" fmla="*/ 312246 h 320405"/>
                <a:gd name="connsiteX6" fmla="*/ 0 w 202428"/>
                <a:gd name="connsiteY6" fmla="*/ 7514 h 32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428" h="320405">
                  <a:moveTo>
                    <a:pt x="42247" y="0"/>
                  </a:moveTo>
                  <a:cubicBezTo>
                    <a:pt x="51667" y="0"/>
                    <a:pt x="61087" y="855"/>
                    <a:pt x="69650" y="2565"/>
                  </a:cubicBezTo>
                  <a:cubicBezTo>
                    <a:pt x="154430" y="17096"/>
                    <a:pt x="213519" y="98303"/>
                    <a:pt x="200674" y="182929"/>
                  </a:cubicBezTo>
                  <a:cubicBezTo>
                    <a:pt x="200674" y="184639"/>
                    <a:pt x="199817" y="186348"/>
                    <a:pt x="199817" y="188058"/>
                  </a:cubicBezTo>
                  <a:cubicBezTo>
                    <a:pt x="184403" y="273539"/>
                    <a:pt x="100479" y="333375"/>
                    <a:pt x="14843" y="317989"/>
                  </a:cubicBezTo>
                  <a:lnTo>
                    <a:pt x="0" y="312246"/>
                  </a:lnTo>
                  <a:lnTo>
                    <a:pt x="0" y="7514"/>
                  </a:ln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BC75BF1-8E22-42EF-A7C7-AECA5A783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968" y="3272794"/>
              <a:ext cx="146023" cy="323605"/>
            </a:xfrm>
            <a:custGeom>
              <a:avLst/>
              <a:gdLst>
                <a:gd name="connsiteX0" fmla="*/ 0 w 146023"/>
                <a:gd name="connsiteY0" fmla="*/ 0 h 323605"/>
                <a:gd name="connsiteX1" fmla="*/ 48409 w 146023"/>
                <a:gd name="connsiteY1" fmla="*/ 9694 h 323605"/>
                <a:gd name="connsiteX2" fmla="*/ 99919 w 146023"/>
                <a:gd name="connsiteY2" fmla="*/ 44279 h 323605"/>
                <a:gd name="connsiteX3" fmla="*/ 145991 w 146023"/>
                <a:gd name="connsiteY3" fmla="*/ 156655 h 323605"/>
                <a:gd name="connsiteX4" fmla="*/ 145991 w 146023"/>
                <a:gd name="connsiteY4" fmla="*/ 161763 h 323605"/>
                <a:gd name="connsiteX5" fmla="*/ 145991 w 146023"/>
                <a:gd name="connsiteY5" fmla="*/ 166019 h 323605"/>
                <a:gd name="connsiteX6" fmla="*/ 145991 w 146023"/>
                <a:gd name="connsiteY6" fmla="*/ 166871 h 323605"/>
                <a:gd name="connsiteX7" fmla="*/ 99919 w 146023"/>
                <a:gd name="connsiteY7" fmla="*/ 279246 h 323605"/>
                <a:gd name="connsiteX8" fmla="*/ 48729 w 146023"/>
                <a:gd name="connsiteY8" fmla="*/ 314151 h 323605"/>
                <a:gd name="connsiteX9" fmla="*/ 0 w 146023"/>
                <a:gd name="connsiteY9" fmla="*/ 323605 h 32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23" h="323605">
                  <a:moveTo>
                    <a:pt x="0" y="0"/>
                  </a:moveTo>
                  <a:lnTo>
                    <a:pt x="48409" y="9694"/>
                  </a:lnTo>
                  <a:cubicBezTo>
                    <a:pt x="67499" y="17675"/>
                    <a:pt x="84989" y="29381"/>
                    <a:pt x="99919" y="44279"/>
                  </a:cubicBezTo>
                  <a:cubicBezTo>
                    <a:pt x="129780" y="74927"/>
                    <a:pt x="146844" y="114940"/>
                    <a:pt x="145991" y="156655"/>
                  </a:cubicBezTo>
                  <a:cubicBezTo>
                    <a:pt x="145991" y="159209"/>
                    <a:pt x="145991" y="160911"/>
                    <a:pt x="145991" y="161763"/>
                  </a:cubicBezTo>
                  <a:cubicBezTo>
                    <a:pt x="145991" y="163465"/>
                    <a:pt x="145991" y="164317"/>
                    <a:pt x="145991" y="166019"/>
                  </a:cubicBezTo>
                  <a:cubicBezTo>
                    <a:pt x="145991" y="166019"/>
                    <a:pt x="145991" y="166019"/>
                    <a:pt x="145991" y="166871"/>
                  </a:cubicBezTo>
                  <a:cubicBezTo>
                    <a:pt x="146844" y="209437"/>
                    <a:pt x="130634" y="249450"/>
                    <a:pt x="99919" y="279246"/>
                  </a:cubicBezTo>
                  <a:cubicBezTo>
                    <a:pt x="84989" y="294570"/>
                    <a:pt x="67712" y="306276"/>
                    <a:pt x="48729" y="314151"/>
                  </a:cubicBezTo>
                  <a:lnTo>
                    <a:pt x="0" y="323605"/>
                  </a:ln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DC2F9D-0020-40C7-BBB3-7AF4C024E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969" y="3924300"/>
              <a:ext cx="203994" cy="318906"/>
            </a:xfrm>
            <a:custGeom>
              <a:avLst/>
              <a:gdLst>
                <a:gd name="connsiteX0" fmla="*/ 44382 w 203994"/>
                <a:gd name="connsiteY0" fmla="*/ 0 h 318906"/>
                <a:gd name="connsiteX1" fmla="*/ 201433 w 203994"/>
                <a:gd name="connsiteY1" fmla="*/ 131014 h 318906"/>
                <a:gd name="connsiteX2" fmla="*/ 201433 w 203994"/>
                <a:gd name="connsiteY2" fmla="*/ 131865 h 318906"/>
                <a:gd name="connsiteX3" fmla="*/ 203994 w 203994"/>
                <a:gd name="connsiteY3" fmla="*/ 159939 h 318906"/>
                <a:gd name="connsiteX4" fmla="*/ 72549 w 203994"/>
                <a:gd name="connsiteY4" fmla="*/ 316475 h 318906"/>
                <a:gd name="connsiteX5" fmla="*/ 9400 w 203994"/>
                <a:gd name="connsiteY5" fmla="*/ 314827 h 318906"/>
                <a:gd name="connsiteX6" fmla="*/ 0 w 203994"/>
                <a:gd name="connsiteY6" fmla="*/ 310643 h 318906"/>
                <a:gd name="connsiteX7" fmla="*/ 0 w 203994"/>
                <a:gd name="connsiteY7" fmla="*/ 8771 h 318906"/>
                <a:gd name="connsiteX8" fmla="*/ 16215 w 203994"/>
                <a:gd name="connsiteY8" fmla="*/ 2552 h 318906"/>
                <a:gd name="connsiteX9" fmla="*/ 44382 w 203994"/>
                <a:gd name="connsiteY9" fmla="*/ 0 h 3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994" h="318906">
                  <a:moveTo>
                    <a:pt x="44382" y="0"/>
                  </a:moveTo>
                  <a:cubicBezTo>
                    <a:pt x="122054" y="0"/>
                    <a:pt x="187777" y="55298"/>
                    <a:pt x="201433" y="131014"/>
                  </a:cubicBezTo>
                  <a:cubicBezTo>
                    <a:pt x="201433" y="131014"/>
                    <a:pt x="201433" y="131865"/>
                    <a:pt x="201433" y="131865"/>
                  </a:cubicBezTo>
                  <a:cubicBezTo>
                    <a:pt x="203140" y="141223"/>
                    <a:pt x="203994" y="150581"/>
                    <a:pt x="203994" y="159939"/>
                  </a:cubicBezTo>
                  <a:cubicBezTo>
                    <a:pt x="203994" y="237356"/>
                    <a:pt x="149367" y="302863"/>
                    <a:pt x="72549" y="316475"/>
                  </a:cubicBezTo>
                  <a:cubicBezTo>
                    <a:pt x="50997" y="320303"/>
                    <a:pt x="29605" y="319506"/>
                    <a:pt x="9400" y="314827"/>
                  </a:cubicBezTo>
                  <a:lnTo>
                    <a:pt x="0" y="310643"/>
                  </a:lnTo>
                  <a:lnTo>
                    <a:pt x="0" y="8771"/>
                  </a:lnTo>
                  <a:lnTo>
                    <a:pt x="16215" y="2552"/>
                  </a:lnTo>
                  <a:cubicBezTo>
                    <a:pt x="25604" y="851"/>
                    <a:pt x="34993" y="0"/>
                    <a:pt x="44382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882A01A0-9CB0-4EBE-8503-F222AAA8CE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63" y="4548188"/>
              <a:ext cx="357188" cy="319088"/>
            </a:xfrm>
            <a:custGeom>
              <a:avLst/>
              <a:gdLst>
                <a:gd name="T0" fmla="*/ 387 w 419"/>
                <a:gd name="T1" fmla="*/ 128 h 375"/>
                <a:gd name="T2" fmla="*/ 384 w 419"/>
                <a:gd name="T3" fmla="*/ 123 h 375"/>
                <a:gd name="T4" fmla="*/ 209 w 419"/>
                <a:gd name="T5" fmla="*/ 0 h 375"/>
                <a:gd name="T6" fmla="*/ 144 w 419"/>
                <a:gd name="T7" fmla="*/ 12 h 375"/>
                <a:gd name="T8" fmla="*/ 32 w 419"/>
                <a:gd name="T9" fmla="*/ 247 h 375"/>
                <a:gd name="T10" fmla="*/ 34 w 419"/>
                <a:gd name="T11" fmla="*/ 253 h 375"/>
                <a:gd name="T12" fmla="*/ 210 w 419"/>
                <a:gd name="T13" fmla="*/ 375 h 375"/>
                <a:gd name="T14" fmla="*/ 274 w 419"/>
                <a:gd name="T15" fmla="*/ 364 h 375"/>
                <a:gd name="T16" fmla="*/ 387 w 419"/>
                <a:gd name="T17" fmla="*/ 12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75">
                  <a:moveTo>
                    <a:pt x="387" y="128"/>
                  </a:moveTo>
                  <a:cubicBezTo>
                    <a:pt x="386" y="127"/>
                    <a:pt x="386" y="125"/>
                    <a:pt x="384" y="123"/>
                  </a:cubicBezTo>
                  <a:cubicBezTo>
                    <a:pt x="358" y="50"/>
                    <a:pt x="287" y="0"/>
                    <a:pt x="209" y="0"/>
                  </a:cubicBezTo>
                  <a:cubicBezTo>
                    <a:pt x="187" y="0"/>
                    <a:pt x="166" y="4"/>
                    <a:pt x="144" y="12"/>
                  </a:cubicBezTo>
                  <a:cubicBezTo>
                    <a:pt x="50" y="47"/>
                    <a:pt x="0" y="152"/>
                    <a:pt x="32" y="247"/>
                  </a:cubicBezTo>
                  <a:cubicBezTo>
                    <a:pt x="33" y="249"/>
                    <a:pt x="34" y="251"/>
                    <a:pt x="34" y="253"/>
                  </a:cubicBezTo>
                  <a:cubicBezTo>
                    <a:pt x="61" y="326"/>
                    <a:pt x="131" y="375"/>
                    <a:pt x="210" y="375"/>
                  </a:cubicBezTo>
                  <a:cubicBezTo>
                    <a:pt x="232" y="375"/>
                    <a:pt x="253" y="372"/>
                    <a:pt x="274" y="364"/>
                  </a:cubicBezTo>
                  <a:cubicBezTo>
                    <a:pt x="370" y="329"/>
                    <a:pt x="419" y="225"/>
                    <a:pt x="387" y="12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D1C6E2C-BB71-4573-81D1-A49363B4F7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7500" y="5132388"/>
              <a:ext cx="330200" cy="320675"/>
            </a:xfrm>
            <a:custGeom>
              <a:avLst/>
              <a:gdLst>
                <a:gd name="T0" fmla="*/ 348 w 387"/>
                <a:gd name="T1" fmla="*/ 83 h 375"/>
                <a:gd name="T2" fmla="*/ 193 w 387"/>
                <a:gd name="T3" fmla="*/ 0 h 375"/>
                <a:gd name="T4" fmla="*/ 99 w 387"/>
                <a:gd name="T5" fmla="*/ 25 h 375"/>
                <a:gd name="T6" fmla="*/ 12 w 387"/>
                <a:gd name="T7" fmla="*/ 139 h 375"/>
                <a:gd name="T8" fmla="*/ 31 w 387"/>
                <a:gd name="T9" fmla="*/ 281 h 375"/>
                <a:gd name="T10" fmla="*/ 32 w 387"/>
                <a:gd name="T11" fmla="*/ 281 h 375"/>
                <a:gd name="T12" fmla="*/ 37 w 387"/>
                <a:gd name="T13" fmla="*/ 289 h 375"/>
                <a:gd name="T14" fmla="*/ 194 w 387"/>
                <a:gd name="T15" fmla="*/ 375 h 375"/>
                <a:gd name="T16" fmla="*/ 287 w 387"/>
                <a:gd name="T17" fmla="*/ 349 h 375"/>
                <a:gd name="T18" fmla="*/ 374 w 387"/>
                <a:gd name="T19" fmla="*/ 236 h 375"/>
                <a:gd name="T20" fmla="*/ 355 w 387"/>
                <a:gd name="T21" fmla="*/ 94 h 375"/>
                <a:gd name="T22" fmla="*/ 348 w 387"/>
                <a:gd name="T23" fmla="*/ 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7" h="375">
                  <a:moveTo>
                    <a:pt x="348" y="83"/>
                  </a:moveTo>
                  <a:cubicBezTo>
                    <a:pt x="314" y="31"/>
                    <a:pt x="256" y="0"/>
                    <a:pt x="193" y="0"/>
                  </a:cubicBezTo>
                  <a:cubicBezTo>
                    <a:pt x="160" y="0"/>
                    <a:pt x="128" y="8"/>
                    <a:pt x="99" y="25"/>
                  </a:cubicBezTo>
                  <a:cubicBezTo>
                    <a:pt x="56" y="50"/>
                    <a:pt x="25" y="91"/>
                    <a:pt x="12" y="139"/>
                  </a:cubicBezTo>
                  <a:cubicBezTo>
                    <a:pt x="0" y="187"/>
                    <a:pt x="6" y="238"/>
                    <a:pt x="31" y="281"/>
                  </a:cubicBezTo>
                  <a:cubicBezTo>
                    <a:pt x="31" y="281"/>
                    <a:pt x="31" y="281"/>
                    <a:pt x="32" y="281"/>
                  </a:cubicBezTo>
                  <a:cubicBezTo>
                    <a:pt x="33" y="284"/>
                    <a:pt x="35" y="287"/>
                    <a:pt x="37" y="289"/>
                  </a:cubicBezTo>
                  <a:cubicBezTo>
                    <a:pt x="71" y="343"/>
                    <a:pt x="130" y="375"/>
                    <a:pt x="194" y="375"/>
                  </a:cubicBezTo>
                  <a:cubicBezTo>
                    <a:pt x="226" y="375"/>
                    <a:pt x="259" y="366"/>
                    <a:pt x="287" y="349"/>
                  </a:cubicBezTo>
                  <a:cubicBezTo>
                    <a:pt x="331" y="324"/>
                    <a:pt x="362" y="284"/>
                    <a:pt x="374" y="236"/>
                  </a:cubicBezTo>
                  <a:cubicBezTo>
                    <a:pt x="387" y="187"/>
                    <a:pt x="380" y="137"/>
                    <a:pt x="355" y="94"/>
                  </a:cubicBezTo>
                  <a:cubicBezTo>
                    <a:pt x="353" y="90"/>
                    <a:pt x="351" y="86"/>
                    <a:pt x="348" y="8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CEDD20D6-1112-4C7B-A98C-CBDBFAEF7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9525" y="5651500"/>
              <a:ext cx="357188" cy="336550"/>
            </a:xfrm>
            <a:custGeom>
              <a:avLst/>
              <a:gdLst>
                <a:gd name="T0" fmla="*/ 330 w 419"/>
                <a:gd name="T1" fmla="*/ 43 h 394"/>
                <a:gd name="T2" fmla="*/ 210 w 419"/>
                <a:gd name="T3" fmla="*/ 0 h 394"/>
                <a:gd name="T4" fmla="*/ 67 w 419"/>
                <a:gd name="T5" fmla="*/ 66 h 394"/>
                <a:gd name="T6" fmla="*/ 63 w 419"/>
                <a:gd name="T7" fmla="*/ 71 h 394"/>
                <a:gd name="T8" fmla="*/ 89 w 419"/>
                <a:gd name="T9" fmla="*/ 330 h 394"/>
                <a:gd name="T10" fmla="*/ 352 w 419"/>
                <a:gd name="T11" fmla="*/ 308 h 394"/>
                <a:gd name="T12" fmla="*/ 353 w 419"/>
                <a:gd name="T13" fmla="*/ 307 h 394"/>
                <a:gd name="T14" fmla="*/ 365 w 419"/>
                <a:gd name="T15" fmla="*/ 291 h 394"/>
                <a:gd name="T16" fmla="*/ 330 w 419"/>
                <a:gd name="T17" fmla="*/ 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4">
                  <a:moveTo>
                    <a:pt x="330" y="43"/>
                  </a:moveTo>
                  <a:cubicBezTo>
                    <a:pt x="296" y="15"/>
                    <a:pt x="254" y="0"/>
                    <a:pt x="210" y="0"/>
                  </a:cubicBezTo>
                  <a:cubicBezTo>
                    <a:pt x="155" y="0"/>
                    <a:pt x="103" y="24"/>
                    <a:pt x="67" y="66"/>
                  </a:cubicBezTo>
                  <a:cubicBezTo>
                    <a:pt x="66" y="68"/>
                    <a:pt x="65" y="69"/>
                    <a:pt x="63" y="71"/>
                  </a:cubicBezTo>
                  <a:cubicBezTo>
                    <a:pt x="0" y="149"/>
                    <a:pt x="12" y="266"/>
                    <a:pt x="89" y="330"/>
                  </a:cubicBezTo>
                  <a:cubicBezTo>
                    <a:pt x="165" y="394"/>
                    <a:pt x="288" y="383"/>
                    <a:pt x="352" y="308"/>
                  </a:cubicBezTo>
                  <a:cubicBezTo>
                    <a:pt x="352" y="307"/>
                    <a:pt x="352" y="307"/>
                    <a:pt x="353" y="307"/>
                  </a:cubicBezTo>
                  <a:cubicBezTo>
                    <a:pt x="357" y="302"/>
                    <a:pt x="361" y="296"/>
                    <a:pt x="365" y="291"/>
                  </a:cubicBezTo>
                  <a:cubicBezTo>
                    <a:pt x="419" y="211"/>
                    <a:pt x="404" y="105"/>
                    <a:pt x="330" y="4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A808C1C-1B9E-4801-BF0D-B228B69DC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75" y="5661025"/>
              <a:ext cx="342900" cy="334963"/>
            </a:xfrm>
            <a:custGeom>
              <a:avLst/>
              <a:gdLst>
                <a:gd name="T0" fmla="*/ 344 w 401"/>
                <a:gd name="T1" fmla="*/ 58 h 392"/>
                <a:gd name="T2" fmla="*/ 209 w 401"/>
                <a:gd name="T3" fmla="*/ 0 h 392"/>
                <a:gd name="T4" fmla="*/ 89 w 401"/>
                <a:gd name="T5" fmla="*/ 44 h 392"/>
                <a:gd name="T6" fmla="*/ 67 w 401"/>
                <a:gd name="T7" fmla="*/ 308 h 392"/>
                <a:gd name="T8" fmla="*/ 74 w 401"/>
                <a:gd name="T9" fmla="*/ 316 h 392"/>
                <a:gd name="T10" fmla="*/ 330 w 401"/>
                <a:gd name="T11" fmla="*/ 331 h 392"/>
                <a:gd name="T12" fmla="*/ 396 w 401"/>
                <a:gd name="T13" fmla="*/ 204 h 392"/>
                <a:gd name="T14" fmla="*/ 353 w 401"/>
                <a:gd name="T15" fmla="*/ 67 h 392"/>
                <a:gd name="T16" fmla="*/ 344 w 401"/>
                <a:gd name="T17" fmla="*/ 5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92">
                  <a:moveTo>
                    <a:pt x="344" y="58"/>
                  </a:moveTo>
                  <a:cubicBezTo>
                    <a:pt x="309" y="21"/>
                    <a:pt x="260" y="0"/>
                    <a:pt x="209" y="0"/>
                  </a:cubicBezTo>
                  <a:cubicBezTo>
                    <a:pt x="165" y="0"/>
                    <a:pt x="122" y="16"/>
                    <a:pt x="89" y="44"/>
                  </a:cubicBezTo>
                  <a:cubicBezTo>
                    <a:pt x="10" y="111"/>
                    <a:pt x="0" y="229"/>
                    <a:pt x="67" y="308"/>
                  </a:cubicBezTo>
                  <a:cubicBezTo>
                    <a:pt x="69" y="311"/>
                    <a:pt x="72" y="314"/>
                    <a:pt x="74" y="316"/>
                  </a:cubicBezTo>
                  <a:cubicBezTo>
                    <a:pt x="140" y="386"/>
                    <a:pt x="257" y="392"/>
                    <a:pt x="330" y="331"/>
                  </a:cubicBezTo>
                  <a:cubicBezTo>
                    <a:pt x="369" y="299"/>
                    <a:pt x="392" y="253"/>
                    <a:pt x="396" y="204"/>
                  </a:cubicBezTo>
                  <a:cubicBezTo>
                    <a:pt x="401" y="154"/>
                    <a:pt x="385" y="106"/>
                    <a:pt x="353" y="67"/>
                  </a:cubicBezTo>
                  <a:cubicBezTo>
                    <a:pt x="350" y="64"/>
                    <a:pt x="347" y="61"/>
                    <a:pt x="344" y="5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74706F68-AA0F-41E4-81BC-52A677BBE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5500" y="6110288"/>
              <a:ext cx="339725" cy="334963"/>
            </a:xfrm>
            <a:custGeom>
              <a:avLst/>
              <a:gdLst>
                <a:gd name="T0" fmla="*/ 207 w 398"/>
                <a:gd name="T1" fmla="*/ 0 h 394"/>
                <a:gd name="T2" fmla="*/ 86 w 398"/>
                <a:gd name="T3" fmla="*/ 44 h 394"/>
                <a:gd name="T4" fmla="*/ 76 w 398"/>
                <a:gd name="T5" fmla="*/ 54 h 394"/>
                <a:gd name="T6" fmla="*/ 63 w 398"/>
                <a:gd name="T7" fmla="*/ 308 h 394"/>
                <a:gd name="T8" fmla="*/ 324 w 398"/>
                <a:gd name="T9" fmla="*/ 333 h 394"/>
                <a:gd name="T10" fmla="*/ 324 w 398"/>
                <a:gd name="T11" fmla="*/ 333 h 394"/>
                <a:gd name="T12" fmla="*/ 327 w 398"/>
                <a:gd name="T13" fmla="*/ 330 h 394"/>
                <a:gd name="T14" fmla="*/ 394 w 398"/>
                <a:gd name="T15" fmla="*/ 203 h 394"/>
                <a:gd name="T16" fmla="*/ 350 w 398"/>
                <a:gd name="T17" fmla="*/ 67 h 394"/>
                <a:gd name="T18" fmla="*/ 207 w 398"/>
                <a:gd name="T1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394">
                  <a:moveTo>
                    <a:pt x="207" y="0"/>
                  </a:moveTo>
                  <a:cubicBezTo>
                    <a:pt x="163" y="0"/>
                    <a:pt x="121" y="16"/>
                    <a:pt x="86" y="44"/>
                  </a:cubicBezTo>
                  <a:cubicBezTo>
                    <a:pt x="83" y="47"/>
                    <a:pt x="79" y="50"/>
                    <a:pt x="76" y="54"/>
                  </a:cubicBezTo>
                  <a:cubicBezTo>
                    <a:pt x="6" y="122"/>
                    <a:pt x="0" y="234"/>
                    <a:pt x="63" y="308"/>
                  </a:cubicBezTo>
                  <a:cubicBezTo>
                    <a:pt x="126" y="383"/>
                    <a:pt x="247" y="394"/>
                    <a:pt x="324" y="333"/>
                  </a:cubicBezTo>
                  <a:cubicBezTo>
                    <a:pt x="324" y="333"/>
                    <a:pt x="324" y="333"/>
                    <a:pt x="324" y="333"/>
                  </a:cubicBezTo>
                  <a:cubicBezTo>
                    <a:pt x="326" y="331"/>
                    <a:pt x="326" y="331"/>
                    <a:pt x="327" y="330"/>
                  </a:cubicBezTo>
                  <a:cubicBezTo>
                    <a:pt x="365" y="298"/>
                    <a:pt x="389" y="253"/>
                    <a:pt x="394" y="203"/>
                  </a:cubicBezTo>
                  <a:cubicBezTo>
                    <a:pt x="398" y="153"/>
                    <a:pt x="382" y="105"/>
                    <a:pt x="350" y="67"/>
                  </a:cubicBezTo>
                  <a:cubicBezTo>
                    <a:pt x="314" y="24"/>
                    <a:pt x="262" y="0"/>
                    <a:pt x="207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6FF12015-0B84-4A36-A376-052EFD8431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6481763"/>
              <a:ext cx="363538" cy="342900"/>
            </a:xfrm>
            <a:custGeom>
              <a:avLst/>
              <a:gdLst>
                <a:gd name="T0" fmla="*/ 213 w 425"/>
                <a:gd name="T1" fmla="*/ 0 h 401"/>
                <a:gd name="T2" fmla="*/ 120 w 425"/>
                <a:gd name="T3" fmla="*/ 26 h 401"/>
                <a:gd name="T4" fmla="*/ 119 w 425"/>
                <a:gd name="T5" fmla="*/ 26 h 401"/>
                <a:gd name="T6" fmla="*/ 116 w 425"/>
                <a:gd name="T7" fmla="*/ 28 h 401"/>
                <a:gd name="T8" fmla="*/ 51 w 425"/>
                <a:gd name="T9" fmla="*/ 282 h 401"/>
                <a:gd name="T10" fmla="*/ 307 w 425"/>
                <a:gd name="T11" fmla="*/ 349 h 401"/>
                <a:gd name="T12" fmla="*/ 316 w 425"/>
                <a:gd name="T13" fmla="*/ 343 h 401"/>
                <a:gd name="T14" fmla="*/ 375 w 425"/>
                <a:gd name="T15" fmla="*/ 93 h 401"/>
                <a:gd name="T16" fmla="*/ 213 w 425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01">
                  <a:moveTo>
                    <a:pt x="213" y="0"/>
                  </a:moveTo>
                  <a:cubicBezTo>
                    <a:pt x="180" y="0"/>
                    <a:pt x="149" y="9"/>
                    <a:pt x="120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29" y="80"/>
                    <a:pt x="0" y="194"/>
                    <a:pt x="51" y="282"/>
                  </a:cubicBezTo>
                  <a:cubicBezTo>
                    <a:pt x="101" y="367"/>
                    <a:pt x="219" y="401"/>
                    <a:pt x="307" y="349"/>
                  </a:cubicBezTo>
                  <a:cubicBezTo>
                    <a:pt x="310" y="347"/>
                    <a:pt x="313" y="345"/>
                    <a:pt x="316" y="343"/>
                  </a:cubicBezTo>
                  <a:cubicBezTo>
                    <a:pt x="399" y="289"/>
                    <a:pt x="425" y="180"/>
                    <a:pt x="375" y="93"/>
                  </a:cubicBezTo>
                  <a:cubicBezTo>
                    <a:pt x="342" y="36"/>
                    <a:pt x="280" y="0"/>
                    <a:pt x="213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60C9AB5-5609-4169-B9A8-86666C9E93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9318" y="6756400"/>
              <a:ext cx="296836" cy="101600"/>
            </a:xfrm>
            <a:custGeom>
              <a:avLst/>
              <a:gdLst>
                <a:gd name="connsiteX0" fmla="*/ 149132 w 296836"/>
                <a:gd name="connsiteY0" fmla="*/ 0 h 101600"/>
                <a:gd name="connsiteX1" fmla="*/ 274604 w 296836"/>
                <a:gd name="connsiteY1" fmla="*/ 61600 h 101600"/>
                <a:gd name="connsiteX2" fmla="*/ 296836 w 296836"/>
                <a:gd name="connsiteY2" fmla="*/ 101600 h 101600"/>
                <a:gd name="connsiteX3" fmla="*/ 0 w 296836"/>
                <a:gd name="connsiteY3" fmla="*/ 101600 h 101600"/>
                <a:gd name="connsiteX4" fmla="*/ 423 w 296836"/>
                <a:gd name="connsiteY4" fmla="*/ 99585 h 101600"/>
                <a:gd name="connsiteX5" fmla="*/ 79251 w 296836"/>
                <a:gd name="connsiteY5" fmla="*/ 16224 h 101600"/>
                <a:gd name="connsiteX6" fmla="*/ 93739 w 296836"/>
                <a:gd name="connsiteY6" fmla="*/ 9393 h 101600"/>
                <a:gd name="connsiteX7" fmla="*/ 149132 w 296836"/>
                <a:gd name="connsiteY7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36" h="101600">
                  <a:moveTo>
                    <a:pt x="149132" y="0"/>
                  </a:moveTo>
                  <a:cubicBezTo>
                    <a:pt x="198985" y="0"/>
                    <a:pt x="245004" y="23536"/>
                    <a:pt x="274604" y="61600"/>
                  </a:cubicBezTo>
                  <a:lnTo>
                    <a:pt x="296836" y="101600"/>
                  </a:lnTo>
                  <a:lnTo>
                    <a:pt x="0" y="101600"/>
                  </a:lnTo>
                  <a:lnTo>
                    <a:pt x="423" y="99585"/>
                  </a:lnTo>
                  <a:cubicBezTo>
                    <a:pt x="14910" y="64255"/>
                    <a:pt x="42181" y="34156"/>
                    <a:pt x="79251" y="16224"/>
                  </a:cubicBezTo>
                  <a:cubicBezTo>
                    <a:pt x="84365" y="13662"/>
                    <a:pt x="89478" y="11101"/>
                    <a:pt x="93739" y="9393"/>
                  </a:cubicBezTo>
                  <a:cubicBezTo>
                    <a:pt x="112487" y="2562"/>
                    <a:pt x="130383" y="0"/>
                    <a:pt x="149132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C1DEFB92-2E2A-44D5-9D9F-1CF349CB3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7088" y="306388"/>
              <a:ext cx="323850" cy="319088"/>
            </a:xfrm>
            <a:custGeom>
              <a:avLst/>
              <a:gdLst>
                <a:gd name="T0" fmla="*/ 190 w 380"/>
                <a:gd name="T1" fmla="*/ 374 h 374"/>
                <a:gd name="T2" fmla="*/ 201 w 380"/>
                <a:gd name="T3" fmla="*/ 374 h 374"/>
                <a:gd name="T4" fmla="*/ 330 w 380"/>
                <a:gd name="T5" fmla="*/ 312 h 374"/>
                <a:gd name="T6" fmla="*/ 378 w 380"/>
                <a:gd name="T7" fmla="*/ 177 h 374"/>
                <a:gd name="T8" fmla="*/ 191 w 380"/>
                <a:gd name="T9" fmla="*/ 0 h 374"/>
                <a:gd name="T10" fmla="*/ 181 w 380"/>
                <a:gd name="T11" fmla="*/ 1 h 374"/>
                <a:gd name="T12" fmla="*/ 180 w 380"/>
                <a:gd name="T13" fmla="*/ 1 h 374"/>
                <a:gd name="T14" fmla="*/ 51 w 380"/>
                <a:gd name="T15" fmla="*/ 62 h 374"/>
                <a:gd name="T16" fmla="*/ 3 w 380"/>
                <a:gd name="T17" fmla="*/ 198 h 374"/>
                <a:gd name="T18" fmla="*/ 190 w 380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74">
                  <a:moveTo>
                    <a:pt x="190" y="374"/>
                  </a:moveTo>
                  <a:cubicBezTo>
                    <a:pt x="193" y="374"/>
                    <a:pt x="197" y="374"/>
                    <a:pt x="201" y="374"/>
                  </a:cubicBezTo>
                  <a:cubicBezTo>
                    <a:pt x="251" y="371"/>
                    <a:pt x="297" y="349"/>
                    <a:pt x="330" y="312"/>
                  </a:cubicBezTo>
                  <a:cubicBezTo>
                    <a:pt x="363" y="275"/>
                    <a:pt x="380" y="227"/>
                    <a:pt x="378" y="177"/>
                  </a:cubicBezTo>
                  <a:cubicBezTo>
                    <a:pt x="372" y="78"/>
                    <a:pt x="291" y="0"/>
                    <a:pt x="191" y="0"/>
                  </a:cubicBezTo>
                  <a:cubicBezTo>
                    <a:pt x="188" y="0"/>
                    <a:pt x="185" y="0"/>
                    <a:pt x="181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30" y="3"/>
                    <a:pt x="84" y="26"/>
                    <a:pt x="51" y="62"/>
                  </a:cubicBezTo>
                  <a:cubicBezTo>
                    <a:pt x="18" y="100"/>
                    <a:pt x="0" y="148"/>
                    <a:pt x="3" y="198"/>
                  </a:cubicBezTo>
                  <a:cubicBezTo>
                    <a:pt x="9" y="297"/>
                    <a:pt x="91" y="374"/>
                    <a:pt x="190" y="37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B59D0E54-F8FD-45D8-85D9-26F2DCEB4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6925" y="511175"/>
              <a:ext cx="346075" cy="319088"/>
            </a:xfrm>
            <a:custGeom>
              <a:avLst/>
              <a:gdLst>
                <a:gd name="T0" fmla="*/ 281 w 404"/>
                <a:gd name="T1" fmla="*/ 14 h 375"/>
                <a:gd name="T2" fmla="*/ 281 w 404"/>
                <a:gd name="T3" fmla="*/ 13 h 375"/>
                <a:gd name="T4" fmla="*/ 211 w 404"/>
                <a:gd name="T5" fmla="*/ 0 h 375"/>
                <a:gd name="T6" fmla="*/ 38 w 404"/>
                <a:gd name="T7" fmla="*/ 119 h 375"/>
                <a:gd name="T8" fmla="*/ 142 w 404"/>
                <a:gd name="T9" fmla="*/ 361 h 375"/>
                <a:gd name="T10" fmla="*/ 143 w 404"/>
                <a:gd name="T11" fmla="*/ 362 h 375"/>
                <a:gd name="T12" fmla="*/ 213 w 404"/>
                <a:gd name="T13" fmla="*/ 375 h 375"/>
                <a:gd name="T14" fmla="*/ 386 w 404"/>
                <a:gd name="T15" fmla="*/ 257 h 375"/>
                <a:gd name="T16" fmla="*/ 384 w 404"/>
                <a:gd name="T17" fmla="*/ 114 h 375"/>
                <a:gd name="T18" fmla="*/ 281 w 404"/>
                <a:gd name="T19" fmla="*/ 1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375">
                  <a:moveTo>
                    <a:pt x="281" y="14"/>
                  </a:moveTo>
                  <a:cubicBezTo>
                    <a:pt x="281" y="13"/>
                    <a:pt x="281" y="13"/>
                    <a:pt x="281" y="13"/>
                  </a:cubicBezTo>
                  <a:cubicBezTo>
                    <a:pt x="258" y="5"/>
                    <a:pt x="235" y="0"/>
                    <a:pt x="211" y="0"/>
                  </a:cubicBezTo>
                  <a:cubicBezTo>
                    <a:pt x="134" y="0"/>
                    <a:pt x="66" y="47"/>
                    <a:pt x="38" y="119"/>
                  </a:cubicBezTo>
                  <a:cubicBezTo>
                    <a:pt x="0" y="214"/>
                    <a:pt x="46" y="323"/>
                    <a:pt x="142" y="361"/>
                  </a:cubicBezTo>
                  <a:cubicBezTo>
                    <a:pt x="143" y="362"/>
                    <a:pt x="143" y="362"/>
                    <a:pt x="143" y="362"/>
                  </a:cubicBezTo>
                  <a:cubicBezTo>
                    <a:pt x="165" y="370"/>
                    <a:pt x="189" y="375"/>
                    <a:pt x="213" y="375"/>
                  </a:cubicBezTo>
                  <a:cubicBezTo>
                    <a:pt x="289" y="375"/>
                    <a:pt x="358" y="329"/>
                    <a:pt x="386" y="257"/>
                  </a:cubicBezTo>
                  <a:cubicBezTo>
                    <a:pt x="404" y="210"/>
                    <a:pt x="404" y="160"/>
                    <a:pt x="384" y="114"/>
                  </a:cubicBezTo>
                  <a:cubicBezTo>
                    <a:pt x="365" y="68"/>
                    <a:pt x="328" y="33"/>
                    <a:pt x="281" y="1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23FF95-0ED1-4AC4-B01C-BD5999A636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3663" y="811213"/>
              <a:ext cx="347663" cy="319088"/>
            </a:xfrm>
            <a:custGeom>
              <a:avLst/>
              <a:gdLst>
                <a:gd name="T0" fmla="*/ 368 w 406"/>
                <a:gd name="T1" fmla="*/ 292 h 375"/>
                <a:gd name="T2" fmla="*/ 396 w 406"/>
                <a:gd name="T3" fmla="*/ 152 h 375"/>
                <a:gd name="T4" fmla="*/ 317 w 406"/>
                <a:gd name="T5" fmla="*/ 33 h 375"/>
                <a:gd name="T6" fmla="*/ 317 w 406"/>
                <a:gd name="T7" fmla="*/ 33 h 375"/>
                <a:gd name="T8" fmla="*/ 316 w 406"/>
                <a:gd name="T9" fmla="*/ 32 h 375"/>
                <a:gd name="T10" fmla="*/ 212 w 406"/>
                <a:gd name="T11" fmla="*/ 0 h 375"/>
                <a:gd name="T12" fmla="*/ 57 w 406"/>
                <a:gd name="T13" fmla="*/ 82 h 375"/>
                <a:gd name="T14" fmla="*/ 107 w 406"/>
                <a:gd name="T15" fmla="*/ 342 h 375"/>
                <a:gd name="T16" fmla="*/ 107 w 406"/>
                <a:gd name="T17" fmla="*/ 342 h 375"/>
                <a:gd name="T18" fmla="*/ 108 w 406"/>
                <a:gd name="T19" fmla="*/ 342 h 375"/>
                <a:gd name="T20" fmla="*/ 213 w 406"/>
                <a:gd name="T21" fmla="*/ 375 h 375"/>
                <a:gd name="T22" fmla="*/ 368 w 406"/>
                <a:gd name="T23" fmla="*/ 2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375">
                  <a:moveTo>
                    <a:pt x="368" y="292"/>
                  </a:moveTo>
                  <a:cubicBezTo>
                    <a:pt x="396" y="251"/>
                    <a:pt x="406" y="202"/>
                    <a:pt x="396" y="152"/>
                  </a:cubicBezTo>
                  <a:cubicBezTo>
                    <a:pt x="387" y="104"/>
                    <a:pt x="359" y="61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2"/>
                    <a:pt x="316" y="32"/>
                  </a:cubicBezTo>
                  <a:cubicBezTo>
                    <a:pt x="286" y="12"/>
                    <a:pt x="249" y="0"/>
                    <a:pt x="212" y="0"/>
                  </a:cubicBezTo>
                  <a:cubicBezTo>
                    <a:pt x="150" y="0"/>
                    <a:pt x="92" y="31"/>
                    <a:pt x="57" y="82"/>
                  </a:cubicBezTo>
                  <a:cubicBezTo>
                    <a:pt x="0" y="168"/>
                    <a:pt x="21" y="284"/>
                    <a:pt x="107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39" y="364"/>
                    <a:pt x="175" y="375"/>
                    <a:pt x="213" y="375"/>
                  </a:cubicBezTo>
                  <a:cubicBezTo>
                    <a:pt x="275" y="375"/>
                    <a:pt x="333" y="344"/>
                    <a:pt x="368" y="29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5ADE3DA-9229-4CAF-B061-BD44AEF31F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0675" y="1009650"/>
              <a:ext cx="358775" cy="336550"/>
            </a:xfrm>
            <a:custGeom>
              <a:avLst/>
              <a:gdLst>
                <a:gd name="T0" fmla="*/ 330 w 419"/>
                <a:gd name="T1" fmla="*/ 330 h 395"/>
                <a:gd name="T2" fmla="*/ 331 w 419"/>
                <a:gd name="T3" fmla="*/ 330 h 395"/>
                <a:gd name="T4" fmla="*/ 352 w 419"/>
                <a:gd name="T5" fmla="*/ 66 h 395"/>
                <a:gd name="T6" fmla="*/ 209 w 419"/>
                <a:gd name="T7" fmla="*/ 0 h 395"/>
                <a:gd name="T8" fmla="*/ 89 w 419"/>
                <a:gd name="T9" fmla="*/ 44 h 395"/>
                <a:gd name="T10" fmla="*/ 89 w 419"/>
                <a:gd name="T11" fmla="*/ 44 h 395"/>
                <a:gd name="T12" fmla="*/ 87 w 419"/>
                <a:gd name="T13" fmla="*/ 46 h 395"/>
                <a:gd name="T14" fmla="*/ 66 w 419"/>
                <a:gd name="T15" fmla="*/ 309 h 395"/>
                <a:gd name="T16" fmla="*/ 330 w 419"/>
                <a:gd name="T17" fmla="*/ 33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5">
                  <a:moveTo>
                    <a:pt x="330" y="330"/>
                  </a:moveTo>
                  <a:cubicBezTo>
                    <a:pt x="330" y="330"/>
                    <a:pt x="331" y="330"/>
                    <a:pt x="331" y="330"/>
                  </a:cubicBezTo>
                  <a:cubicBezTo>
                    <a:pt x="409" y="262"/>
                    <a:pt x="419" y="144"/>
                    <a:pt x="352" y="66"/>
                  </a:cubicBezTo>
                  <a:cubicBezTo>
                    <a:pt x="317" y="24"/>
                    <a:pt x="264" y="0"/>
                    <a:pt x="209" y="0"/>
                  </a:cubicBezTo>
                  <a:cubicBezTo>
                    <a:pt x="165" y="0"/>
                    <a:pt x="123" y="16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" y="112"/>
                    <a:pt x="0" y="231"/>
                    <a:pt x="66" y="309"/>
                  </a:cubicBezTo>
                  <a:cubicBezTo>
                    <a:pt x="131" y="384"/>
                    <a:pt x="254" y="395"/>
                    <a:pt x="330" y="33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36DAA53B-DFC8-4CD4-88F5-8FACBD6323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3250" y="1225550"/>
              <a:ext cx="322263" cy="333375"/>
            </a:xfrm>
            <a:custGeom>
              <a:avLst/>
              <a:gdLst>
                <a:gd name="T0" fmla="*/ 188 w 378"/>
                <a:gd name="T1" fmla="*/ 0 h 391"/>
                <a:gd name="T2" fmla="*/ 59 w 378"/>
                <a:gd name="T3" fmla="*/ 52 h 391"/>
                <a:gd name="T4" fmla="*/ 1 w 378"/>
                <a:gd name="T5" fmla="*/ 182 h 391"/>
                <a:gd name="T6" fmla="*/ 53 w 378"/>
                <a:gd name="T7" fmla="*/ 316 h 391"/>
                <a:gd name="T8" fmla="*/ 57 w 378"/>
                <a:gd name="T9" fmla="*/ 320 h 391"/>
                <a:gd name="T10" fmla="*/ 318 w 378"/>
                <a:gd name="T11" fmla="*/ 324 h 391"/>
                <a:gd name="T12" fmla="*/ 376 w 378"/>
                <a:gd name="T13" fmla="*/ 193 h 391"/>
                <a:gd name="T14" fmla="*/ 325 w 378"/>
                <a:gd name="T15" fmla="*/ 59 h 391"/>
                <a:gd name="T16" fmla="*/ 324 w 378"/>
                <a:gd name="T17" fmla="*/ 59 h 391"/>
                <a:gd name="T18" fmla="*/ 324 w 378"/>
                <a:gd name="T19" fmla="*/ 58 h 391"/>
                <a:gd name="T20" fmla="*/ 188 w 378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391">
                  <a:moveTo>
                    <a:pt x="188" y="0"/>
                  </a:moveTo>
                  <a:cubicBezTo>
                    <a:pt x="140" y="0"/>
                    <a:pt x="94" y="19"/>
                    <a:pt x="59" y="52"/>
                  </a:cubicBezTo>
                  <a:cubicBezTo>
                    <a:pt x="23" y="86"/>
                    <a:pt x="3" y="132"/>
                    <a:pt x="1" y="182"/>
                  </a:cubicBezTo>
                  <a:cubicBezTo>
                    <a:pt x="0" y="233"/>
                    <a:pt x="18" y="280"/>
                    <a:pt x="53" y="316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126" y="390"/>
                    <a:pt x="247" y="391"/>
                    <a:pt x="318" y="324"/>
                  </a:cubicBezTo>
                  <a:cubicBezTo>
                    <a:pt x="354" y="289"/>
                    <a:pt x="374" y="243"/>
                    <a:pt x="376" y="193"/>
                  </a:cubicBezTo>
                  <a:cubicBezTo>
                    <a:pt x="378" y="143"/>
                    <a:pt x="359" y="96"/>
                    <a:pt x="325" y="59"/>
                  </a:cubicBezTo>
                  <a:cubicBezTo>
                    <a:pt x="325" y="59"/>
                    <a:pt x="325" y="59"/>
                    <a:pt x="324" y="59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288" y="21"/>
                    <a:pt x="240" y="0"/>
                    <a:pt x="188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E727E85A-FD87-4B6F-B470-46F0CFED2B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5225" y="1474788"/>
              <a:ext cx="328613" cy="320675"/>
            </a:xfrm>
            <a:custGeom>
              <a:avLst/>
              <a:gdLst>
                <a:gd name="T0" fmla="*/ 306 w 385"/>
                <a:gd name="T1" fmla="*/ 38 h 375"/>
                <a:gd name="T2" fmla="*/ 193 w 385"/>
                <a:gd name="T3" fmla="*/ 0 h 375"/>
                <a:gd name="T4" fmla="*/ 44 w 385"/>
                <a:gd name="T5" fmla="*/ 74 h 375"/>
                <a:gd name="T6" fmla="*/ 44 w 385"/>
                <a:gd name="T7" fmla="*/ 75 h 375"/>
                <a:gd name="T8" fmla="*/ 7 w 385"/>
                <a:gd name="T9" fmla="*/ 213 h 375"/>
                <a:gd name="T10" fmla="*/ 79 w 385"/>
                <a:gd name="T11" fmla="*/ 337 h 375"/>
                <a:gd name="T12" fmla="*/ 192 w 385"/>
                <a:gd name="T13" fmla="*/ 375 h 375"/>
                <a:gd name="T14" fmla="*/ 341 w 385"/>
                <a:gd name="T15" fmla="*/ 301 h 375"/>
                <a:gd name="T16" fmla="*/ 341 w 385"/>
                <a:gd name="T17" fmla="*/ 300 h 375"/>
                <a:gd name="T18" fmla="*/ 378 w 385"/>
                <a:gd name="T19" fmla="*/ 162 h 375"/>
                <a:gd name="T20" fmla="*/ 306 w 385"/>
                <a:gd name="T21" fmla="*/ 3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75">
                  <a:moveTo>
                    <a:pt x="306" y="38"/>
                  </a:moveTo>
                  <a:cubicBezTo>
                    <a:pt x="273" y="13"/>
                    <a:pt x="234" y="0"/>
                    <a:pt x="193" y="0"/>
                  </a:cubicBezTo>
                  <a:cubicBezTo>
                    <a:pt x="134" y="0"/>
                    <a:pt x="80" y="27"/>
                    <a:pt x="44" y="7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13" y="114"/>
                    <a:pt x="0" y="164"/>
                    <a:pt x="7" y="213"/>
                  </a:cubicBezTo>
                  <a:cubicBezTo>
                    <a:pt x="14" y="263"/>
                    <a:pt x="39" y="306"/>
                    <a:pt x="79" y="337"/>
                  </a:cubicBezTo>
                  <a:cubicBezTo>
                    <a:pt x="112" y="362"/>
                    <a:pt x="151" y="375"/>
                    <a:pt x="192" y="375"/>
                  </a:cubicBezTo>
                  <a:cubicBezTo>
                    <a:pt x="251" y="375"/>
                    <a:pt x="305" y="348"/>
                    <a:pt x="341" y="301"/>
                  </a:cubicBezTo>
                  <a:cubicBezTo>
                    <a:pt x="341" y="301"/>
                    <a:pt x="341" y="301"/>
                    <a:pt x="341" y="300"/>
                  </a:cubicBezTo>
                  <a:cubicBezTo>
                    <a:pt x="372" y="260"/>
                    <a:pt x="385" y="211"/>
                    <a:pt x="378" y="162"/>
                  </a:cubicBezTo>
                  <a:cubicBezTo>
                    <a:pt x="371" y="112"/>
                    <a:pt x="346" y="68"/>
                    <a:pt x="306" y="3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1EBA5818-456F-4B13-925B-04507DB31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975" y="2024063"/>
              <a:ext cx="346075" cy="341313"/>
            </a:xfrm>
            <a:custGeom>
              <a:avLst/>
              <a:gdLst>
                <a:gd name="T0" fmla="*/ 46 w 406"/>
                <a:gd name="T1" fmla="*/ 105 h 399"/>
                <a:gd name="T2" fmla="*/ 44 w 406"/>
                <a:gd name="T3" fmla="*/ 110 h 399"/>
                <a:gd name="T4" fmla="*/ 135 w 406"/>
                <a:gd name="T5" fmla="*/ 357 h 399"/>
                <a:gd name="T6" fmla="*/ 382 w 406"/>
                <a:gd name="T7" fmla="*/ 270 h 399"/>
                <a:gd name="T8" fmla="*/ 383 w 406"/>
                <a:gd name="T9" fmla="*/ 265 h 399"/>
                <a:gd name="T10" fmla="*/ 389 w 406"/>
                <a:gd name="T11" fmla="*/ 123 h 399"/>
                <a:gd name="T12" fmla="*/ 292 w 406"/>
                <a:gd name="T13" fmla="*/ 17 h 399"/>
                <a:gd name="T14" fmla="*/ 214 w 406"/>
                <a:gd name="T15" fmla="*/ 0 h 399"/>
                <a:gd name="T16" fmla="*/ 46 w 406"/>
                <a:gd name="T17" fmla="*/ 10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99">
                  <a:moveTo>
                    <a:pt x="46" y="105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0" y="203"/>
                    <a:pt x="41" y="314"/>
                    <a:pt x="135" y="357"/>
                  </a:cubicBezTo>
                  <a:cubicBezTo>
                    <a:pt x="225" y="399"/>
                    <a:pt x="339" y="357"/>
                    <a:pt x="382" y="270"/>
                  </a:cubicBezTo>
                  <a:cubicBezTo>
                    <a:pt x="382" y="268"/>
                    <a:pt x="383" y="267"/>
                    <a:pt x="383" y="265"/>
                  </a:cubicBezTo>
                  <a:cubicBezTo>
                    <a:pt x="405" y="220"/>
                    <a:pt x="406" y="169"/>
                    <a:pt x="389" y="123"/>
                  </a:cubicBezTo>
                  <a:cubicBezTo>
                    <a:pt x="372" y="75"/>
                    <a:pt x="338" y="38"/>
                    <a:pt x="292" y="17"/>
                  </a:cubicBezTo>
                  <a:cubicBezTo>
                    <a:pt x="268" y="6"/>
                    <a:pt x="241" y="0"/>
                    <a:pt x="214" y="0"/>
                  </a:cubicBezTo>
                  <a:cubicBezTo>
                    <a:pt x="143" y="0"/>
                    <a:pt x="77" y="41"/>
                    <a:pt x="46" y="10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8346BCDA-223F-4A58-A279-FF76C0F82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125" y="2633663"/>
              <a:ext cx="346075" cy="333375"/>
            </a:xfrm>
            <a:custGeom>
              <a:avLst/>
              <a:gdLst>
                <a:gd name="T0" fmla="*/ 165 w 406"/>
                <a:gd name="T1" fmla="*/ 370 h 391"/>
                <a:gd name="T2" fmla="*/ 387 w 406"/>
                <a:gd name="T3" fmla="*/ 228 h 391"/>
                <a:gd name="T4" fmla="*/ 389 w 406"/>
                <a:gd name="T5" fmla="*/ 218 h 391"/>
                <a:gd name="T6" fmla="*/ 245 w 406"/>
                <a:gd name="T7" fmla="*/ 4 h 391"/>
                <a:gd name="T8" fmla="*/ 205 w 406"/>
                <a:gd name="T9" fmla="*/ 0 h 391"/>
                <a:gd name="T10" fmla="*/ 25 w 406"/>
                <a:gd name="T11" fmla="*/ 135 h 391"/>
                <a:gd name="T12" fmla="*/ 22 w 406"/>
                <a:gd name="T13" fmla="*/ 147 h 391"/>
                <a:gd name="T14" fmla="*/ 165 w 406"/>
                <a:gd name="T15" fmla="*/ 37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391">
                  <a:moveTo>
                    <a:pt x="165" y="370"/>
                  </a:moveTo>
                  <a:cubicBezTo>
                    <a:pt x="264" y="391"/>
                    <a:pt x="366" y="325"/>
                    <a:pt x="387" y="228"/>
                  </a:cubicBezTo>
                  <a:cubicBezTo>
                    <a:pt x="388" y="224"/>
                    <a:pt x="388" y="221"/>
                    <a:pt x="389" y="218"/>
                  </a:cubicBezTo>
                  <a:cubicBezTo>
                    <a:pt x="406" y="119"/>
                    <a:pt x="343" y="25"/>
                    <a:pt x="245" y="4"/>
                  </a:cubicBezTo>
                  <a:cubicBezTo>
                    <a:pt x="232" y="1"/>
                    <a:pt x="218" y="0"/>
                    <a:pt x="205" y="0"/>
                  </a:cubicBezTo>
                  <a:cubicBezTo>
                    <a:pt x="122" y="0"/>
                    <a:pt x="48" y="55"/>
                    <a:pt x="25" y="135"/>
                  </a:cubicBezTo>
                  <a:cubicBezTo>
                    <a:pt x="24" y="139"/>
                    <a:pt x="23" y="143"/>
                    <a:pt x="22" y="147"/>
                  </a:cubicBezTo>
                  <a:cubicBezTo>
                    <a:pt x="0" y="248"/>
                    <a:pt x="64" y="348"/>
                    <a:pt x="165" y="37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6B93A62C-1061-4845-B0B5-9B4AC1D11A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7288" y="5075238"/>
              <a:ext cx="358775" cy="339725"/>
            </a:xfrm>
            <a:custGeom>
              <a:avLst/>
              <a:gdLst>
                <a:gd name="T0" fmla="*/ 210 w 421"/>
                <a:gd name="T1" fmla="*/ 0 h 398"/>
                <a:gd name="T2" fmla="*/ 96 w 421"/>
                <a:gd name="T3" fmla="*/ 39 h 398"/>
                <a:gd name="T4" fmla="*/ 54 w 421"/>
                <a:gd name="T5" fmla="*/ 290 h 398"/>
                <a:gd name="T6" fmla="*/ 62 w 421"/>
                <a:gd name="T7" fmla="*/ 302 h 398"/>
                <a:gd name="T8" fmla="*/ 324 w 421"/>
                <a:gd name="T9" fmla="*/ 337 h 398"/>
                <a:gd name="T10" fmla="*/ 358 w 421"/>
                <a:gd name="T11" fmla="*/ 75 h 398"/>
                <a:gd name="T12" fmla="*/ 344 w 421"/>
                <a:gd name="T13" fmla="*/ 58 h 398"/>
                <a:gd name="T14" fmla="*/ 210 w 421"/>
                <a:gd name="T1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398">
                  <a:moveTo>
                    <a:pt x="210" y="0"/>
                  </a:moveTo>
                  <a:cubicBezTo>
                    <a:pt x="168" y="0"/>
                    <a:pt x="129" y="14"/>
                    <a:pt x="96" y="39"/>
                  </a:cubicBezTo>
                  <a:cubicBezTo>
                    <a:pt x="18" y="99"/>
                    <a:pt x="0" y="209"/>
                    <a:pt x="54" y="290"/>
                  </a:cubicBezTo>
                  <a:cubicBezTo>
                    <a:pt x="56" y="294"/>
                    <a:pt x="59" y="298"/>
                    <a:pt x="62" y="302"/>
                  </a:cubicBezTo>
                  <a:cubicBezTo>
                    <a:pt x="123" y="382"/>
                    <a:pt x="244" y="398"/>
                    <a:pt x="324" y="337"/>
                  </a:cubicBezTo>
                  <a:cubicBezTo>
                    <a:pt x="406" y="274"/>
                    <a:pt x="421" y="156"/>
                    <a:pt x="358" y="75"/>
                  </a:cubicBezTo>
                  <a:cubicBezTo>
                    <a:pt x="354" y="68"/>
                    <a:pt x="349" y="63"/>
                    <a:pt x="344" y="58"/>
                  </a:cubicBezTo>
                  <a:cubicBezTo>
                    <a:pt x="309" y="22"/>
                    <a:pt x="260" y="0"/>
                    <a:pt x="210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44CC0F16-B8B6-4B97-8FD7-29387C581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5313" y="5307013"/>
              <a:ext cx="354013" cy="334963"/>
            </a:xfrm>
            <a:custGeom>
              <a:avLst/>
              <a:gdLst>
                <a:gd name="T0" fmla="*/ 343 w 414"/>
                <a:gd name="T1" fmla="*/ 316 h 393"/>
                <a:gd name="T2" fmla="*/ 362 w 414"/>
                <a:gd name="T3" fmla="*/ 293 h 393"/>
                <a:gd name="T4" fmla="*/ 335 w 414"/>
                <a:gd name="T5" fmla="*/ 51 h 393"/>
                <a:gd name="T6" fmla="*/ 207 w 414"/>
                <a:gd name="T7" fmla="*/ 0 h 393"/>
                <a:gd name="T8" fmla="*/ 75 w 414"/>
                <a:gd name="T9" fmla="*/ 56 h 393"/>
                <a:gd name="T10" fmla="*/ 71 w 414"/>
                <a:gd name="T11" fmla="*/ 60 h 393"/>
                <a:gd name="T12" fmla="*/ 71 w 414"/>
                <a:gd name="T13" fmla="*/ 60 h 393"/>
                <a:gd name="T14" fmla="*/ 71 w 414"/>
                <a:gd name="T15" fmla="*/ 60 h 393"/>
                <a:gd name="T16" fmla="*/ 78 w 414"/>
                <a:gd name="T17" fmla="*/ 324 h 393"/>
                <a:gd name="T18" fmla="*/ 342 w 414"/>
                <a:gd name="T19" fmla="*/ 316 h 393"/>
                <a:gd name="T20" fmla="*/ 343 w 414"/>
                <a:gd name="T21" fmla="*/ 31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" h="393">
                  <a:moveTo>
                    <a:pt x="343" y="316"/>
                  </a:moveTo>
                  <a:cubicBezTo>
                    <a:pt x="350" y="309"/>
                    <a:pt x="356" y="301"/>
                    <a:pt x="362" y="293"/>
                  </a:cubicBezTo>
                  <a:cubicBezTo>
                    <a:pt x="414" y="216"/>
                    <a:pt x="403" y="115"/>
                    <a:pt x="335" y="51"/>
                  </a:cubicBezTo>
                  <a:cubicBezTo>
                    <a:pt x="301" y="18"/>
                    <a:pt x="255" y="0"/>
                    <a:pt x="207" y="0"/>
                  </a:cubicBezTo>
                  <a:cubicBezTo>
                    <a:pt x="157" y="0"/>
                    <a:pt x="110" y="20"/>
                    <a:pt x="75" y="56"/>
                  </a:cubicBezTo>
                  <a:cubicBezTo>
                    <a:pt x="74" y="57"/>
                    <a:pt x="73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0" y="135"/>
                    <a:pt x="3" y="253"/>
                    <a:pt x="78" y="324"/>
                  </a:cubicBezTo>
                  <a:cubicBezTo>
                    <a:pt x="151" y="393"/>
                    <a:pt x="274" y="389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7E29A091-5145-44D2-8399-BC5306C50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375" y="5538788"/>
              <a:ext cx="352425" cy="338138"/>
            </a:xfrm>
            <a:custGeom>
              <a:avLst/>
              <a:gdLst>
                <a:gd name="T0" fmla="*/ 86 w 412"/>
                <a:gd name="T1" fmla="*/ 331 h 395"/>
                <a:gd name="T2" fmla="*/ 86 w 412"/>
                <a:gd name="T3" fmla="*/ 331 h 395"/>
                <a:gd name="T4" fmla="*/ 99 w 412"/>
                <a:gd name="T5" fmla="*/ 341 h 395"/>
                <a:gd name="T6" fmla="*/ 349 w 412"/>
                <a:gd name="T7" fmla="*/ 309 h 395"/>
                <a:gd name="T8" fmla="*/ 338 w 412"/>
                <a:gd name="T9" fmla="*/ 55 h 395"/>
                <a:gd name="T10" fmla="*/ 326 w 412"/>
                <a:gd name="T11" fmla="*/ 44 h 395"/>
                <a:gd name="T12" fmla="*/ 323 w 412"/>
                <a:gd name="T13" fmla="*/ 42 h 395"/>
                <a:gd name="T14" fmla="*/ 205 w 412"/>
                <a:gd name="T15" fmla="*/ 0 h 395"/>
                <a:gd name="T16" fmla="*/ 62 w 412"/>
                <a:gd name="T17" fmla="*/ 67 h 395"/>
                <a:gd name="T18" fmla="*/ 74 w 412"/>
                <a:gd name="T19" fmla="*/ 320 h 395"/>
                <a:gd name="T20" fmla="*/ 86 w 412"/>
                <a:gd name="T21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2" h="395">
                  <a:moveTo>
                    <a:pt x="86" y="331"/>
                  </a:moveTo>
                  <a:cubicBezTo>
                    <a:pt x="86" y="331"/>
                    <a:pt x="86" y="331"/>
                    <a:pt x="86" y="331"/>
                  </a:cubicBezTo>
                  <a:cubicBezTo>
                    <a:pt x="91" y="335"/>
                    <a:pt x="95" y="338"/>
                    <a:pt x="99" y="341"/>
                  </a:cubicBezTo>
                  <a:cubicBezTo>
                    <a:pt x="176" y="395"/>
                    <a:pt x="288" y="380"/>
                    <a:pt x="349" y="309"/>
                  </a:cubicBezTo>
                  <a:cubicBezTo>
                    <a:pt x="412" y="234"/>
                    <a:pt x="407" y="123"/>
                    <a:pt x="338" y="55"/>
                  </a:cubicBezTo>
                  <a:cubicBezTo>
                    <a:pt x="334" y="51"/>
                    <a:pt x="330" y="48"/>
                    <a:pt x="326" y="44"/>
                  </a:cubicBezTo>
                  <a:cubicBezTo>
                    <a:pt x="323" y="42"/>
                    <a:pt x="323" y="42"/>
                    <a:pt x="323" y="42"/>
                  </a:cubicBezTo>
                  <a:cubicBezTo>
                    <a:pt x="290" y="15"/>
                    <a:pt x="248" y="0"/>
                    <a:pt x="205" y="0"/>
                  </a:cubicBezTo>
                  <a:cubicBezTo>
                    <a:pt x="150" y="0"/>
                    <a:pt x="98" y="25"/>
                    <a:pt x="62" y="67"/>
                  </a:cubicBezTo>
                  <a:cubicBezTo>
                    <a:pt x="0" y="141"/>
                    <a:pt x="5" y="252"/>
                    <a:pt x="74" y="320"/>
                  </a:cubicBezTo>
                  <a:cubicBezTo>
                    <a:pt x="78" y="324"/>
                    <a:pt x="82" y="328"/>
                    <a:pt x="86" y="331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1BAA15F-83ED-452B-9AD0-AF264957B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4713" y="5899150"/>
              <a:ext cx="331788" cy="319088"/>
            </a:xfrm>
            <a:custGeom>
              <a:avLst/>
              <a:gdLst>
                <a:gd name="T0" fmla="*/ 107 w 388"/>
                <a:gd name="T1" fmla="*/ 352 h 374"/>
                <a:gd name="T2" fmla="*/ 107 w 388"/>
                <a:gd name="T3" fmla="*/ 352 h 374"/>
                <a:gd name="T4" fmla="*/ 195 w 388"/>
                <a:gd name="T5" fmla="*/ 374 h 374"/>
                <a:gd name="T6" fmla="*/ 360 w 388"/>
                <a:gd name="T7" fmla="*/ 274 h 374"/>
                <a:gd name="T8" fmla="*/ 373 w 388"/>
                <a:gd name="T9" fmla="*/ 132 h 374"/>
                <a:gd name="T10" fmla="*/ 282 w 388"/>
                <a:gd name="T11" fmla="*/ 22 h 374"/>
                <a:gd name="T12" fmla="*/ 281 w 388"/>
                <a:gd name="T13" fmla="*/ 22 h 374"/>
                <a:gd name="T14" fmla="*/ 281 w 388"/>
                <a:gd name="T15" fmla="*/ 21 h 374"/>
                <a:gd name="T16" fmla="*/ 194 w 388"/>
                <a:gd name="T17" fmla="*/ 0 h 374"/>
                <a:gd name="T18" fmla="*/ 28 w 388"/>
                <a:gd name="T19" fmla="*/ 99 h 374"/>
                <a:gd name="T20" fmla="*/ 15 w 388"/>
                <a:gd name="T21" fmla="*/ 242 h 374"/>
                <a:gd name="T22" fmla="*/ 107 w 388"/>
                <a:gd name="T23" fmla="*/ 35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8" h="374">
                  <a:moveTo>
                    <a:pt x="107" y="352"/>
                  </a:moveTo>
                  <a:cubicBezTo>
                    <a:pt x="107" y="352"/>
                    <a:pt x="107" y="352"/>
                    <a:pt x="107" y="352"/>
                  </a:cubicBezTo>
                  <a:cubicBezTo>
                    <a:pt x="134" y="367"/>
                    <a:pt x="165" y="374"/>
                    <a:pt x="195" y="374"/>
                  </a:cubicBezTo>
                  <a:cubicBezTo>
                    <a:pt x="264" y="374"/>
                    <a:pt x="328" y="336"/>
                    <a:pt x="360" y="274"/>
                  </a:cubicBezTo>
                  <a:cubicBezTo>
                    <a:pt x="383" y="230"/>
                    <a:pt x="388" y="180"/>
                    <a:pt x="373" y="132"/>
                  </a:cubicBezTo>
                  <a:cubicBezTo>
                    <a:pt x="358" y="84"/>
                    <a:pt x="326" y="45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54" y="7"/>
                    <a:pt x="224" y="0"/>
                    <a:pt x="194" y="0"/>
                  </a:cubicBezTo>
                  <a:cubicBezTo>
                    <a:pt x="124" y="0"/>
                    <a:pt x="61" y="38"/>
                    <a:pt x="28" y="99"/>
                  </a:cubicBezTo>
                  <a:cubicBezTo>
                    <a:pt x="5" y="144"/>
                    <a:pt x="0" y="194"/>
                    <a:pt x="15" y="242"/>
                  </a:cubicBezTo>
                  <a:cubicBezTo>
                    <a:pt x="30" y="289"/>
                    <a:pt x="63" y="329"/>
                    <a:pt x="107" y="35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15811C3D-B36F-40F2-B166-7A9D9F342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038" y="6026150"/>
              <a:ext cx="346075" cy="319088"/>
            </a:xfrm>
            <a:custGeom>
              <a:avLst/>
              <a:gdLst>
                <a:gd name="T0" fmla="*/ 282 w 405"/>
                <a:gd name="T1" fmla="*/ 360 h 375"/>
                <a:gd name="T2" fmla="*/ 384 w 405"/>
                <a:gd name="T3" fmla="*/ 261 h 375"/>
                <a:gd name="T4" fmla="*/ 386 w 405"/>
                <a:gd name="T5" fmla="*/ 117 h 375"/>
                <a:gd name="T6" fmla="*/ 212 w 405"/>
                <a:gd name="T7" fmla="*/ 0 h 375"/>
                <a:gd name="T8" fmla="*/ 142 w 405"/>
                <a:gd name="T9" fmla="*/ 14 h 375"/>
                <a:gd name="T10" fmla="*/ 142 w 405"/>
                <a:gd name="T11" fmla="*/ 14 h 375"/>
                <a:gd name="T12" fmla="*/ 137 w 405"/>
                <a:gd name="T13" fmla="*/ 16 h 375"/>
                <a:gd name="T14" fmla="*/ 38 w 405"/>
                <a:gd name="T15" fmla="*/ 258 h 375"/>
                <a:gd name="T16" fmla="*/ 211 w 405"/>
                <a:gd name="T17" fmla="*/ 375 h 375"/>
                <a:gd name="T18" fmla="*/ 273 w 405"/>
                <a:gd name="T19" fmla="*/ 364 h 375"/>
                <a:gd name="T20" fmla="*/ 282 w 405"/>
                <a:gd name="T21" fmla="*/ 36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375">
                  <a:moveTo>
                    <a:pt x="282" y="360"/>
                  </a:moveTo>
                  <a:cubicBezTo>
                    <a:pt x="329" y="342"/>
                    <a:pt x="365" y="306"/>
                    <a:pt x="384" y="261"/>
                  </a:cubicBezTo>
                  <a:cubicBezTo>
                    <a:pt x="404" y="215"/>
                    <a:pt x="405" y="163"/>
                    <a:pt x="386" y="117"/>
                  </a:cubicBezTo>
                  <a:cubicBezTo>
                    <a:pt x="357" y="46"/>
                    <a:pt x="289" y="0"/>
                    <a:pt x="212" y="0"/>
                  </a:cubicBezTo>
                  <a:cubicBezTo>
                    <a:pt x="188" y="0"/>
                    <a:pt x="165" y="5"/>
                    <a:pt x="142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45" y="56"/>
                    <a:pt x="0" y="164"/>
                    <a:pt x="38" y="258"/>
                  </a:cubicBezTo>
                  <a:cubicBezTo>
                    <a:pt x="66" y="329"/>
                    <a:pt x="135" y="375"/>
                    <a:pt x="211" y="375"/>
                  </a:cubicBezTo>
                  <a:cubicBezTo>
                    <a:pt x="233" y="375"/>
                    <a:pt x="253" y="371"/>
                    <a:pt x="273" y="364"/>
                  </a:cubicBezTo>
                  <a:cubicBezTo>
                    <a:pt x="276" y="363"/>
                    <a:pt x="279" y="362"/>
                    <a:pt x="282" y="36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4C813EAD-952E-4040-A64E-0D377F73ED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6199188"/>
              <a:ext cx="344488" cy="319088"/>
            </a:xfrm>
            <a:custGeom>
              <a:avLst/>
              <a:gdLst>
                <a:gd name="T0" fmla="*/ 231 w 402"/>
                <a:gd name="T1" fmla="*/ 372 h 374"/>
                <a:gd name="T2" fmla="*/ 233 w 402"/>
                <a:gd name="T3" fmla="*/ 372 h 374"/>
                <a:gd name="T4" fmla="*/ 261 w 402"/>
                <a:gd name="T5" fmla="*/ 365 h 374"/>
                <a:gd name="T6" fmla="*/ 387 w 402"/>
                <a:gd name="T7" fmla="*/ 157 h 374"/>
                <a:gd name="T8" fmla="*/ 203 w 402"/>
                <a:gd name="T9" fmla="*/ 0 h 374"/>
                <a:gd name="T10" fmla="*/ 172 w 402"/>
                <a:gd name="T11" fmla="*/ 3 h 374"/>
                <a:gd name="T12" fmla="*/ 172 w 402"/>
                <a:gd name="T13" fmla="*/ 3 h 374"/>
                <a:gd name="T14" fmla="*/ 171 w 402"/>
                <a:gd name="T15" fmla="*/ 3 h 374"/>
                <a:gd name="T16" fmla="*/ 17 w 402"/>
                <a:gd name="T17" fmla="*/ 218 h 374"/>
                <a:gd name="T18" fmla="*/ 201 w 402"/>
                <a:gd name="T19" fmla="*/ 374 h 374"/>
                <a:gd name="T20" fmla="*/ 228 w 402"/>
                <a:gd name="T21" fmla="*/ 372 h 374"/>
                <a:gd name="T22" fmla="*/ 231 w 402"/>
                <a:gd name="T2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2" h="374">
                  <a:moveTo>
                    <a:pt x="231" y="372"/>
                  </a:moveTo>
                  <a:cubicBezTo>
                    <a:pt x="233" y="372"/>
                    <a:pt x="233" y="372"/>
                    <a:pt x="233" y="372"/>
                  </a:cubicBezTo>
                  <a:cubicBezTo>
                    <a:pt x="242" y="370"/>
                    <a:pt x="251" y="368"/>
                    <a:pt x="261" y="365"/>
                  </a:cubicBezTo>
                  <a:cubicBezTo>
                    <a:pt x="348" y="336"/>
                    <a:pt x="402" y="246"/>
                    <a:pt x="387" y="157"/>
                  </a:cubicBezTo>
                  <a:cubicBezTo>
                    <a:pt x="372" y="66"/>
                    <a:pt x="294" y="0"/>
                    <a:pt x="203" y="0"/>
                  </a:cubicBezTo>
                  <a:cubicBezTo>
                    <a:pt x="193" y="0"/>
                    <a:pt x="182" y="1"/>
                    <a:pt x="172" y="3"/>
                  </a:cubicBezTo>
                  <a:cubicBezTo>
                    <a:pt x="172" y="2"/>
                    <a:pt x="172" y="2"/>
                    <a:pt x="172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69" y="20"/>
                    <a:pt x="0" y="116"/>
                    <a:pt x="17" y="218"/>
                  </a:cubicBezTo>
                  <a:cubicBezTo>
                    <a:pt x="32" y="308"/>
                    <a:pt x="109" y="374"/>
                    <a:pt x="201" y="374"/>
                  </a:cubicBezTo>
                  <a:cubicBezTo>
                    <a:pt x="210" y="374"/>
                    <a:pt x="220" y="373"/>
                    <a:pt x="228" y="372"/>
                  </a:cubicBezTo>
                  <a:cubicBezTo>
                    <a:pt x="230" y="372"/>
                    <a:pt x="231" y="372"/>
                    <a:pt x="231" y="37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B873B5C5-D8D0-4DEC-BBF8-FBB6C740A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0738" y="1095375"/>
              <a:ext cx="333375" cy="319088"/>
            </a:xfrm>
            <a:custGeom>
              <a:avLst/>
              <a:gdLst>
                <a:gd name="T0" fmla="*/ 194 w 389"/>
                <a:gd name="T1" fmla="*/ 374 h 374"/>
                <a:gd name="T2" fmla="*/ 208 w 389"/>
                <a:gd name="T3" fmla="*/ 373 h 374"/>
                <a:gd name="T4" fmla="*/ 209 w 389"/>
                <a:gd name="T5" fmla="*/ 373 h 374"/>
                <a:gd name="T6" fmla="*/ 382 w 389"/>
                <a:gd name="T7" fmla="*/ 173 h 374"/>
                <a:gd name="T8" fmla="*/ 195 w 389"/>
                <a:gd name="T9" fmla="*/ 0 h 374"/>
                <a:gd name="T10" fmla="*/ 181 w 389"/>
                <a:gd name="T11" fmla="*/ 1 h 374"/>
                <a:gd name="T12" fmla="*/ 180 w 389"/>
                <a:gd name="T13" fmla="*/ 1 h 374"/>
                <a:gd name="T14" fmla="*/ 7 w 389"/>
                <a:gd name="T15" fmla="*/ 201 h 374"/>
                <a:gd name="T16" fmla="*/ 194 w 389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74">
                  <a:moveTo>
                    <a:pt x="194" y="374"/>
                  </a:moveTo>
                  <a:cubicBezTo>
                    <a:pt x="199" y="374"/>
                    <a:pt x="204" y="374"/>
                    <a:pt x="208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312" y="366"/>
                    <a:pt x="389" y="276"/>
                    <a:pt x="382" y="173"/>
                  </a:cubicBezTo>
                  <a:cubicBezTo>
                    <a:pt x="374" y="76"/>
                    <a:pt x="293" y="0"/>
                    <a:pt x="195" y="0"/>
                  </a:cubicBezTo>
                  <a:cubicBezTo>
                    <a:pt x="190" y="0"/>
                    <a:pt x="186" y="0"/>
                    <a:pt x="181" y="1"/>
                  </a:cubicBezTo>
                  <a:cubicBezTo>
                    <a:pt x="181" y="1"/>
                    <a:pt x="181" y="1"/>
                    <a:pt x="180" y="1"/>
                  </a:cubicBezTo>
                  <a:cubicBezTo>
                    <a:pt x="77" y="9"/>
                    <a:pt x="0" y="98"/>
                    <a:pt x="7" y="201"/>
                  </a:cubicBezTo>
                  <a:cubicBezTo>
                    <a:pt x="15" y="298"/>
                    <a:pt x="97" y="374"/>
                    <a:pt x="194" y="37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5E53F51C-ED87-4C08-98F8-8BAB2F9BF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0500" y="1141413"/>
              <a:ext cx="350838" cy="336550"/>
            </a:xfrm>
            <a:custGeom>
              <a:avLst/>
              <a:gdLst>
                <a:gd name="T0" fmla="*/ 164 w 411"/>
                <a:gd name="T1" fmla="*/ 370 h 393"/>
                <a:gd name="T2" fmla="*/ 164 w 411"/>
                <a:gd name="T3" fmla="*/ 370 h 393"/>
                <a:gd name="T4" fmla="*/ 165 w 411"/>
                <a:gd name="T5" fmla="*/ 370 h 393"/>
                <a:gd name="T6" fmla="*/ 388 w 411"/>
                <a:gd name="T7" fmla="*/ 229 h 393"/>
                <a:gd name="T8" fmla="*/ 247 w 411"/>
                <a:gd name="T9" fmla="*/ 5 h 393"/>
                <a:gd name="T10" fmla="*/ 246 w 411"/>
                <a:gd name="T11" fmla="*/ 5 h 393"/>
                <a:gd name="T12" fmla="*/ 220 w 411"/>
                <a:gd name="T13" fmla="*/ 1 h 393"/>
                <a:gd name="T14" fmla="*/ 204 w 411"/>
                <a:gd name="T15" fmla="*/ 0 h 393"/>
                <a:gd name="T16" fmla="*/ 22 w 411"/>
                <a:gd name="T17" fmla="*/ 146 h 393"/>
                <a:gd name="T18" fmla="*/ 164 w 411"/>
                <a:gd name="T19" fmla="*/ 37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93">
                  <a:moveTo>
                    <a:pt x="164" y="370"/>
                  </a:moveTo>
                  <a:cubicBezTo>
                    <a:pt x="164" y="370"/>
                    <a:pt x="164" y="370"/>
                    <a:pt x="164" y="370"/>
                  </a:cubicBezTo>
                  <a:cubicBezTo>
                    <a:pt x="165" y="370"/>
                    <a:pt x="165" y="370"/>
                    <a:pt x="165" y="370"/>
                  </a:cubicBezTo>
                  <a:cubicBezTo>
                    <a:pt x="265" y="393"/>
                    <a:pt x="365" y="328"/>
                    <a:pt x="388" y="229"/>
                  </a:cubicBezTo>
                  <a:cubicBezTo>
                    <a:pt x="411" y="129"/>
                    <a:pt x="347" y="28"/>
                    <a:pt x="247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8" y="4"/>
                    <a:pt x="228" y="2"/>
                    <a:pt x="220" y="1"/>
                  </a:cubicBezTo>
                  <a:cubicBezTo>
                    <a:pt x="215" y="1"/>
                    <a:pt x="209" y="0"/>
                    <a:pt x="204" y="0"/>
                  </a:cubicBezTo>
                  <a:cubicBezTo>
                    <a:pt x="116" y="0"/>
                    <a:pt x="42" y="60"/>
                    <a:pt x="22" y="146"/>
                  </a:cubicBezTo>
                  <a:cubicBezTo>
                    <a:pt x="0" y="247"/>
                    <a:pt x="63" y="347"/>
                    <a:pt x="164" y="37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04B48BAF-6DBC-4954-9A35-BF8C402E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8913" y="1239838"/>
              <a:ext cx="346075" cy="319088"/>
            </a:xfrm>
            <a:custGeom>
              <a:avLst/>
              <a:gdLst>
                <a:gd name="T0" fmla="*/ 193 w 406"/>
                <a:gd name="T1" fmla="*/ 375 h 375"/>
                <a:gd name="T2" fmla="*/ 261 w 406"/>
                <a:gd name="T3" fmla="*/ 362 h 375"/>
                <a:gd name="T4" fmla="*/ 263 w 406"/>
                <a:gd name="T5" fmla="*/ 361 h 375"/>
                <a:gd name="T6" fmla="*/ 368 w 406"/>
                <a:gd name="T7" fmla="*/ 119 h 375"/>
                <a:gd name="T8" fmla="*/ 194 w 406"/>
                <a:gd name="T9" fmla="*/ 0 h 375"/>
                <a:gd name="T10" fmla="*/ 125 w 406"/>
                <a:gd name="T11" fmla="*/ 13 h 375"/>
                <a:gd name="T12" fmla="*/ 125 w 406"/>
                <a:gd name="T13" fmla="*/ 13 h 375"/>
                <a:gd name="T14" fmla="*/ 124 w 406"/>
                <a:gd name="T15" fmla="*/ 14 h 375"/>
                <a:gd name="T16" fmla="*/ 21 w 406"/>
                <a:gd name="T17" fmla="*/ 113 h 375"/>
                <a:gd name="T18" fmla="*/ 19 w 406"/>
                <a:gd name="T19" fmla="*/ 256 h 375"/>
                <a:gd name="T20" fmla="*/ 193 w 40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375">
                  <a:moveTo>
                    <a:pt x="193" y="375"/>
                  </a:moveTo>
                  <a:cubicBezTo>
                    <a:pt x="216" y="375"/>
                    <a:pt x="240" y="370"/>
                    <a:pt x="261" y="362"/>
                  </a:cubicBezTo>
                  <a:cubicBezTo>
                    <a:pt x="261" y="362"/>
                    <a:pt x="262" y="361"/>
                    <a:pt x="263" y="361"/>
                  </a:cubicBezTo>
                  <a:cubicBezTo>
                    <a:pt x="358" y="324"/>
                    <a:pt x="406" y="215"/>
                    <a:pt x="368" y="119"/>
                  </a:cubicBezTo>
                  <a:cubicBezTo>
                    <a:pt x="340" y="47"/>
                    <a:pt x="271" y="0"/>
                    <a:pt x="194" y="0"/>
                  </a:cubicBezTo>
                  <a:cubicBezTo>
                    <a:pt x="170" y="0"/>
                    <a:pt x="147" y="5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4" y="14"/>
                    <a:pt x="124" y="14"/>
                  </a:cubicBezTo>
                  <a:cubicBezTo>
                    <a:pt x="78" y="32"/>
                    <a:pt x="41" y="68"/>
                    <a:pt x="21" y="113"/>
                  </a:cubicBezTo>
                  <a:cubicBezTo>
                    <a:pt x="2" y="159"/>
                    <a:pt x="0" y="210"/>
                    <a:pt x="19" y="256"/>
                  </a:cubicBezTo>
                  <a:cubicBezTo>
                    <a:pt x="47" y="328"/>
                    <a:pt x="116" y="375"/>
                    <a:pt x="193" y="37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FA701EE4-15DA-4E33-A30A-84975C5DBA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4025" y="2043113"/>
              <a:ext cx="330200" cy="339725"/>
            </a:xfrm>
            <a:custGeom>
              <a:avLst/>
              <a:gdLst>
                <a:gd name="T0" fmla="*/ 194 w 387"/>
                <a:gd name="T1" fmla="*/ 0 h 398"/>
                <a:gd name="T2" fmla="*/ 39 w 387"/>
                <a:gd name="T3" fmla="*/ 81 h 398"/>
                <a:gd name="T4" fmla="*/ 39 w 387"/>
                <a:gd name="T5" fmla="*/ 82 h 398"/>
                <a:gd name="T6" fmla="*/ 9 w 387"/>
                <a:gd name="T7" fmla="*/ 222 h 398"/>
                <a:gd name="T8" fmla="*/ 88 w 387"/>
                <a:gd name="T9" fmla="*/ 341 h 398"/>
                <a:gd name="T10" fmla="*/ 348 w 387"/>
                <a:gd name="T11" fmla="*/ 292 h 398"/>
                <a:gd name="T12" fmla="*/ 348 w 387"/>
                <a:gd name="T13" fmla="*/ 292 h 398"/>
                <a:gd name="T14" fmla="*/ 377 w 387"/>
                <a:gd name="T15" fmla="*/ 151 h 398"/>
                <a:gd name="T16" fmla="*/ 299 w 387"/>
                <a:gd name="T17" fmla="*/ 32 h 398"/>
                <a:gd name="T18" fmla="*/ 194 w 387"/>
                <a:gd name="T1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8">
                  <a:moveTo>
                    <a:pt x="194" y="0"/>
                  </a:moveTo>
                  <a:cubicBezTo>
                    <a:pt x="132" y="0"/>
                    <a:pt x="74" y="30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1" y="123"/>
                    <a:pt x="0" y="173"/>
                    <a:pt x="9" y="222"/>
                  </a:cubicBezTo>
                  <a:cubicBezTo>
                    <a:pt x="19" y="271"/>
                    <a:pt x="47" y="313"/>
                    <a:pt x="88" y="341"/>
                  </a:cubicBezTo>
                  <a:cubicBezTo>
                    <a:pt x="171" y="398"/>
                    <a:pt x="291" y="375"/>
                    <a:pt x="348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76" y="251"/>
                    <a:pt x="387" y="201"/>
                    <a:pt x="377" y="151"/>
                  </a:cubicBezTo>
                  <a:cubicBezTo>
                    <a:pt x="368" y="103"/>
                    <a:pt x="340" y="60"/>
                    <a:pt x="299" y="32"/>
                  </a:cubicBezTo>
                  <a:cubicBezTo>
                    <a:pt x="268" y="11"/>
                    <a:pt x="232" y="0"/>
                    <a:pt x="194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2B63E957-8887-41EF-987D-E6A92BC64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8750" y="2627313"/>
              <a:ext cx="357188" cy="336550"/>
            </a:xfrm>
            <a:custGeom>
              <a:avLst/>
              <a:gdLst>
                <a:gd name="T0" fmla="*/ 30 w 418"/>
                <a:gd name="T1" fmla="*/ 134 h 395"/>
                <a:gd name="T2" fmla="*/ 153 w 418"/>
                <a:gd name="T3" fmla="*/ 367 h 395"/>
                <a:gd name="T4" fmla="*/ 379 w 418"/>
                <a:gd name="T5" fmla="*/ 265 h 395"/>
                <a:gd name="T6" fmla="*/ 388 w 418"/>
                <a:gd name="T7" fmla="*/ 243 h 395"/>
                <a:gd name="T8" fmla="*/ 388 w 418"/>
                <a:gd name="T9" fmla="*/ 242 h 395"/>
                <a:gd name="T10" fmla="*/ 264 w 418"/>
                <a:gd name="T11" fmla="*/ 8 h 395"/>
                <a:gd name="T12" fmla="*/ 209 w 418"/>
                <a:gd name="T13" fmla="*/ 0 h 395"/>
                <a:gd name="T14" fmla="*/ 37 w 418"/>
                <a:gd name="T15" fmla="*/ 114 h 395"/>
                <a:gd name="T16" fmla="*/ 30 w 418"/>
                <a:gd name="T17" fmla="*/ 1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0" y="134"/>
                  </a:moveTo>
                  <a:cubicBezTo>
                    <a:pt x="0" y="232"/>
                    <a:pt x="55" y="337"/>
                    <a:pt x="153" y="367"/>
                  </a:cubicBezTo>
                  <a:cubicBezTo>
                    <a:pt x="243" y="395"/>
                    <a:pt x="342" y="349"/>
                    <a:pt x="379" y="265"/>
                  </a:cubicBezTo>
                  <a:cubicBezTo>
                    <a:pt x="382" y="258"/>
                    <a:pt x="385" y="251"/>
                    <a:pt x="388" y="243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418" y="144"/>
                    <a:pt x="362" y="39"/>
                    <a:pt x="264" y="8"/>
                  </a:cubicBezTo>
                  <a:cubicBezTo>
                    <a:pt x="246" y="3"/>
                    <a:pt x="228" y="0"/>
                    <a:pt x="209" y="0"/>
                  </a:cubicBezTo>
                  <a:cubicBezTo>
                    <a:pt x="133" y="0"/>
                    <a:pt x="66" y="45"/>
                    <a:pt x="37" y="114"/>
                  </a:cubicBezTo>
                  <a:cubicBezTo>
                    <a:pt x="34" y="121"/>
                    <a:pt x="32" y="127"/>
                    <a:pt x="30" y="13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0AED490A-4AD7-4D0F-89BC-9AA5B41B70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3" y="3270250"/>
              <a:ext cx="319088" cy="328613"/>
            </a:xfrm>
            <a:custGeom>
              <a:avLst/>
              <a:gdLst>
                <a:gd name="T0" fmla="*/ 320 w 374"/>
                <a:gd name="T1" fmla="*/ 331 h 386"/>
                <a:gd name="T2" fmla="*/ 374 w 374"/>
                <a:gd name="T3" fmla="*/ 199 h 386"/>
                <a:gd name="T4" fmla="*/ 374 w 374"/>
                <a:gd name="T5" fmla="*/ 198 h 386"/>
                <a:gd name="T6" fmla="*/ 374 w 374"/>
                <a:gd name="T7" fmla="*/ 197 h 386"/>
                <a:gd name="T8" fmla="*/ 374 w 374"/>
                <a:gd name="T9" fmla="*/ 189 h 386"/>
                <a:gd name="T10" fmla="*/ 374 w 374"/>
                <a:gd name="T11" fmla="*/ 187 h 386"/>
                <a:gd name="T12" fmla="*/ 187 w 374"/>
                <a:gd name="T13" fmla="*/ 0 h 386"/>
                <a:gd name="T14" fmla="*/ 0 w 374"/>
                <a:gd name="T15" fmla="*/ 188 h 386"/>
                <a:gd name="T16" fmla="*/ 0 w 374"/>
                <a:gd name="T17" fmla="*/ 193 h 386"/>
                <a:gd name="T18" fmla="*/ 0 w 374"/>
                <a:gd name="T19" fmla="*/ 199 h 386"/>
                <a:gd name="T20" fmla="*/ 0 w 374"/>
                <a:gd name="T21" fmla="*/ 200 h 386"/>
                <a:gd name="T22" fmla="*/ 188 w 374"/>
                <a:gd name="T23" fmla="*/ 386 h 386"/>
                <a:gd name="T24" fmla="*/ 320 w 374"/>
                <a:gd name="T25" fmla="*/ 33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386">
                  <a:moveTo>
                    <a:pt x="320" y="331"/>
                  </a:moveTo>
                  <a:cubicBezTo>
                    <a:pt x="355" y="296"/>
                    <a:pt x="374" y="249"/>
                    <a:pt x="374" y="199"/>
                  </a:cubicBezTo>
                  <a:cubicBezTo>
                    <a:pt x="374" y="199"/>
                    <a:pt x="374" y="199"/>
                    <a:pt x="374" y="198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74" y="195"/>
                    <a:pt x="374" y="192"/>
                    <a:pt x="374" y="189"/>
                  </a:cubicBezTo>
                  <a:cubicBezTo>
                    <a:pt x="374" y="187"/>
                    <a:pt x="374" y="187"/>
                    <a:pt x="374" y="187"/>
                  </a:cubicBezTo>
                  <a:cubicBezTo>
                    <a:pt x="374" y="85"/>
                    <a:pt x="290" y="0"/>
                    <a:pt x="187" y="0"/>
                  </a:cubicBezTo>
                  <a:cubicBezTo>
                    <a:pt x="84" y="0"/>
                    <a:pt x="0" y="85"/>
                    <a:pt x="0" y="188"/>
                  </a:cubicBezTo>
                  <a:cubicBezTo>
                    <a:pt x="0" y="190"/>
                    <a:pt x="0" y="191"/>
                    <a:pt x="0" y="193"/>
                  </a:cubicBezTo>
                  <a:cubicBezTo>
                    <a:pt x="0" y="195"/>
                    <a:pt x="0" y="197"/>
                    <a:pt x="0" y="19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303"/>
                    <a:pt x="84" y="386"/>
                    <a:pt x="188" y="386"/>
                  </a:cubicBezTo>
                  <a:cubicBezTo>
                    <a:pt x="238" y="386"/>
                    <a:pt x="285" y="367"/>
                    <a:pt x="320" y="331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D06B286A-05A5-40D1-8C6D-F25631836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2913" y="4506913"/>
              <a:ext cx="361950" cy="319088"/>
            </a:xfrm>
            <a:custGeom>
              <a:avLst/>
              <a:gdLst>
                <a:gd name="T0" fmla="*/ 377 w 423"/>
                <a:gd name="T1" fmla="*/ 98 h 375"/>
                <a:gd name="T2" fmla="*/ 366 w 423"/>
                <a:gd name="T3" fmla="*/ 81 h 375"/>
                <a:gd name="T4" fmla="*/ 366 w 423"/>
                <a:gd name="T5" fmla="*/ 81 h 375"/>
                <a:gd name="T6" fmla="*/ 359 w 423"/>
                <a:gd name="T7" fmla="*/ 71 h 375"/>
                <a:gd name="T8" fmla="*/ 212 w 423"/>
                <a:gd name="T9" fmla="*/ 0 h 375"/>
                <a:gd name="T10" fmla="*/ 106 w 423"/>
                <a:gd name="T11" fmla="*/ 33 h 375"/>
                <a:gd name="T12" fmla="*/ 56 w 423"/>
                <a:gd name="T13" fmla="*/ 290 h 375"/>
                <a:gd name="T14" fmla="*/ 59 w 423"/>
                <a:gd name="T15" fmla="*/ 294 h 375"/>
                <a:gd name="T16" fmla="*/ 213 w 423"/>
                <a:gd name="T17" fmla="*/ 375 h 375"/>
                <a:gd name="T18" fmla="*/ 319 w 423"/>
                <a:gd name="T19" fmla="*/ 342 h 375"/>
                <a:gd name="T20" fmla="*/ 377 w 423"/>
                <a:gd name="T21" fmla="*/ 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375">
                  <a:moveTo>
                    <a:pt x="377" y="98"/>
                  </a:moveTo>
                  <a:cubicBezTo>
                    <a:pt x="373" y="91"/>
                    <a:pt x="370" y="86"/>
                    <a:pt x="366" y="81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4" y="78"/>
                    <a:pt x="361" y="74"/>
                    <a:pt x="359" y="71"/>
                  </a:cubicBezTo>
                  <a:cubicBezTo>
                    <a:pt x="323" y="26"/>
                    <a:pt x="270" y="0"/>
                    <a:pt x="212" y="0"/>
                  </a:cubicBezTo>
                  <a:cubicBezTo>
                    <a:pt x="174" y="0"/>
                    <a:pt x="137" y="11"/>
                    <a:pt x="106" y="33"/>
                  </a:cubicBezTo>
                  <a:cubicBezTo>
                    <a:pt x="23" y="90"/>
                    <a:pt x="0" y="205"/>
                    <a:pt x="56" y="290"/>
                  </a:cubicBezTo>
                  <a:cubicBezTo>
                    <a:pt x="57" y="291"/>
                    <a:pt x="58" y="293"/>
                    <a:pt x="59" y="294"/>
                  </a:cubicBezTo>
                  <a:cubicBezTo>
                    <a:pt x="94" y="344"/>
                    <a:pt x="151" y="375"/>
                    <a:pt x="213" y="375"/>
                  </a:cubicBezTo>
                  <a:cubicBezTo>
                    <a:pt x="251" y="375"/>
                    <a:pt x="288" y="363"/>
                    <a:pt x="319" y="342"/>
                  </a:cubicBezTo>
                  <a:cubicBezTo>
                    <a:pt x="398" y="287"/>
                    <a:pt x="423" y="182"/>
                    <a:pt x="377" y="9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51069FFF-533D-4C84-B0C4-CE4FECFD7E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0588" y="4981575"/>
              <a:ext cx="354013" cy="338138"/>
            </a:xfrm>
            <a:custGeom>
              <a:avLst/>
              <a:gdLst>
                <a:gd name="T0" fmla="*/ 94 w 416"/>
                <a:gd name="T1" fmla="*/ 335 h 396"/>
                <a:gd name="T2" fmla="*/ 356 w 416"/>
                <a:gd name="T3" fmla="*/ 304 h 396"/>
                <a:gd name="T4" fmla="*/ 340 w 416"/>
                <a:gd name="T5" fmla="*/ 54 h 396"/>
                <a:gd name="T6" fmla="*/ 325 w 416"/>
                <a:gd name="T7" fmla="*/ 41 h 396"/>
                <a:gd name="T8" fmla="*/ 209 w 416"/>
                <a:gd name="T9" fmla="*/ 0 h 396"/>
                <a:gd name="T10" fmla="*/ 62 w 416"/>
                <a:gd name="T11" fmla="*/ 71 h 396"/>
                <a:gd name="T12" fmla="*/ 90 w 416"/>
                <a:gd name="T13" fmla="*/ 331 h 396"/>
                <a:gd name="T14" fmla="*/ 94 w 416"/>
                <a:gd name="T15" fmla="*/ 33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396">
                  <a:moveTo>
                    <a:pt x="94" y="335"/>
                  </a:moveTo>
                  <a:cubicBezTo>
                    <a:pt x="173" y="396"/>
                    <a:pt x="295" y="382"/>
                    <a:pt x="356" y="304"/>
                  </a:cubicBezTo>
                  <a:cubicBezTo>
                    <a:pt x="416" y="229"/>
                    <a:pt x="409" y="121"/>
                    <a:pt x="340" y="54"/>
                  </a:cubicBezTo>
                  <a:cubicBezTo>
                    <a:pt x="336" y="49"/>
                    <a:pt x="331" y="45"/>
                    <a:pt x="325" y="41"/>
                  </a:cubicBezTo>
                  <a:cubicBezTo>
                    <a:pt x="292" y="14"/>
                    <a:pt x="252" y="0"/>
                    <a:pt x="209" y="0"/>
                  </a:cubicBezTo>
                  <a:cubicBezTo>
                    <a:pt x="151" y="0"/>
                    <a:pt x="99" y="26"/>
                    <a:pt x="62" y="71"/>
                  </a:cubicBezTo>
                  <a:cubicBezTo>
                    <a:pt x="0" y="150"/>
                    <a:pt x="12" y="267"/>
                    <a:pt x="90" y="331"/>
                  </a:cubicBezTo>
                  <a:cubicBezTo>
                    <a:pt x="91" y="332"/>
                    <a:pt x="93" y="333"/>
                    <a:pt x="94" y="33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EA162D85-EF51-4FF3-AB1E-FE1133803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4388" y="5156200"/>
              <a:ext cx="346075" cy="342900"/>
            </a:xfrm>
            <a:custGeom>
              <a:avLst/>
              <a:gdLst>
                <a:gd name="T0" fmla="*/ 288 w 406"/>
                <a:gd name="T1" fmla="*/ 349 h 401"/>
                <a:gd name="T2" fmla="*/ 296 w 406"/>
                <a:gd name="T3" fmla="*/ 344 h 401"/>
                <a:gd name="T4" fmla="*/ 356 w 406"/>
                <a:gd name="T5" fmla="*/ 93 h 401"/>
                <a:gd name="T6" fmla="*/ 194 w 406"/>
                <a:gd name="T7" fmla="*/ 0 h 401"/>
                <a:gd name="T8" fmla="*/ 111 w 406"/>
                <a:gd name="T9" fmla="*/ 20 h 401"/>
                <a:gd name="T10" fmla="*/ 99 w 406"/>
                <a:gd name="T11" fmla="*/ 27 h 401"/>
                <a:gd name="T12" fmla="*/ 12 w 406"/>
                <a:gd name="T13" fmla="*/ 141 h 401"/>
                <a:gd name="T14" fmla="*/ 32 w 406"/>
                <a:gd name="T15" fmla="*/ 282 h 401"/>
                <a:gd name="T16" fmla="*/ 288 w 406"/>
                <a:gd name="T17" fmla="*/ 34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01">
                  <a:moveTo>
                    <a:pt x="288" y="349"/>
                  </a:moveTo>
                  <a:cubicBezTo>
                    <a:pt x="291" y="347"/>
                    <a:pt x="293" y="345"/>
                    <a:pt x="296" y="344"/>
                  </a:cubicBezTo>
                  <a:cubicBezTo>
                    <a:pt x="380" y="289"/>
                    <a:pt x="406" y="180"/>
                    <a:pt x="356" y="93"/>
                  </a:cubicBezTo>
                  <a:cubicBezTo>
                    <a:pt x="323" y="36"/>
                    <a:pt x="260" y="0"/>
                    <a:pt x="194" y="0"/>
                  </a:cubicBezTo>
                  <a:cubicBezTo>
                    <a:pt x="165" y="0"/>
                    <a:pt x="137" y="7"/>
                    <a:pt x="111" y="20"/>
                  </a:cubicBezTo>
                  <a:cubicBezTo>
                    <a:pt x="107" y="22"/>
                    <a:pt x="103" y="24"/>
                    <a:pt x="99" y="27"/>
                  </a:cubicBezTo>
                  <a:cubicBezTo>
                    <a:pt x="56" y="51"/>
                    <a:pt x="25" y="92"/>
                    <a:pt x="12" y="141"/>
                  </a:cubicBezTo>
                  <a:cubicBezTo>
                    <a:pt x="0" y="188"/>
                    <a:pt x="7" y="239"/>
                    <a:pt x="32" y="282"/>
                  </a:cubicBezTo>
                  <a:cubicBezTo>
                    <a:pt x="81" y="368"/>
                    <a:pt x="200" y="401"/>
                    <a:pt x="288" y="349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5E3D6C6C-B819-48CC-ABA0-10E1D9A09C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0975" y="5303838"/>
              <a:ext cx="361950" cy="320675"/>
            </a:xfrm>
            <a:custGeom>
              <a:avLst/>
              <a:gdLst>
                <a:gd name="T0" fmla="*/ 387 w 424"/>
                <a:gd name="T1" fmla="*/ 255 h 375"/>
                <a:gd name="T2" fmla="*/ 280 w 424"/>
                <a:gd name="T3" fmla="*/ 14 h 375"/>
                <a:gd name="T4" fmla="*/ 279 w 424"/>
                <a:gd name="T5" fmla="*/ 13 h 375"/>
                <a:gd name="T6" fmla="*/ 212 w 424"/>
                <a:gd name="T7" fmla="*/ 0 h 375"/>
                <a:gd name="T8" fmla="*/ 37 w 424"/>
                <a:gd name="T9" fmla="*/ 119 h 375"/>
                <a:gd name="T10" fmla="*/ 144 w 424"/>
                <a:gd name="T11" fmla="*/ 361 h 375"/>
                <a:gd name="T12" fmla="*/ 144 w 424"/>
                <a:gd name="T13" fmla="*/ 362 h 375"/>
                <a:gd name="T14" fmla="*/ 161 w 424"/>
                <a:gd name="T15" fmla="*/ 367 h 375"/>
                <a:gd name="T16" fmla="*/ 213 w 424"/>
                <a:gd name="T17" fmla="*/ 375 h 375"/>
                <a:gd name="T18" fmla="*/ 387 w 424"/>
                <a:gd name="T19" fmla="*/ 25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375">
                  <a:moveTo>
                    <a:pt x="387" y="255"/>
                  </a:moveTo>
                  <a:cubicBezTo>
                    <a:pt x="424" y="159"/>
                    <a:pt x="377" y="51"/>
                    <a:pt x="280" y="14"/>
                  </a:cubicBezTo>
                  <a:cubicBezTo>
                    <a:pt x="280" y="14"/>
                    <a:pt x="280" y="13"/>
                    <a:pt x="279" y="13"/>
                  </a:cubicBezTo>
                  <a:cubicBezTo>
                    <a:pt x="258" y="5"/>
                    <a:pt x="235" y="0"/>
                    <a:pt x="212" y="0"/>
                  </a:cubicBezTo>
                  <a:cubicBezTo>
                    <a:pt x="135" y="0"/>
                    <a:pt x="65" y="48"/>
                    <a:pt x="37" y="119"/>
                  </a:cubicBezTo>
                  <a:cubicBezTo>
                    <a:pt x="0" y="215"/>
                    <a:pt x="48" y="324"/>
                    <a:pt x="144" y="361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49" y="364"/>
                    <a:pt x="155" y="366"/>
                    <a:pt x="161" y="367"/>
                  </a:cubicBezTo>
                  <a:cubicBezTo>
                    <a:pt x="178" y="372"/>
                    <a:pt x="196" y="375"/>
                    <a:pt x="213" y="375"/>
                  </a:cubicBezTo>
                  <a:cubicBezTo>
                    <a:pt x="291" y="375"/>
                    <a:pt x="359" y="328"/>
                    <a:pt x="387" y="25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C412C83C-6D1A-4429-BBE0-A4E7E8172F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0025" y="5397500"/>
              <a:ext cx="349250" cy="328613"/>
            </a:xfrm>
            <a:custGeom>
              <a:avLst/>
              <a:gdLst>
                <a:gd name="T0" fmla="*/ 205 w 410"/>
                <a:gd name="T1" fmla="*/ 0 h 386"/>
                <a:gd name="T2" fmla="*/ 163 w 410"/>
                <a:gd name="T3" fmla="*/ 5 h 386"/>
                <a:gd name="T4" fmla="*/ 149 w 410"/>
                <a:gd name="T5" fmla="*/ 9 h 386"/>
                <a:gd name="T6" fmla="*/ 22 w 410"/>
                <a:gd name="T7" fmla="*/ 230 h 386"/>
                <a:gd name="T8" fmla="*/ 230 w 410"/>
                <a:gd name="T9" fmla="*/ 372 h 386"/>
                <a:gd name="T10" fmla="*/ 245 w 410"/>
                <a:gd name="T11" fmla="*/ 370 h 386"/>
                <a:gd name="T12" fmla="*/ 247 w 410"/>
                <a:gd name="T13" fmla="*/ 369 h 386"/>
                <a:gd name="T14" fmla="*/ 251 w 410"/>
                <a:gd name="T15" fmla="*/ 368 h 386"/>
                <a:gd name="T16" fmla="*/ 387 w 410"/>
                <a:gd name="T17" fmla="*/ 145 h 386"/>
                <a:gd name="T18" fmla="*/ 205 w 410"/>
                <a:gd name="T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386">
                  <a:moveTo>
                    <a:pt x="205" y="0"/>
                  </a:moveTo>
                  <a:cubicBezTo>
                    <a:pt x="191" y="0"/>
                    <a:pt x="177" y="2"/>
                    <a:pt x="163" y="5"/>
                  </a:cubicBezTo>
                  <a:cubicBezTo>
                    <a:pt x="158" y="6"/>
                    <a:pt x="153" y="7"/>
                    <a:pt x="149" y="9"/>
                  </a:cubicBezTo>
                  <a:cubicBezTo>
                    <a:pt x="56" y="38"/>
                    <a:pt x="0" y="134"/>
                    <a:pt x="22" y="230"/>
                  </a:cubicBezTo>
                  <a:cubicBezTo>
                    <a:pt x="44" y="324"/>
                    <a:pt x="135" y="386"/>
                    <a:pt x="230" y="372"/>
                  </a:cubicBezTo>
                  <a:cubicBezTo>
                    <a:pt x="236" y="372"/>
                    <a:pt x="241" y="370"/>
                    <a:pt x="245" y="370"/>
                  </a:cubicBezTo>
                  <a:cubicBezTo>
                    <a:pt x="246" y="370"/>
                    <a:pt x="246" y="370"/>
                    <a:pt x="247" y="369"/>
                  </a:cubicBezTo>
                  <a:cubicBezTo>
                    <a:pt x="251" y="368"/>
                    <a:pt x="251" y="368"/>
                    <a:pt x="251" y="368"/>
                  </a:cubicBezTo>
                  <a:cubicBezTo>
                    <a:pt x="349" y="344"/>
                    <a:pt x="410" y="243"/>
                    <a:pt x="387" y="145"/>
                  </a:cubicBezTo>
                  <a:cubicBezTo>
                    <a:pt x="368" y="59"/>
                    <a:pt x="293" y="0"/>
                    <a:pt x="205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D4FBEC86-DD80-4FCB-92FB-D666F28B5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0263" y="5446713"/>
              <a:ext cx="328613" cy="319088"/>
            </a:xfrm>
            <a:custGeom>
              <a:avLst/>
              <a:gdLst>
                <a:gd name="T0" fmla="*/ 381 w 385"/>
                <a:gd name="T1" fmla="*/ 200 h 374"/>
                <a:gd name="T2" fmla="*/ 336 w 385"/>
                <a:gd name="T3" fmla="*/ 65 h 374"/>
                <a:gd name="T4" fmla="*/ 208 w 385"/>
                <a:gd name="T5" fmla="*/ 0 h 374"/>
                <a:gd name="T6" fmla="*/ 208 w 385"/>
                <a:gd name="T7" fmla="*/ 0 h 374"/>
                <a:gd name="T8" fmla="*/ 207 w 385"/>
                <a:gd name="T9" fmla="*/ 0 h 374"/>
                <a:gd name="T10" fmla="*/ 194 w 385"/>
                <a:gd name="T11" fmla="*/ 0 h 374"/>
                <a:gd name="T12" fmla="*/ 7 w 385"/>
                <a:gd name="T13" fmla="*/ 174 h 374"/>
                <a:gd name="T14" fmla="*/ 181 w 385"/>
                <a:gd name="T15" fmla="*/ 374 h 374"/>
                <a:gd name="T16" fmla="*/ 195 w 385"/>
                <a:gd name="T17" fmla="*/ 374 h 374"/>
                <a:gd name="T18" fmla="*/ 381 w 385"/>
                <a:gd name="T19" fmla="*/ 2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74">
                  <a:moveTo>
                    <a:pt x="381" y="200"/>
                  </a:moveTo>
                  <a:cubicBezTo>
                    <a:pt x="385" y="150"/>
                    <a:pt x="369" y="102"/>
                    <a:pt x="336" y="65"/>
                  </a:cubicBezTo>
                  <a:cubicBezTo>
                    <a:pt x="304" y="27"/>
                    <a:pt x="258" y="4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3" y="0"/>
                    <a:pt x="198" y="0"/>
                    <a:pt x="194" y="0"/>
                  </a:cubicBezTo>
                  <a:cubicBezTo>
                    <a:pt x="96" y="0"/>
                    <a:pt x="14" y="76"/>
                    <a:pt x="7" y="174"/>
                  </a:cubicBezTo>
                  <a:cubicBezTo>
                    <a:pt x="0" y="276"/>
                    <a:pt x="77" y="366"/>
                    <a:pt x="181" y="374"/>
                  </a:cubicBezTo>
                  <a:cubicBezTo>
                    <a:pt x="186" y="374"/>
                    <a:pt x="190" y="374"/>
                    <a:pt x="195" y="374"/>
                  </a:cubicBezTo>
                  <a:cubicBezTo>
                    <a:pt x="293" y="374"/>
                    <a:pt x="375" y="298"/>
                    <a:pt x="381" y="20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8D880690-D79D-4875-B6C3-DB28C8E68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1365250"/>
              <a:ext cx="366713" cy="357188"/>
            </a:xfrm>
            <a:custGeom>
              <a:avLst/>
              <a:gdLst>
                <a:gd name="T0" fmla="*/ 121 w 428"/>
                <a:gd name="T1" fmla="*/ 367 h 419"/>
                <a:gd name="T2" fmla="*/ 121 w 428"/>
                <a:gd name="T3" fmla="*/ 367 h 419"/>
                <a:gd name="T4" fmla="*/ 122 w 428"/>
                <a:gd name="T5" fmla="*/ 367 h 419"/>
                <a:gd name="T6" fmla="*/ 377 w 428"/>
                <a:gd name="T7" fmla="*/ 298 h 419"/>
                <a:gd name="T8" fmla="*/ 308 w 428"/>
                <a:gd name="T9" fmla="*/ 43 h 419"/>
                <a:gd name="T10" fmla="*/ 307 w 428"/>
                <a:gd name="T11" fmla="*/ 43 h 419"/>
                <a:gd name="T12" fmla="*/ 284 w 428"/>
                <a:gd name="T13" fmla="*/ 31 h 419"/>
                <a:gd name="T14" fmla="*/ 268 w 428"/>
                <a:gd name="T15" fmla="*/ 26 h 419"/>
                <a:gd name="T16" fmla="*/ 52 w 428"/>
                <a:gd name="T17" fmla="*/ 111 h 419"/>
                <a:gd name="T18" fmla="*/ 121 w 428"/>
                <a:gd name="T19" fmla="*/ 36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419">
                  <a:moveTo>
                    <a:pt x="121" y="367"/>
                  </a:moveTo>
                  <a:cubicBezTo>
                    <a:pt x="121" y="367"/>
                    <a:pt x="121" y="367"/>
                    <a:pt x="121" y="367"/>
                  </a:cubicBezTo>
                  <a:cubicBezTo>
                    <a:pt x="122" y="367"/>
                    <a:pt x="122" y="367"/>
                    <a:pt x="122" y="367"/>
                  </a:cubicBezTo>
                  <a:cubicBezTo>
                    <a:pt x="211" y="419"/>
                    <a:pt x="326" y="386"/>
                    <a:pt x="377" y="298"/>
                  </a:cubicBezTo>
                  <a:cubicBezTo>
                    <a:pt x="428" y="209"/>
                    <a:pt x="397" y="95"/>
                    <a:pt x="308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0" y="39"/>
                    <a:pt x="291" y="34"/>
                    <a:pt x="284" y="31"/>
                  </a:cubicBezTo>
                  <a:cubicBezTo>
                    <a:pt x="278" y="29"/>
                    <a:pt x="273" y="27"/>
                    <a:pt x="268" y="26"/>
                  </a:cubicBezTo>
                  <a:cubicBezTo>
                    <a:pt x="184" y="0"/>
                    <a:pt x="95" y="35"/>
                    <a:pt x="52" y="111"/>
                  </a:cubicBezTo>
                  <a:cubicBezTo>
                    <a:pt x="0" y="201"/>
                    <a:pt x="31" y="315"/>
                    <a:pt x="121" y="367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9D3408-5ADA-4AC0-9478-CF02E7829F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9424" y="6113214"/>
              <a:ext cx="1444703" cy="744786"/>
            </a:xfrm>
            <a:custGeom>
              <a:avLst/>
              <a:gdLst>
                <a:gd name="connsiteX0" fmla="*/ 152759 w 1444703"/>
                <a:gd name="connsiteY0" fmla="*/ 640 h 744786"/>
                <a:gd name="connsiteX1" fmla="*/ 275167 w 1444703"/>
                <a:gd name="connsiteY1" fmla="*/ 39390 h 744786"/>
                <a:gd name="connsiteX2" fmla="*/ 1243338 w 1444703"/>
                <a:gd name="connsiteY2" fmla="*/ 614969 h 744786"/>
                <a:gd name="connsiteX3" fmla="*/ 1349205 w 1444703"/>
                <a:gd name="connsiteY3" fmla="*/ 655960 h 744786"/>
                <a:gd name="connsiteX4" fmla="*/ 1444080 w 1444703"/>
                <a:gd name="connsiteY4" fmla="*/ 742318 h 744786"/>
                <a:gd name="connsiteX5" fmla="*/ 1444703 w 1444703"/>
                <a:gd name="connsiteY5" fmla="*/ 744786 h 744786"/>
                <a:gd name="connsiteX6" fmla="*/ 731157 w 1444703"/>
                <a:gd name="connsiteY6" fmla="*/ 744786 h 744786"/>
                <a:gd name="connsiteX7" fmla="*/ 563207 w 1444703"/>
                <a:gd name="connsiteY7" fmla="*/ 653611 h 744786"/>
                <a:gd name="connsiteX8" fmla="*/ 60018 w 1444703"/>
                <a:gd name="connsiteY8" fmla="*/ 296436 h 744786"/>
                <a:gd name="connsiteX9" fmla="*/ 38674 w 1444703"/>
                <a:gd name="connsiteY9" fmla="*/ 59885 h 744786"/>
                <a:gd name="connsiteX10" fmla="*/ 152759 w 1444703"/>
                <a:gd name="connsiteY10" fmla="*/ 640 h 7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4703" h="744786">
                  <a:moveTo>
                    <a:pt x="152759" y="640"/>
                  </a:moveTo>
                  <a:cubicBezTo>
                    <a:pt x="195554" y="-3096"/>
                    <a:pt x="239736" y="9501"/>
                    <a:pt x="275167" y="39390"/>
                  </a:cubicBezTo>
                  <a:cubicBezTo>
                    <a:pt x="563740" y="281065"/>
                    <a:pt x="889879" y="474917"/>
                    <a:pt x="1243338" y="614969"/>
                  </a:cubicBezTo>
                  <a:cubicBezTo>
                    <a:pt x="1278343" y="629486"/>
                    <a:pt x="1314201" y="643150"/>
                    <a:pt x="1349205" y="655960"/>
                  </a:cubicBezTo>
                  <a:cubicBezTo>
                    <a:pt x="1392748" y="671758"/>
                    <a:pt x="1425831" y="703569"/>
                    <a:pt x="1444080" y="742318"/>
                  </a:cubicBezTo>
                  <a:lnTo>
                    <a:pt x="1444703" y="744786"/>
                  </a:lnTo>
                  <a:lnTo>
                    <a:pt x="731157" y="744786"/>
                  </a:lnTo>
                  <a:lnTo>
                    <a:pt x="563207" y="653611"/>
                  </a:lnTo>
                  <a:cubicBezTo>
                    <a:pt x="386157" y="548145"/>
                    <a:pt x="217965" y="428802"/>
                    <a:pt x="60018" y="296436"/>
                  </a:cubicBezTo>
                  <a:cubicBezTo>
                    <a:pt x="-10844" y="236658"/>
                    <a:pt x="-20236" y="130765"/>
                    <a:pt x="38674" y="59885"/>
                  </a:cubicBezTo>
                  <a:cubicBezTo>
                    <a:pt x="68556" y="24445"/>
                    <a:pt x="109964" y="4376"/>
                    <a:pt x="152759" y="64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F3B110-DBC2-44E4-BBB6-3057F25A1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4778" y="-2777"/>
              <a:ext cx="1630336" cy="747315"/>
            </a:xfrm>
            <a:custGeom>
              <a:avLst/>
              <a:gdLst>
                <a:gd name="connsiteX0" fmla="*/ 0 w 1630336"/>
                <a:gd name="connsiteY0" fmla="*/ 0 h 747315"/>
                <a:gd name="connsiteX1" fmla="*/ 871037 w 1630336"/>
                <a:gd name="connsiteY1" fmla="*/ 0 h 747315"/>
                <a:gd name="connsiteX2" fmla="*/ 1022089 w 1630336"/>
                <a:gd name="connsiteY2" fmla="*/ 78720 h 747315"/>
                <a:gd name="connsiteX3" fmla="*/ 1573168 w 1630336"/>
                <a:gd name="connsiteY3" fmla="*/ 464723 h 747315"/>
                <a:gd name="connsiteX4" fmla="*/ 1592796 w 1630336"/>
                <a:gd name="connsiteY4" fmla="*/ 690114 h 747315"/>
                <a:gd name="connsiteX5" fmla="*/ 1470761 w 1630336"/>
                <a:gd name="connsiteY5" fmla="*/ 747315 h 747315"/>
                <a:gd name="connsiteX6" fmla="*/ 1367500 w 1630336"/>
                <a:gd name="connsiteY6" fmla="*/ 709750 h 747315"/>
                <a:gd name="connsiteX7" fmla="*/ 304172 w 1630336"/>
                <a:gd name="connsiteY7" fmla="*/ 95048 h 747315"/>
                <a:gd name="connsiteX8" fmla="*/ 8018 w 1630336"/>
                <a:gd name="connsiteY8" fmla="*/ 1775 h 7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0336" h="747315">
                  <a:moveTo>
                    <a:pt x="0" y="0"/>
                  </a:moveTo>
                  <a:lnTo>
                    <a:pt x="871037" y="0"/>
                  </a:lnTo>
                  <a:lnTo>
                    <a:pt x="1022089" y="78720"/>
                  </a:lnTo>
                  <a:cubicBezTo>
                    <a:pt x="1215809" y="190668"/>
                    <a:pt x="1399929" y="319585"/>
                    <a:pt x="1573168" y="464723"/>
                  </a:cubicBezTo>
                  <a:cubicBezTo>
                    <a:pt x="1640586" y="521070"/>
                    <a:pt x="1649973" y="621813"/>
                    <a:pt x="1592796" y="690114"/>
                  </a:cubicBezTo>
                  <a:cubicBezTo>
                    <a:pt x="1561220" y="727679"/>
                    <a:pt x="1515990" y="747315"/>
                    <a:pt x="1470761" y="747315"/>
                  </a:cubicBezTo>
                  <a:cubicBezTo>
                    <a:pt x="1434065" y="747315"/>
                    <a:pt x="1398222" y="734509"/>
                    <a:pt x="1367500" y="709750"/>
                  </a:cubicBezTo>
                  <a:cubicBezTo>
                    <a:pt x="1050038" y="443379"/>
                    <a:pt x="691613" y="236771"/>
                    <a:pt x="304172" y="95048"/>
                  </a:cubicBezTo>
                  <a:cubicBezTo>
                    <a:pt x="206672" y="59617"/>
                    <a:pt x="107892" y="28508"/>
                    <a:pt x="8018" y="177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dirty="0"/>
                <a:t> </a:t>
              </a:r>
            </a:p>
          </p:txBody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4935140D-9A8A-4575-9956-1BDCB1971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150" y="3276600"/>
              <a:ext cx="615950" cy="1570038"/>
            </a:xfrm>
            <a:custGeom>
              <a:avLst/>
              <a:gdLst>
                <a:gd name="T0" fmla="*/ 679 w 722"/>
                <a:gd name="T1" fmla="*/ 1573 h 1839"/>
                <a:gd name="T2" fmla="*/ 374 w 722"/>
                <a:gd name="T3" fmla="*/ 187 h 1839"/>
                <a:gd name="T4" fmla="*/ 187 w 722"/>
                <a:gd name="T5" fmla="*/ 0 h 1839"/>
                <a:gd name="T6" fmla="*/ 0 w 722"/>
                <a:gd name="T7" fmla="*/ 187 h 1839"/>
                <a:gd name="T8" fmla="*/ 340 w 722"/>
                <a:gd name="T9" fmla="*/ 1730 h 1839"/>
                <a:gd name="T10" fmla="*/ 509 w 722"/>
                <a:gd name="T11" fmla="*/ 1839 h 1839"/>
                <a:gd name="T12" fmla="*/ 588 w 722"/>
                <a:gd name="T13" fmla="*/ 1821 h 1839"/>
                <a:gd name="T14" fmla="*/ 679 w 722"/>
                <a:gd name="T15" fmla="*/ 157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1839">
                  <a:moveTo>
                    <a:pt x="679" y="1573"/>
                  </a:moveTo>
                  <a:cubicBezTo>
                    <a:pt x="476" y="1137"/>
                    <a:pt x="374" y="671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726"/>
                    <a:pt x="114" y="1245"/>
                    <a:pt x="340" y="1730"/>
                  </a:cubicBezTo>
                  <a:cubicBezTo>
                    <a:pt x="371" y="1798"/>
                    <a:pt x="439" y="1839"/>
                    <a:pt x="509" y="1839"/>
                  </a:cubicBezTo>
                  <a:cubicBezTo>
                    <a:pt x="536" y="1839"/>
                    <a:pt x="562" y="1833"/>
                    <a:pt x="588" y="1821"/>
                  </a:cubicBezTo>
                  <a:cubicBezTo>
                    <a:pt x="681" y="1778"/>
                    <a:pt x="722" y="1666"/>
                    <a:pt x="679" y="157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950F2-82CB-4CCD-B37D-5F392ACAE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800" y="2349000"/>
            <a:ext cx="7860213" cy="2160000"/>
          </a:xfrm>
          <a:prstGeom prst="rect">
            <a:avLst/>
          </a:prstGeom>
        </p:spPr>
      </p:pic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DB4A2536-30BE-4D09-B321-BC151D301D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5130" y="6141746"/>
            <a:ext cx="5150921" cy="150234"/>
          </a:xfrm>
        </p:spPr>
        <p:txBody>
          <a:bodyPr wrap="square">
            <a:spAutoFit/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err="1"/>
              <a:t>Emailadress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Phonenumber</a:t>
            </a:r>
            <a:endParaRPr lang="nl-NL" noProof="0" dirty="0"/>
          </a:p>
        </p:txBody>
      </p:sp>
      <p:sp>
        <p:nvSpPr>
          <p:cNvPr id="113" name="Text Placeholder 14">
            <a:extLst>
              <a:ext uri="{FF2B5EF4-FFF2-40B4-BE49-F238E27FC236}">
                <a16:creationId xmlns:a16="http://schemas.microsoft.com/office/drawing/2014/main" id="{66BD1C57-886C-4FAF-9E69-1E26A84FC3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65131" y="4950000"/>
            <a:ext cx="5150921" cy="957600"/>
          </a:xfrm>
        </p:spPr>
        <p:txBody>
          <a:bodyPr wrap="square" anchor="b" anchorCtr="0">
            <a:noAutofit/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First &amp; last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B0B16-5AFC-42B0-A6C6-C5E410D90E1E}"/>
              </a:ext>
            </a:extLst>
          </p:cNvPr>
          <p:cNvSpPr txBox="1"/>
          <p:nvPr userDrawn="1"/>
        </p:nvSpPr>
        <p:spPr>
          <a:xfrm>
            <a:off x="8575870" y="284707"/>
            <a:ext cx="334168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2000" b="1" dirty="0" err="1">
                <a:solidFill>
                  <a:schemeClr val="bg1"/>
                </a:solidFill>
              </a:rPr>
              <a:t>Questions</a:t>
            </a:r>
            <a:r>
              <a:rPr lang="nl-NL" sz="2000" b="1" dirty="0">
                <a:solidFill>
                  <a:schemeClr val="bg1"/>
                </a:solidFill>
              </a:rPr>
              <a:t>?</a:t>
            </a:r>
          </a:p>
          <a:p>
            <a:pPr algn="r"/>
            <a:endParaRPr lang="nl-NL" sz="1400" dirty="0">
              <a:solidFill>
                <a:schemeClr val="bg1"/>
              </a:solidFill>
            </a:endParaRPr>
          </a:p>
          <a:p>
            <a:pPr algn="r"/>
            <a:r>
              <a:rPr lang="nl-NL" sz="1400" dirty="0">
                <a:solidFill>
                  <a:schemeClr val="bg1"/>
                </a:solidFill>
              </a:rPr>
              <a:t>More information:</a:t>
            </a:r>
          </a:p>
          <a:p>
            <a:pPr algn="r"/>
            <a:endParaRPr lang="nl-NL" sz="1400" dirty="0">
              <a:solidFill>
                <a:schemeClr val="bg1"/>
              </a:solidFill>
            </a:endParaRPr>
          </a:p>
          <a:p>
            <a:pPr algn="r"/>
            <a:r>
              <a:rPr lang="nl-NL" sz="1400" noProof="1">
                <a:solidFill>
                  <a:schemeClr val="bg1"/>
                </a:solidFill>
              </a:rPr>
              <a:t>Centerdata</a:t>
            </a:r>
            <a:r>
              <a:rPr lang="nl-NL" sz="1400" dirty="0">
                <a:solidFill>
                  <a:schemeClr val="bg1"/>
                </a:solidFill>
              </a:rPr>
              <a:t>: </a:t>
            </a:r>
          </a:p>
          <a:p>
            <a:pPr algn="r"/>
            <a:r>
              <a:rPr lang="nl-NL" sz="14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www.centerdata.nl</a:t>
            </a:r>
            <a:endParaRPr lang="nl-NL" sz="1400" u="sng" dirty="0">
              <a:solidFill>
                <a:schemeClr val="bg1"/>
              </a:solidFill>
            </a:endParaRPr>
          </a:p>
          <a:p>
            <a:pPr algn="r"/>
            <a:endParaRPr lang="nl-NL" sz="1400" dirty="0">
              <a:solidFill>
                <a:schemeClr val="bg1"/>
              </a:solidFill>
            </a:endParaRPr>
          </a:p>
          <a:p>
            <a:pPr algn="r"/>
            <a:r>
              <a:rPr lang="nl-NL" sz="1400" dirty="0">
                <a:solidFill>
                  <a:schemeClr val="bg1"/>
                </a:solidFill>
              </a:rPr>
              <a:t>LISS data </a:t>
            </a:r>
            <a:r>
              <a:rPr lang="nl-NL" sz="1400" dirty="0" err="1">
                <a:solidFill>
                  <a:schemeClr val="bg1"/>
                </a:solidFill>
              </a:rPr>
              <a:t>archive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100" dirty="0">
                <a:solidFill>
                  <a:schemeClr val="bg1"/>
                </a:solidFill>
              </a:rPr>
              <a:t>(non commercial </a:t>
            </a:r>
            <a:r>
              <a:rPr lang="nl-NL" sz="1100" dirty="0" err="1">
                <a:solidFill>
                  <a:schemeClr val="bg1"/>
                </a:solidFill>
              </a:rPr>
              <a:t>use</a:t>
            </a:r>
            <a:r>
              <a:rPr lang="nl-NL" sz="1100" dirty="0">
                <a:solidFill>
                  <a:schemeClr val="bg1"/>
                </a:solidFill>
              </a:rPr>
              <a:t>)</a:t>
            </a:r>
            <a:r>
              <a:rPr lang="nl-NL" sz="1400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nl-NL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www.lissdata.nl</a:t>
            </a:r>
            <a:endParaRPr lang="nl-NL" sz="1400" u="sng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B4C98DE-A3CF-421A-AFF8-89C83BAFBF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7470" y="6035076"/>
            <a:ext cx="658581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5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DD59CC5-2625-4E0D-9461-3937755634B2}"/>
              </a:ext>
            </a:extLst>
          </p:cNvPr>
          <p:cNvGrpSpPr/>
          <p:nvPr userDrawn="1"/>
        </p:nvGrpSpPr>
        <p:grpSpPr>
          <a:xfrm>
            <a:off x="1" y="368300"/>
            <a:ext cx="5019674" cy="6121400"/>
            <a:chOff x="1" y="368300"/>
            <a:chExt cx="5019674" cy="6121400"/>
          </a:xfrm>
          <a:solidFill>
            <a:schemeClr val="accent1">
              <a:alpha val="15000"/>
            </a:schemeClr>
          </a:solidFill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CCE3C1C1-8C02-4E66-87B3-149E8A24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1200" y="414338"/>
              <a:ext cx="266700" cy="261938"/>
            </a:xfrm>
            <a:custGeom>
              <a:avLst/>
              <a:gdLst>
                <a:gd name="T0" fmla="*/ 233 w 395"/>
                <a:gd name="T1" fmla="*/ 370 h 389"/>
                <a:gd name="T2" fmla="*/ 235 w 395"/>
                <a:gd name="T3" fmla="*/ 370 h 389"/>
                <a:gd name="T4" fmla="*/ 355 w 395"/>
                <a:gd name="T5" fmla="*/ 294 h 389"/>
                <a:gd name="T6" fmla="*/ 387 w 395"/>
                <a:gd name="T7" fmla="*/ 154 h 389"/>
                <a:gd name="T8" fmla="*/ 202 w 395"/>
                <a:gd name="T9" fmla="*/ 0 h 389"/>
                <a:gd name="T10" fmla="*/ 169 w 395"/>
                <a:gd name="T11" fmla="*/ 2 h 389"/>
                <a:gd name="T12" fmla="*/ 160 w 395"/>
                <a:gd name="T13" fmla="*/ 5 h 389"/>
                <a:gd name="T14" fmla="*/ 17 w 395"/>
                <a:gd name="T15" fmla="*/ 219 h 389"/>
                <a:gd name="T16" fmla="*/ 233 w 395"/>
                <a:gd name="T17" fmla="*/ 37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389">
                  <a:moveTo>
                    <a:pt x="233" y="370"/>
                  </a:moveTo>
                  <a:cubicBezTo>
                    <a:pt x="234" y="370"/>
                    <a:pt x="235" y="370"/>
                    <a:pt x="235" y="370"/>
                  </a:cubicBezTo>
                  <a:cubicBezTo>
                    <a:pt x="284" y="362"/>
                    <a:pt x="327" y="335"/>
                    <a:pt x="355" y="294"/>
                  </a:cubicBezTo>
                  <a:cubicBezTo>
                    <a:pt x="384" y="253"/>
                    <a:pt x="395" y="203"/>
                    <a:pt x="387" y="154"/>
                  </a:cubicBezTo>
                  <a:cubicBezTo>
                    <a:pt x="371" y="64"/>
                    <a:pt x="294" y="0"/>
                    <a:pt x="202" y="0"/>
                  </a:cubicBezTo>
                  <a:cubicBezTo>
                    <a:pt x="192" y="0"/>
                    <a:pt x="181" y="0"/>
                    <a:pt x="169" y="2"/>
                  </a:cubicBezTo>
                  <a:cubicBezTo>
                    <a:pt x="166" y="3"/>
                    <a:pt x="163" y="4"/>
                    <a:pt x="160" y="5"/>
                  </a:cubicBezTo>
                  <a:cubicBezTo>
                    <a:pt x="63" y="26"/>
                    <a:pt x="0" y="120"/>
                    <a:pt x="17" y="219"/>
                  </a:cubicBezTo>
                  <a:cubicBezTo>
                    <a:pt x="35" y="319"/>
                    <a:pt x="132" y="389"/>
                    <a:pt x="233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C5A5787-C028-490D-93E9-751A6A055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138" y="546100"/>
              <a:ext cx="273050" cy="266700"/>
            </a:xfrm>
            <a:custGeom>
              <a:avLst/>
              <a:gdLst>
                <a:gd name="T0" fmla="*/ 268 w 405"/>
                <a:gd name="T1" fmla="*/ 366 h 395"/>
                <a:gd name="T2" fmla="*/ 271 w 405"/>
                <a:gd name="T3" fmla="*/ 365 h 395"/>
                <a:gd name="T4" fmla="*/ 271 w 405"/>
                <a:gd name="T5" fmla="*/ 365 h 395"/>
                <a:gd name="T6" fmla="*/ 276 w 405"/>
                <a:gd name="T7" fmla="*/ 363 h 395"/>
                <a:gd name="T8" fmla="*/ 382 w 405"/>
                <a:gd name="T9" fmla="*/ 266 h 395"/>
                <a:gd name="T10" fmla="*/ 388 w 405"/>
                <a:gd name="T11" fmla="*/ 123 h 395"/>
                <a:gd name="T12" fmla="*/ 213 w 405"/>
                <a:gd name="T13" fmla="*/ 0 h 395"/>
                <a:gd name="T14" fmla="*/ 152 w 405"/>
                <a:gd name="T15" fmla="*/ 10 h 395"/>
                <a:gd name="T16" fmla="*/ 149 w 405"/>
                <a:gd name="T17" fmla="*/ 11 h 395"/>
                <a:gd name="T18" fmla="*/ 147 w 405"/>
                <a:gd name="T19" fmla="*/ 12 h 395"/>
                <a:gd name="T20" fmla="*/ 36 w 405"/>
                <a:gd name="T21" fmla="*/ 252 h 395"/>
                <a:gd name="T22" fmla="*/ 268 w 405"/>
                <a:gd name="T23" fmla="*/ 36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95">
                  <a:moveTo>
                    <a:pt x="268" y="366"/>
                  </a:moveTo>
                  <a:cubicBezTo>
                    <a:pt x="269" y="365"/>
                    <a:pt x="270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324" y="346"/>
                    <a:pt x="361" y="311"/>
                    <a:pt x="382" y="266"/>
                  </a:cubicBezTo>
                  <a:cubicBezTo>
                    <a:pt x="403" y="221"/>
                    <a:pt x="405" y="170"/>
                    <a:pt x="388" y="123"/>
                  </a:cubicBezTo>
                  <a:cubicBezTo>
                    <a:pt x="361" y="50"/>
                    <a:pt x="291" y="0"/>
                    <a:pt x="213" y="0"/>
                  </a:cubicBezTo>
                  <a:cubicBezTo>
                    <a:pt x="192" y="0"/>
                    <a:pt x="172" y="4"/>
                    <a:pt x="152" y="10"/>
                  </a:cubicBezTo>
                  <a:cubicBezTo>
                    <a:pt x="151" y="11"/>
                    <a:pt x="150" y="11"/>
                    <a:pt x="149" y="11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51" y="48"/>
                    <a:pt x="0" y="155"/>
                    <a:pt x="36" y="252"/>
                  </a:cubicBezTo>
                  <a:cubicBezTo>
                    <a:pt x="70" y="343"/>
                    <a:pt x="175" y="395"/>
                    <a:pt x="268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FB4E652-73F1-471B-B78C-D24DFE3D4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7588" y="762000"/>
              <a:ext cx="284163" cy="252413"/>
            </a:xfrm>
            <a:custGeom>
              <a:avLst/>
              <a:gdLst>
                <a:gd name="T0" fmla="*/ 212 w 422"/>
                <a:gd name="T1" fmla="*/ 374 h 374"/>
                <a:gd name="T2" fmla="*/ 305 w 422"/>
                <a:gd name="T3" fmla="*/ 349 h 374"/>
                <a:gd name="T4" fmla="*/ 322 w 422"/>
                <a:gd name="T5" fmla="*/ 338 h 374"/>
                <a:gd name="T6" fmla="*/ 374 w 422"/>
                <a:gd name="T7" fmla="*/ 93 h 374"/>
                <a:gd name="T8" fmla="*/ 212 w 422"/>
                <a:gd name="T9" fmla="*/ 0 h 374"/>
                <a:gd name="T10" fmla="*/ 119 w 422"/>
                <a:gd name="T11" fmla="*/ 25 h 374"/>
                <a:gd name="T12" fmla="*/ 118 w 422"/>
                <a:gd name="T13" fmla="*/ 26 h 374"/>
                <a:gd name="T14" fmla="*/ 110 w 422"/>
                <a:gd name="T15" fmla="*/ 31 h 374"/>
                <a:gd name="T16" fmla="*/ 50 w 422"/>
                <a:gd name="T17" fmla="*/ 281 h 374"/>
                <a:gd name="T18" fmla="*/ 212 w 422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374">
                  <a:moveTo>
                    <a:pt x="212" y="374"/>
                  </a:moveTo>
                  <a:cubicBezTo>
                    <a:pt x="244" y="374"/>
                    <a:pt x="277" y="366"/>
                    <a:pt x="305" y="349"/>
                  </a:cubicBezTo>
                  <a:cubicBezTo>
                    <a:pt x="311" y="346"/>
                    <a:pt x="317" y="342"/>
                    <a:pt x="322" y="338"/>
                  </a:cubicBezTo>
                  <a:cubicBezTo>
                    <a:pt x="400" y="282"/>
                    <a:pt x="422" y="177"/>
                    <a:pt x="374" y="93"/>
                  </a:cubicBezTo>
                  <a:cubicBezTo>
                    <a:pt x="341" y="35"/>
                    <a:pt x="279" y="0"/>
                    <a:pt x="212" y="0"/>
                  </a:cubicBezTo>
                  <a:cubicBezTo>
                    <a:pt x="180" y="0"/>
                    <a:pt x="148" y="9"/>
                    <a:pt x="119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5" y="27"/>
                    <a:pt x="113" y="29"/>
                    <a:pt x="110" y="31"/>
                  </a:cubicBezTo>
                  <a:cubicBezTo>
                    <a:pt x="26" y="85"/>
                    <a:pt x="0" y="195"/>
                    <a:pt x="50" y="281"/>
                  </a:cubicBezTo>
                  <a:cubicBezTo>
                    <a:pt x="83" y="339"/>
                    <a:pt x="145" y="374"/>
                    <a:pt x="212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3ADC88FD-D2C8-45B0-80FB-B008B5131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775" y="1055688"/>
              <a:ext cx="258763" cy="266700"/>
            </a:xfrm>
            <a:custGeom>
              <a:avLst/>
              <a:gdLst>
                <a:gd name="T0" fmla="*/ 294 w 382"/>
                <a:gd name="T1" fmla="*/ 343 h 394"/>
                <a:gd name="T2" fmla="*/ 312 w 382"/>
                <a:gd name="T3" fmla="*/ 330 h 394"/>
                <a:gd name="T4" fmla="*/ 378 w 382"/>
                <a:gd name="T5" fmla="*/ 203 h 394"/>
                <a:gd name="T6" fmla="*/ 334 w 382"/>
                <a:gd name="T7" fmla="*/ 67 h 394"/>
                <a:gd name="T8" fmla="*/ 192 w 382"/>
                <a:gd name="T9" fmla="*/ 0 h 394"/>
                <a:gd name="T10" fmla="*/ 191 w 382"/>
                <a:gd name="T11" fmla="*/ 0 h 394"/>
                <a:gd name="T12" fmla="*/ 71 w 382"/>
                <a:gd name="T13" fmla="*/ 44 h 394"/>
                <a:gd name="T14" fmla="*/ 70 w 382"/>
                <a:gd name="T15" fmla="*/ 45 h 394"/>
                <a:gd name="T16" fmla="*/ 4 w 382"/>
                <a:gd name="T17" fmla="*/ 172 h 394"/>
                <a:gd name="T18" fmla="*/ 48 w 382"/>
                <a:gd name="T19" fmla="*/ 308 h 394"/>
                <a:gd name="T20" fmla="*/ 294 w 382"/>
                <a:gd name="T21" fmla="*/ 3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394">
                  <a:moveTo>
                    <a:pt x="294" y="343"/>
                  </a:moveTo>
                  <a:cubicBezTo>
                    <a:pt x="300" y="339"/>
                    <a:pt x="306" y="335"/>
                    <a:pt x="312" y="330"/>
                  </a:cubicBezTo>
                  <a:cubicBezTo>
                    <a:pt x="350" y="298"/>
                    <a:pt x="373" y="253"/>
                    <a:pt x="378" y="203"/>
                  </a:cubicBezTo>
                  <a:cubicBezTo>
                    <a:pt x="382" y="154"/>
                    <a:pt x="367" y="105"/>
                    <a:pt x="334" y="67"/>
                  </a:cubicBezTo>
                  <a:cubicBezTo>
                    <a:pt x="299" y="24"/>
                    <a:pt x="247" y="0"/>
                    <a:pt x="19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47" y="0"/>
                    <a:pt x="105" y="15"/>
                    <a:pt x="71" y="44"/>
                  </a:cubicBezTo>
                  <a:cubicBezTo>
                    <a:pt x="71" y="44"/>
                    <a:pt x="70" y="45"/>
                    <a:pt x="70" y="45"/>
                  </a:cubicBezTo>
                  <a:cubicBezTo>
                    <a:pt x="32" y="77"/>
                    <a:pt x="8" y="122"/>
                    <a:pt x="4" y="172"/>
                  </a:cubicBezTo>
                  <a:cubicBezTo>
                    <a:pt x="0" y="222"/>
                    <a:pt x="15" y="270"/>
                    <a:pt x="48" y="308"/>
                  </a:cubicBezTo>
                  <a:cubicBezTo>
                    <a:pt x="107" y="379"/>
                    <a:pt x="218" y="394"/>
                    <a:pt x="29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C2CBA2D1-F561-4781-B03C-26C5AB8EBC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2338" y="1416050"/>
              <a:ext cx="282575" cy="265113"/>
            </a:xfrm>
            <a:custGeom>
              <a:avLst/>
              <a:gdLst>
                <a:gd name="T0" fmla="*/ 66 w 419"/>
                <a:gd name="T1" fmla="*/ 308 h 395"/>
                <a:gd name="T2" fmla="*/ 66 w 419"/>
                <a:gd name="T3" fmla="*/ 309 h 395"/>
                <a:gd name="T4" fmla="*/ 67 w 419"/>
                <a:gd name="T5" fmla="*/ 309 h 395"/>
                <a:gd name="T6" fmla="*/ 330 w 419"/>
                <a:gd name="T7" fmla="*/ 331 h 395"/>
                <a:gd name="T8" fmla="*/ 352 w 419"/>
                <a:gd name="T9" fmla="*/ 68 h 395"/>
                <a:gd name="T10" fmla="*/ 341 w 419"/>
                <a:gd name="T11" fmla="*/ 55 h 395"/>
                <a:gd name="T12" fmla="*/ 209 w 419"/>
                <a:gd name="T13" fmla="*/ 0 h 395"/>
                <a:gd name="T14" fmla="*/ 88 w 419"/>
                <a:gd name="T15" fmla="*/ 45 h 395"/>
                <a:gd name="T16" fmla="*/ 56 w 419"/>
                <a:gd name="T17" fmla="*/ 295 h 395"/>
                <a:gd name="T18" fmla="*/ 66 w 419"/>
                <a:gd name="T19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95">
                  <a:moveTo>
                    <a:pt x="66" y="308"/>
                  </a:moveTo>
                  <a:cubicBezTo>
                    <a:pt x="66" y="308"/>
                    <a:pt x="66" y="308"/>
                    <a:pt x="66" y="309"/>
                  </a:cubicBezTo>
                  <a:cubicBezTo>
                    <a:pt x="67" y="309"/>
                    <a:pt x="67" y="309"/>
                    <a:pt x="67" y="309"/>
                  </a:cubicBezTo>
                  <a:cubicBezTo>
                    <a:pt x="130" y="384"/>
                    <a:pt x="254" y="395"/>
                    <a:pt x="330" y="331"/>
                  </a:cubicBezTo>
                  <a:cubicBezTo>
                    <a:pt x="409" y="265"/>
                    <a:pt x="419" y="147"/>
                    <a:pt x="352" y="68"/>
                  </a:cubicBezTo>
                  <a:cubicBezTo>
                    <a:pt x="349" y="63"/>
                    <a:pt x="345" y="59"/>
                    <a:pt x="341" y="55"/>
                  </a:cubicBezTo>
                  <a:cubicBezTo>
                    <a:pt x="306" y="20"/>
                    <a:pt x="259" y="0"/>
                    <a:pt x="209" y="0"/>
                  </a:cubicBezTo>
                  <a:cubicBezTo>
                    <a:pt x="165" y="0"/>
                    <a:pt x="122" y="16"/>
                    <a:pt x="88" y="45"/>
                  </a:cubicBezTo>
                  <a:cubicBezTo>
                    <a:pt x="15" y="106"/>
                    <a:pt x="0" y="217"/>
                    <a:pt x="56" y="295"/>
                  </a:cubicBezTo>
                  <a:cubicBezTo>
                    <a:pt x="59" y="299"/>
                    <a:pt x="62" y="304"/>
                    <a:pt x="66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22157895-6C80-4A28-A55C-40C8CB7FD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713" y="1417638"/>
              <a:ext cx="282575" cy="266700"/>
            </a:xfrm>
            <a:custGeom>
              <a:avLst/>
              <a:gdLst>
                <a:gd name="T0" fmla="*/ 352 w 418"/>
                <a:gd name="T1" fmla="*/ 308 h 395"/>
                <a:gd name="T2" fmla="*/ 356 w 418"/>
                <a:gd name="T3" fmla="*/ 304 h 395"/>
                <a:gd name="T4" fmla="*/ 329 w 418"/>
                <a:gd name="T5" fmla="*/ 44 h 395"/>
                <a:gd name="T6" fmla="*/ 210 w 418"/>
                <a:gd name="T7" fmla="*/ 0 h 395"/>
                <a:gd name="T8" fmla="*/ 67 w 418"/>
                <a:gd name="T9" fmla="*/ 67 h 395"/>
                <a:gd name="T10" fmla="*/ 66 w 418"/>
                <a:gd name="T11" fmla="*/ 67 h 395"/>
                <a:gd name="T12" fmla="*/ 57 w 418"/>
                <a:gd name="T13" fmla="*/ 79 h 395"/>
                <a:gd name="T14" fmla="*/ 89 w 418"/>
                <a:gd name="T15" fmla="*/ 331 h 395"/>
                <a:gd name="T16" fmla="*/ 352 w 418"/>
                <a:gd name="T17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52" y="308"/>
                  </a:moveTo>
                  <a:cubicBezTo>
                    <a:pt x="353" y="307"/>
                    <a:pt x="354" y="305"/>
                    <a:pt x="356" y="304"/>
                  </a:cubicBezTo>
                  <a:cubicBezTo>
                    <a:pt x="418" y="225"/>
                    <a:pt x="407" y="109"/>
                    <a:pt x="329" y="44"/>
                  </a:cubicBezTo>
                  <a:cubicBezTo>
                    <a:pt x="296" y="15"/>
                    <a:pt x="253" y="0"/>
                    <a:pt x="210" y="0"/>
                  </a:cubicBezTo>
                  <a:cubicBezTo>
                    <a:pt x="154" y="0"/>
                    <a:pt x="102" y="24"/>
                    <a:pt x="67" y="67"/>
                  </a:cubicBezTo>
                  <a:cubicBezTo>
                    <a:pt x="67" y="67"/>
                    <a:pt x="67" y="67"/>
                    <a:pt x="66" y="67"/>
                  </a:cubicBezTo>
                  <a:cubicBezTo>
                    <a:pt x="63" y="71"/>
                    <a:pt x="60" y="75"/>
                    <a:pt x="57" y="79"/>
                  </a:cubicBezTo>
                  <a:cubicBezTo>
                    <a:pt x="0" y="158"/>
                    <a:pt x="14" y="268"/>
                    <a:pt x="89" y="331"/>
                  </a:cubicBezTo>
                  <a:cubicBezTo>
                    <a:pt x="165" y="395"/>
                    <a:pt x="288" y="384"/>
                    <a:pt x="35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AFC916B-26B0-4CCC-8B12-A11730F63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776788"/>
              <a:ext cx="217789" cy="252413"/>
            </a:xfrm>
            <a:custGeom>
              <a:avLst/>
              <a:gdLst>
                <a:gd name="connsiteX0" fmla="*/ 90944 w 217789"/>
                <a:gd name="connsiteY0" fmla="*/ 0 h 252413"/>
                <a:gd name="connsiteX1" fmla="*/ 195854 w 217789"/>
                <a:gd name="connsiteY1" fmla="*/ 55868 h 252413"/>
                <a:gd name="connsiteX2" fmla="*/ 200592 w 217789"/>
                <a:gd name="connsiteY2" fmla="*/ 63272 h 252413"/>
                <a:gd name="connsiteX3" fmla="*/ 213452 w 217789"/>
                <a:gd name="connsiteY3" fmla="*/ 158852 h 252413"/>
                <a:gd name="connsiteX4" fmla="*/ 154567 w 217789"/>
                <a:gd name="connsiteY4" fmla="*/ 234913 h 252413"/>
                <a:gd name="connsiteX5" fmla="*/ 91620 w 217789"/>
                <a:gd name="connsiteY5" fmla="*/ 252413 h 252413"/>
                <a:gd name="connsiteX6" fmla="*/ 30874 w 217789"/>
                <a:gd name="connsiteY6" fmla="*/ 237100 h 252413"/>
                <a:gd name="connsiteX7" fmla="*/ 0 w 217789"/>
                <a:gd name="connsiteY7" fmla="*/ 208223 h 252413"/>
                <a:gd name="connsiteX8" fmla="*/ 0 w 217789"/>
                <a:gd name="connsiteY8" fmla="*/ 40834 h 252413"/>
                <a:gd name="connsiteX9" fmla="*/ 27320 w 217789"/>
                <a:gd name="connsiteY9" fmla="*/ 16828 h 252413"/>
                <a:gd name="connsiteX10" fmla="*/ 90944 w 217789"/>
                <a:gd name="connsiteY10" fmla="*/ 0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789" h="252413">
                  <a:moveTo>
                    <a:pt x="90944" y="0"/>
                  </a:moveTo>
                  <a:cubicBezTo>
                    <a:pt x="133585" y="0"/>
                    <a:pt x="172842" y="20866"/>
                    <a:pt x="195854" y="55868"/>
                  </a:cubicBezTo>
                  <a:cubicBezTo>
                    <a:pt x="197885" y="57887"/>
                    <a:pt x="199238" y="60579"/>
                    <a:pt x="200592" y="63272"/>
                  </a:cubicBezTo>
                  <a:cubicBezTo>
                    <a:pt x="217513" y="92215"/>
                    <a:pt x="222251" y="125870"/>
                    <a:pt x="213452" y="158852"/>
                  </a:cubicBezTo>
                  <a:cubicBezTo>
                    <a:pt x="205330" y="191161"/>
                    <a:pt x="184348" y="218085"/>
                    <a:pt x="154567" y="234913"/>
                  </a:cubicBezTo>
                  <a:cubicBezTo>
                    <a:pt x="135615" y="246355"/>
                    <a:pt x="113279" y="252413"/>
                    <a:pt x="91620" y="252413"/>
                  </a:cubicBezTo>
                  <a:cubicBezTo>
                    <a:pt x="69961" y="252413"/>
                    <a:pt x="49149" y="247028"/>
                    <a:pt x="30874" y="237100"/>
                  </a:cubicBezTo>
                  <a:lnTo>
                    <a:pt x="0" y="208223"/>
                  </a:lnTo>
                  <a:lnTo>
                    <a:pt x="0" y="40834"/>
                  </a:lnTo>
                  <a:lnTo>
                    <a:pt x="27320" y="16828"/>
                  </a:lnTo>
                  <a:cubicBezTo>
                    <a:pt x="46949" y="5385"/>
                    <a:pt x="68608" y="0"/>
                    <a:pt x="909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1CB7A06-BAEF-4DF8-8A1E-5F249ABE5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7100" y="5186363"/>
              <a:ext cx="282575" cy="266700"/>
            </a:xfrm>
            <a:custGeom>
              <a:avLst/>
              <a:gdLst>
                <a:gd name="T0" fmla="*/ 330 w 419"/>
                <a:gd name="T1" fmla="*/ 43 h 394"/>
                <a:gd name="T2" fmla="*/ 210 w 419"/>
                <a:gd name="T3" fmla="*/ 0 h 394"/>
                <a:gd name="T4" fmla="*/ 67 w 419"/>
                <a:gd name="T5" fmla="*/ 66 h 394"/>
                <a:gd name="T6" fmla="*/ 63 w 419"/>
                <a:gd name="T7" fmla="*/ 71 h 394"/>
                <a:gd name="T8" fmla="*/ 89 w 419"/>
                <a:gd name="T9" fmla="*/ 330 h 394"/>
                <a:gd name="T10" fmla="*/ 352 w 419"/>
                <a:gd name="T11" fmla="*/ 308 h 394"/>
                <a:gd name="T12" fmla="*/ 353 w 419"/>
                <a:gd name="T13" fmla="*/ 307 h 394"/>
                <a:gd name="T14" fmla="*/ 365 w 419"/>
                <a:gd name="T15" fmla="*/ 291 h 394"/>
                <a:gd name="T16" fmla="*/ 330 w 419"/>
                <a:gd name="T17" fmla="*/ 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4">
                  <a:moveTo>
                    <a:pt x="330" y="43"/>
                  </a:moveTo>
                  <a:cubicBezTo>
                    <a:pt x="296" y="15"/>
                    <a:pt x="254" y="0"/>
                    <a:pt x="210" y="0"/>
                  </a:cubicBezTo>
                  <a:cubicBezTo>
                    <a:pt x="155" y="0"/>
                    <a:pt x="103" y="24"/>
                    <a:pt x="67" y="66"/>
                  </a:cubicBezTo>
                  <a:cubicBezTo>
                    <a:pt x="66" y="68"/>
                    <a:pt x="65" y="69"/>
                    <a:pt x="63" y="71"/>
                  </a:cubicBezTo>
                  <a:cubicBezTo>
                    <a:pt x="0" y="149"/>
                    <a:pt x="12" y="266"/>
                    <a:pt x="89" y="330"/>
                  </a:cubicBezTo>
                  <a:cubicBezTo>
                    <a:pt x="165" y="394"/>
                    <a:pt x="288" y="383"/>
                    <a:pt x="352" y="308"/>
                  </a:cubicBezTo>
                  <a:cubicBezTo>
                    <a:pt x="352" y="307"/>
                    <a:pt x="352" y="307"/>
                    <a:pt x="353" y="307"/>
                  </a:cubicBezTo>
                  <a:cubicBezTo>
                    <a:pt x="357" y="302"/>
                    <a:pt x="361" y="296"/>
                    <a:pt x="365" y="291"/>
                  </a:cubicBezTo>
                  <a:cubicBezTo>
                    <a:pt x="419" y="211"/>
                    <a:pt x="404" y="105"/>
                    <a:pt x="33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A30F50D3-8C24-427B-9632-1342E67F30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75" y="5194300"/>
              <a:ext cx="269875" cy="265113"/>
            </a:xfrm>
            <a:custGeom>
              <a:avLst/>
              <a:gdLst>
                <a:gd name="T0" fmla="*/ 344 w 401"/>
                <a:gd name="T1" fmla="*/ 58 h 392"/>
                <a:gd name="T2" fmla="*/ 209 w 401"/>
                <a:gd name="T3" fmla="*/ 0 h 392"/>
                <a:gd name="T4" fmla="*/ 89 w 401"/>
                <a:gd name="T5" fmla="*/ 44 h 392"/>
                <a:gd name="T6" fmla="*/ 67 w 401"/>
                <a:gd name="T7" fmla="*/ 308 h 392"/>
                <a:gd name="T8" fmla="*/ 74 w 401"/>
                <a:gd name="T9" fmla="*/ 316 h 392"/>
                <a:gd name="T10" fmla="*/ 330 w 401"/>
                <a:gd name="T11" fmla="*/ 331 h 392"/>
                <a:gd name="T12" fmla="*/ 396 w 401"/>
                <a:gd name="T13" fmla="*/ 204 h 392"/>
                <a:gd name="T14" fmla="*/ 353 w 401"/>
                <a:gd name="T15" fmla="*/ 67 h 392"/>
                <a:gd name="T16" fmla="*/ 344 w 401"/>
                <a:gd name="T17" fmla="*/ 5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92">
                  <a:moveTo>
                    <a:pt x="344" y="58"/>
                  </a:moveTo>
                  <a:cubicBezTo>
                    <a:pt x="309" y="21"/>
                    <a:pt x="260" y="0"/>
                    <a:pt x="209" y="0"/>
                  </a:cubicBezTo>
                  <a:cubicBezTo>
                    <a:pt x="165" y="0"/>
                    <a:pt x="122" y="16"/>
                    <a:pt x="89" y="44"/>
                  </a:cubicBezTo>
                  <a:cubicBezTo>
                    <a:pt x="10" y="111"/>
                    <a:pt x="0" y="229"/>
                    <a:pt x="67" y="308"/>
                  </a:cubicBezTo>
                  <a:cubicBezTo>
                    <a:pt x="69" y="311"/>
                    <a:pt x="72" y="314"/>
                    <a:pt x="74" y="316"/>
                  </a:cubicBezTo>
                  <a:cubicBezTo>
                    <a:pt x="140" y="386"/>
                    <a:pt x="257" y="392"/>
                    <a:pt x="330" y="331"/>
                  </a:cubicBezTo>
                  <a:cubicBezTo>
                    <a:pt x="369" y="299"/>
                    <a:pt x="392" y="253"/>
                    <a:pt x="396" y="204"/>
                  </a:cubicBezTo>
                  <a:cubicBezTo>
                    <a:pt x="401" y="154"/>
                    <a:pt x="385" y="106"/>
                    <a:pt x="353" y="67"/>
                  </a:cubicBezTo>
                  <a:cubicBezTo>
                    <a:pt x="350" y="64"/>
                    <a:pt x="347" y="61"/>
                    <a:pt x="34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B61E87C1-69D7-4530-8E26-3B0C2F93F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325" y="5548313"/>
              <a:ext cx="268288" cy="266700"/>
            </a:xfrm>
            <a:custGeom>
              <a:avLst/>
              <a:gdLst>
                <a:gd name="T0" fmla="*/ 207 w 398"/>
                <a:gd name="T1" fmla="*/ 0 h 394"/>
                <a:gd name="T2" fmla="*/ 86 w 398"/>
                <a:gd name="T3" fmla="*/ 44 h 394"/>
                <a:gd name="T4" fmla="*/ 76 w 398"/>
                <a:gd name="T5" fmla="*/ 54 h 394"/>
                <a:gd name="T6" fmla="*/ 63 w 398"/>
                <a:gd name="T7" fmla="*/ 308 h 394"/>
                <a:gd name="T8" fmla="*/ 324 w 398"/>
                <a:gd name="T9" fmla="*/ 333 h 394"/>
                <a:gd name="T10" fmla="*/ 324 w 398"/>
                <a:gd name="T11" fmla="*/ 333 h 394"/>
                <a:gd name="T12" fmla="*/ 327 w 398"/>
                <a:gd name="T13" fmla="*/ 330 h 394"/>
                <a:gd name="T14" fmla="*/ 394 w 398"/>
                <a:gd name="T15" fmla="*/ 203 h 394"/>
                <a:gd name="T16" fmla="*/ 350 w 398"/>
                <a:gd name="T17" fmla="*/ 67 h 394"/>
                <a:gd name="T18" fmla="*/ 207 w 398"/>
                <a:gd name="T1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394">
                  <a:moveTo>
                    <a:pt x="207" y="0"/>
                  </a:moveTo>
                  <a:cubicBezTo>
                    <a:pt x="163" y="0"/>
                    <a:pt x="121" y="16"/>
                    <a:pt x="86" y="44"/>
                  </a:cubicBezTo>
                  <a:cubicBezTo>
                    <a:pt x="83" y="47"/>
                    <a:pt x="79" y="50"/>
                    <a:pt x="76" y="54"/>
                  </a:cubicBezTo>
                  <a:cubicBezTo>
                    <a:pt x="6" y="122"/>
                    <a:pt x="0" y="234"/>
                    <a:pt x="63" y="308"/>
                  </a:cubicBezTo>
                  <a:cubicBezTo>
                    <a:pt x="126" y="383"/>
                    <a:pt x="247" y="394"/>
                    <a:pt x="324" y="333"/>
                  </a:cubicBezTo>
                  <a:cubicBezTo>
                    <a:pt x="324" y="333"/>
                    <a:pt x="324" y="333"/>
                    <a:pt x="324" y="333"/>
                  </a:cubicBezTo>
                  <a:cubicBezTo>
                    <a:pt x="326" y="331"/>
                    <a:pt x="326" y="331"/>
                    <a:pt x="327" y="330"/>
                  </a:cubicBezTo>
                  <a:cubicBezTo>
                    <a:pt x="365" y="298"/>
                    <a:pt x="389" y="253"/>
                    <a:pt x="394" y="203"/>
                  </a:cubicBezTo>
                  <a:cubicBezTo>
                    <a:pt x="398" y="153"/>
                    <a:pt x="382" y="105"/>
                    <a:pt x="350" y="67"/>
                  </a:cubicBezTo>
                  <a:cubicBezTo>
                    <a:pt x="314" y="24"/>
                    <a:pt x="262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CDB9334-3B6E-4FE4-AC06-D64F29A7F0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6050" y="5843588"/>
              <a:ext cx="285750" cy="269875"/>
            </a:xfrm>
            <a:custGeom>
              <a:avLst/>
              <a:gdLst>
                <a:gd name="T0" fmla="*/ 213 w 425"/>
                <a:gd name="T1" fmla="*/ 0 h 401"/>
                <a:gd name="T2" fmla="*/ 120 w 425"/>
                <a:gd name="T3" fmla="*/ 26 h 401"/>
                <a:gd name="T4" fmla="*/ 119 w 425"/>
                <a:gd name="T5" fmla="*/ 26 h 401"/>
                <a:gd name="T6" fmla="*/ 116 w 425"/>
                <a:gd name="T7" fmla="*/ 28 h 401"/>
                <a:gd name="T8" fmla="*/ 51 w 425"/>
                <a:gd name="T9" fmla="*/ 282 h 401"/>
                <a:gd name="T10" fmla="*/ 307 w 425"/>
                <a:gd name="T11" fmla="*/ 349 h 401"/>
                <a:gd name="T12" fmla="*/ 316 w 425"/>
                <a:gd name="T13" fmla="*/ 343 h 401"/>
                <a:gd name="T14" fmla="*/ 375 w 425"/>
                <a:gd name="T15" fmla="*/ 93 h 401"/>
                <a:gd name="T16" fmla="*/ 213 w 425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01">
                  <a:moveTo>
                    <a:pt x="213" y="0"/>
                  </a:moveTo>
                  <a:cubicBezTo>
                    <a:pt x="180" y="0"/>
                    <a:pt x="149" y="9"/>
                    <a:pt x="120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29" y="80"/>
                    <a:pt x="0" y="194"/>
                    <a:pt x="51" y="282"/>
                  </a:cubicBezTo>
                  <a:cubicBezTo>
                    <a:pt x="101" y="367"/>
                    <a:pt x="219" y="401"/>
                    <a:pt x="307" y="349"/>
                  </a:cubicBezTo>
                  <a:cubicBezTo>
                    <a:pt x="310" y="347"/>
                    <a:pt x="313" y="345"/>
                    <a:pt x="316" y="343"/>
                  </a:cubicBezTo>
                  <a:cubicBezTo>
                    <a:pt x="399" y="289"/>
                    <a:pt x="425" y="180"/>
                    <a:pt x="375" y="93"/>
                  </a:cubicBezTo>
                  <a:cubicBezTo>
                    <a:pt x="342" y="36"/>
                    <a:pt x="280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460B441-0279-4EF9-A35F-C673E8327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5675" y="6061075"/>
              <a:ext cx="284163" cy="266700"/>
            </a:xfrm>
            <a:custGeom>
              <a:avLst/>
              <a:gdLst>
                <a:gd name="T0" fmla="*/ 210 w 421"/>
                <a:gd name="T1" fmla="*/ 0 h 396"/>
                <a:gd name="T2" fmla="*/ 145 w 421"/>
                <a:gd name="T3" fmla="*/ 11 h 396"/>
                <a:gd name="T4" fmla="*/ 128 w 421"/>
                <a:gd name="T5" fmla="*/ 19 h 396"/>
                <a:gd name="T6" fmla="*/ 33 w 421"/>
                <a:gd name="T7" fmla="*/ 251 h 396"/>
                <a:gd name="T8" fmla="*/ 269 w 421"/>
                <a:gd name="T9" fmla="*/ 364 h 396"/>
                <a:gd name="T10" fmla="*/ 274 w 421"/>
                <a:gd name="T11" fmla="*/ 362 h 396"/>
                <a:gd name="T12" fmla="*/ 274 w 421"/>
                <a:gd name="T13" fmla="*/ 362 h 396"/>
                <a:gd name="T14" fmla="*/ 385 w 421"/>
                <a:gd name="T15" fmla="*/ 122 h 396"/>
                <a:gd name="T16" fmla="*/ 210 w 421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96">
                  <a:moveTo>
                    <a:pt x="210" y="0"/>
                  </a:moveTo>
                  <a:cubicBezTo>
                    <a:pt x="188" y="0"/>
                    <a:pt x="167" y="3"/>
                    <a:pt x="145" y="11"/>
                  </a:cubicBezTo>
                  <a:cubicBezTo>
                    <a:pt x="140" y="13"/>
                    <a:pt x="134" y="16"/>
                    <a:pt x="128" y="19"/>
                  </a:cubicBezTo>
                  <a:cubicBezTo>
                    <a:pt x="41" y="61"/>
                    <a:pt x="0" y="160"/>
                    <a:pt x="33" y="251"/>
                  </a:cubicBezTo>
                  <a:cubicBezTo>
                    <a:pt x="68" y="344"/>
                    <a:pt x="175" y="396"/>
                    <a:pt x="269" y="364"/>
                  </a:cubicBezTo>
                  <a:cubicBezTo>
                    <a:pt x="271" y="363"/>
                    <a:pt x="272" y="363"/>
                    <a:pt x="274" y="362"/>
                  </a:cubicBezTo>
                  <a:cubicBezTo>
                    <a:pt x="274" y="362"/>
                    <a:pt x="274" y="362"/>
                    <a:pt x="274" y="362"/>
                  </a:cubicBezTo>
                  <a:cubicBezTo>
                    <a:pt x="371" y="327"/>
                    <a:pt x="421" y="219"/>
                    <a:pt x="385" y="122"/>
                  </a:cubicBezTo>
                  <a:cubicBezTo>
                    <a:pt x="358" y="49"/>
                    <a:pt x="288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0921B479-BF64-420C-8BB2-7B81844A6C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6725" y="6192838"/>
              <a:ext cx="266700" cy="260350"/>
            </a:xfrm>
            <a:custGeom>
              <a:avLst/>
              <a:gdLst>
                <a:gd name="T0" fmla="*/ 204 w 396"/>
                <a:gd name="T1" fmla="*/ 0 h 385"/>
                <a:gd name="T2" fmla="*/ 171 w 396"/>
                <a:gd name="T3" fmla="*/ 2 h 385"/>
                <a:gd name="T4" fmla="*/ 170 w 396"/>
                <a:gd name="T5" fmla="*/ 3 h 385"/>
                <a:gd name="T6" fmla="*/ 18 w 396"/>
                <a:gd name="T7" fmla="*/ 219 h 385"/>
                <a:gd name="T8" fmla="*/ 227 w 396"/>
                <a:gd name="T9" fmla="*/ 372 h 385"/>
                <a:gd name="T10" fmla="*/ 236 w 396"/>
                <a:gd name="T11" fmla="*/ 371 h 385"/>
                <a:gd name="T12" fmla="*/ 356 w 396"/>
                <a:gd name="T13" fmla="*/ 294 h 385"/>
                <a:gd name="T14" fmla="*/ 388 w 396"/>
                <a:gd name="T15" fmla="*/ 154 h 385"/>
                <a:gd name="T16" fmla="*/ 204 w 396"/>
                <a:gd name="T1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85">
                  <a:moveTo>
                    <a:pt x="204" y="0"/>
                  </a:moveTo>
                  <a:cubicBezTo>
                    <a:pt x="193" y="0"/>
                    <a:pt x="182" y="1"/>
                    <a:pt x="171" y="2"/>
                  </a:cubicBezTo>
                  <a:cubicBezTo>
                    <a:pt x="170" y="2"/>
                    <a:pt x="170" y="2"/>
                    <a:pt x="170" y="3"/>
                  </a:cubicBezTo>
                  <a:cubicBezTo>
                    <a:pt x="68" y="21"/>
                    <a:pt x="0" y="118"/>
                    <a:pt x="18" y="219"/>
                  </a:cubicBezTo>
                  <a:cubicBezTo>
                    <a:pt x="36" y="317"/>
                    <a:pt x="128" y="385"/>
                    <a:pt x="227" y="372"/>
                  </a:cubicBezTo>
                  <a:cubicBezTo>
                    <a:pt x="230" y="372"/>
                    <a:pt x="233" y="371"/>
                    <a:pt x="236" y="371"/>
                  </a:cubicBezTo>
                  <a:cubicBezTo>
                    <a:pt x="285" y="362"/>
                    <a:pt x="328" y="335"/>
                    <a:pt x="356" y="294"/>
                  </a:cubicBezTo>
                  <a:cubicBezTo>
                    <a:pt x="385" y="253"/>
                    <a:pt x="396" y="203"/>
                    <a:pt x="388" y="154"/>
                  </a:cubicBezTo>
                  <a:cubicBezTo>
                    <a:pt x="371" y="65"/>
                    <a:pt x="294" y="0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368162A-B073-49E5-B11A-4440846B32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3900" y="6194425"/>
              <a:ext cx="266700" cy="257175"/>
            </a:xfrm>
            <a:custGeom>
              <a:avLst/>
              <a:gdLst>
                <a:gd name="T0" fmla="*/ 253 w 394"/>
                <a:gd name="T1" fmla="*/ 10 h 381"/>
                <a:gd name="T2" fmla="*/ 226 w 394"/>
                <a:gd name="T3" fmla="*/ 4 h 381"/>
                <a:gd name="T4" fmla="*/ 224 w 394"/>
                <a:gd name="T5" fmla="*/ 3 h 381"/>
                <a:gd name="T6" fmla="*/ 193 w 394"/>
                <a:gd name="T7" fmla="*/ 0 h 381"/>
                <a:gd name="T8" fmla="*/ 9 w 394"/>
                <a:gd name="T9" fmla="*/ 156 h 381"/>
                <a:gd name="T10" fmla="*/ 40 w 394"/>
                <a:gd name="T11" fmla="*/ 295 h 381"/>
                <a:gd name="T12" fmla="*/ 161 w 394"/>
                <a:gd name="T13" fmla="*/ 372 h 381"/>
                <a:gd name="T14" fmla="*/ 161 w 394"/>
                <a:gd name="T15" fmla="*/ 372 h 381"/>
                <a:gd name="T16" fmla="*/ 182 w 394"/>
                <a:gd name="T17" fmla="*/ 374 h 381"/>
                <a:gd name="T18" fmla="*/ 378 w 394"/>
                <a:gd name="T19" fmla="*/ 220 h 381"/>
                <a:gd name="T20" fmla="*/ 253 w 394"/>
                <a:gd name="T21" fmla="*/ 1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381">
                  <a:moveTo>
                    <a:pt x="253" y="10"/>
                  </a:moveTo>
                  <a:cubicBezTo>
                    <a:pt x="244" y="7"/>
                    <a:pt x="235" y="5"/>
                    <a:pt x="226" y="4"/>
                  </a:cubicBezTo>
                  <a:cubicBezTo>
                    <a:pt x="225" y="3"/>
                    <a:pt x="225" y="3"/>
                    <a:pt x="224" y="3"/>
                  </a:cubicBezTo>
                  <a:cubicBezTo>
                    <a:pt x="214" y="2"/>
                    <a:pt x="203" y="0"/>
                    <a:pt x="193" y="0"/>
                  </a:cubicBezTo>
                  <a:cubicBezTo>
                    <a:pt x="102" y="0"/>
                    <a:pt x="24" y="66"/>
                    <a:pt x="9" y="156"/>
                  </a:cubicBezTo>
                  <a:cubicBezTo>
                    <a:pt x="0" y="205"/>
                    <a:pt x="11" y="254"/>
                    <a:pt x="40" y="295"/>
                  </a:cubicBezTo>
                  <a:cubicBezTo>
                    <a:pt x="69" y="336"/>
                    <a:pt x="112" y="363"/>
                    <a:pt x="161" y="372"/>
                  </a:cubicBezTo>
                  <a:cubicBezTo>
                    <a:pt x="161" y="372"/>
                    <a:pt x="161" y="372"/>
                    <a:pt x="161" y="372"/>
                  </a:cubicBezTo>
                  <a:cubicBezTo>
                    <a:pt x="168" y="373"/>
                    <a:pt x="175" y="374"/>
                    <a:pt x="182" y="374"/>
                  </a:cubicBezTo>
                  <a:cubicBezTo>
                    <a:pt x="278" y="381"/>
                    <a:pt x="362" y="313"/>
                    <a:pt x="378" y="220"/>
                  </a:cubicBezTo>
                  <a:cubicBezTo>
                    <a:pt x="394" y="129"/>
                    <a:pt x="340" y="39"/>
                    <a:pt x="25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CB343450-A073-48CA-9846-B9EF28768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8250" y="6238875"/>
              <a:ext cx="252413" cy="250825"/>
            </a:xfrm>
            <a:custGeom>
              <a:avLst/>
              <a:gdLst>
                <a:gd name="T0" fmla="*/ 188 w 375"/>
                <a:gd name="T1" fmla="*/ 0 h 373"/>
                <a:gd name="T2" fmla="*/ 188 w 375"/>
                <a:gd name="T3" fmla="*/ 3 h 373"/>
                <a:gd name="T4" fmla="*/ 187 w 375"/>
                <a:gd name="T5" fmla="*/ 0 h 373"/>
                <a:gd name="T6" fmla="*/ 186 w 375"/>
                <a:gd name="T7" fmla="*/ 0 h 373"/>
                <a:gd name="T8" fmla="*/ 0 w 375"/>
                <a:gd name="T9" fmla="*/ 187 h 373"/>
                <a:gd name="T10" fmla="*/ 187 w 375"/>
                <a:gd name="T11" fmla="*/ 373 h 373"/>
                <a:gd name="T12" fmla="*/ 187 w 375"/>
                <a:gd name="T13" fmla="*/ 370 h 373"/>
                <a:gd name="T14" fmla="*/ 188 w 375"/>
                <a:gd name="T15" fmla="*/ 373 h 373"/>
                <a:gd name="T16" fmla="*/ 321 w 375"/>
                <a:gd name="T17" fmla="*/ 318 h 373"/>
                <a:gd name="T18" fmla="*/ 375 w 375"/>
                <a:gd name="T19" fmla="*/ 186 h 373"/>
                <a:gd name="T20" fmla="*/ 188 w 375"/>
                <a:gd name="T2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373">
                  <a:moveTo>
                    <a:pt x="188" y="0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289"/>
                    <a:pt x="84" y="373"/>
                    <a:pt x="187" y="373"/>
                  </a:cubicBezTo>
                  <a:cubicBezTo>
                    <a:pt x="187" y="370"/>
                    <a:pt x="187" y="370"/>
                    <a:pt x="187" y="370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38" y="373"/>
                    <a:pt x="285" y="353"/>
                    <a:pt x="321" y="318"/>
                  </a:cubicBezTo>
                  <a:cubicBezTo>
                    <a:pt x="355" y="283"/>
                    <a:pt x="375" y="236"/>
                    <a:pt x="375" y="186"/>
                  </a:cubicBezTo>
                  <a:cubicBezTo>
                    <a:pt x="375" y="83"/>
                    <a:pt x="291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9B908AE3-E065-483F-976F-BBB49C798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0138" y="960438"/>
              <a:ext cx="257175" cy="252413"/>
            </a:xfrm>
            <a:custGeom>
              <a:avLst/>
              <a:gdLst>
                <a:gd name="T0" fmla="*/ 190 w 380"/>
                <a:gd name="T1" fmla="*/ 374 h 374"/>
                <a:gd name="T2" fmla="*/ 201 w 380"/>
                <a:gd name="T3" fmla="*/ 374 h 374"/>
                <a:gd name="T4" fmla="*/ 330 w 380"/>
                <a:gd name="T5" fmla="*/ 312 h 374"/>
                <a:gd name="T6" fmla="*/ 378 w 380"/>
                <a:gd name="T7" fmla="*/ 177 h 374"/>
                <a:gd name="T8" fmla="*/ 191 w 380"/>
                <a:gd name="T9" fmla="*/ 0 h 374"/>
                <a:gd name="T10" fmla="*/ 181 w 380"/>
                <a:gd name="T11" fmla="*/ 1 h 374"/>
                <a:gd name="T12" fmla="*/ 180 w 380"/>
                <a:gd name="T13" fmla="*/ 1 h 374"/>
                <a:gd name="T14" fmla="*/ 51 w 380"/>
                <a:gd name="T15" fmla="*/ 62 h 374"/>
                <a:gd name="T16" fmla="*/ 3 w 380"/>
                <a:gd name="T17" fmla="*/ 198 h 374"/>
                <a:gd name="T18" fmla="*/ 190 w 380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74">
                  <a:moveTo>
                    <a:pt x="190" y="374"/>
                  </a:moveTo>
                  <a:cubicBezTo>
                    <a:pt x="193" y="374"/>
                    <a:pt x="197" y="374"/>
                    <a:pt x="201" y="374"/>
                  </a:cubicBezTo>
                  <a:cubicBezTo>
                    <a:pt x="251" y="371"/>
                    <a:pt x="297" y="349"/>
                    <a:pt x="330" y="312"/>
                  </a:cubicBezTo>
                  <a:cubicBezTo>
                    <a:pt x="363" y="275"/>
                    <a:pt x="380" y="227"/>
                    <a:pt x="378" y="177"/>
                  </a:cubicBezTo>
                  <a:cubicBezTo>
                    <a:pt x="372" y="78"/>
                    <a:pt x="291" y="0"/>
                    <a:pt x="191" y="0"/>
                  </a:cubicBezTo>
                  <a:cubicBezTo>
                    <a:pt x="188" y="0"/>
                    <a:pt x="185" y="0"/>
                    <a:pt x="181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30" y="3"/>
                    <a:pt x="84" y="26"/>
                    <a:pt x="51" y="62"/>
                  </a:cubicBezTo>
                  <a:cubicBezTo>
                    <a:pt x="18" y="100"/>
                    <a:pt x="0" y="148"/>
                    <a:pt x="3" y="198"/>
                  </a:cubicBezTo>
                  <a:cubicBezTo>
                    <a:pt x="9" y="297"/>
                    <a:pt x="91" y="374"/>
                    <a:pt x="19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FD253F4C-AF35-4330-BA63-E64C373E0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1120775"/>
              <a:ext cx="273050" cy="254000"/>
            </a:xfrm>
            <a:custGeom>
              <a:avLst/>
              <a:gdLst>
                <a:gd name="T0" fmla="*/ 281 w 404"/>
                <a:gd name="T1" fmla="*/ 14 h 375"/>
                <a:gd name="T2" fmla="*/ 281 w 404"/>
                <a:gd name="T3" fmla="*/ 13 h 375"/>
                <a:gd name="T4" fmla="*/ 211 w 404"/>
                <a:gd name="T5" fmla="*/ 0 h 375"/>
                <a:gd name="T6" fmla="*/ 38 w 404"/>
                <a:gd name="T7" fmla="*/ 119 h 375"/>
                <a:gd name="T8" fmla="*/ 142 w 404"/>
                <a:gd name="T9" fmla="*/ 361 h 375"/>
                <a:gd name="T10" fmla="*/ 143 w 404"/>
                <a:gd name="T11" fmla="*/ 362 h 375"/>
                <a:gd name="T12" fmla="*/ 213 w 404"/>
                <a:gd name="T13" fmla="*/ 375 h 375"/>
                <a:gd name="T14" fmla="*/ 386 w 404"/>
                <a:gd name="T15" fmla="*/ 257 h 375"/>
                <a:gd name="T16" fmla="*/ 384 w 404"/>
                <a:gd name="T17" fmla="*/ 114 h 375"/>
                <a:gd name="T18" fmla="*/ 281 w 404"/>
                <a:gd name="T19" fmla="*/ 1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375">
                  <a:moveTo>
                    <a:pt x="281" y="14"/>
                  </a:moveTo>
                  <a:cubicBezTo>
                    <a:pt x="281" y="13"/>
                    <a:pt x="281" y="13"/>
                    <a:pt x="281" y="13"/>
                  </a:cubicBezTo>
                  <a:cubicBezTo>
                    <a:pt x="258" y="5"/>
                    <a:pt x="235" y="0"/>
                    <a:pt x="211" y="0"/>
                  </a:cubicBezTo>
                  <a:cubicBezTo>
                    <a:pt x="134" y="0"/>
                    <a:pt x="66" y="47"/>
                    <a:pt x="38" y="119"/>
                  </a:cubicBezTo>
                  <a:cubicBezTo>
                    <a:pt x="0" y="214"/>
                    <a:pt x="46" y="323"/>
                    <a:pt x="142" y="361"/>
                  </a:cubicBezTo>
                  <a:cubicBezTo>
                    <a:pt x="143" y="362"/>
                    <a:pt x="143" y="362"/>
                    <a:pt x="143" y="362"/>
                  </a:cubicBezTo>
                  <a:cubicBezTo>
                    <a:pt x="165" y="370"/>
                    <a:pt x="189" y="375"/>
                    <a:pt x="213" y="375"/>
                  </a:cubicBezTo>
                  <a:cubicBezTo>
                    <a:pt x="289" y="375"/>
                    <a:pt x="358" y="329"/>
                    <a:pt x="386" y="257"/>
                  </a:cubicBezTo>
                  <a:cubicBezTo>
                    <a:pt x="404" y="210"/>
                    <a:pt x="404" y="160"/>
                    <a:pt x="384" y="114"/>
                  </a:cubicBezTo>
                  <a:cubicBezTo>
                    <a:pt x="365" y="68"/>
                    <a:pt x="328" y="33"/>
                    <a:pt x="28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72DA82B1-1401-4E07-AB27-174EDDD2F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8888" y="1358900"/>
              <a:ext cx="274638" cy="252413"/>
            </a:xfrm>
            <a:custGeom>
              <a:avLst/>
              <a:gdLst>
                <a:gd name="T0" fmla="*/ 368 w 406"/>
                <a:gd name="T1" fmla="*/ 292 h 375"/>
                <a:gd name="T2" fmla="*/ 396 w 406"/>
                <a:gd name="T3" fmla="*/ 152 h 375"/>
                <a:gd name="T4" fmla="*/ 317 w 406"/>
                <a:gd name="T5" fmla="*/ 33 h 375"/>
                <a:gd name="T6" fmla="*/ 317 w 406"/>
                <a:gd name="T7" fmla="*/ 33 h 375"/>
                <a:gd name="T8" fmla="*/ 316 w 406"/>
                <a:gd name="T9" fmla="*/ 32 h 375"/>
                <a:gd name="T10" fmla="*/ 212 w 406"/>
                <a:gd name="T11" fmla="*/ 0 h 375"/>
                <a:gd name="T12" fmla="*/ 57 w 406"/>
                <a:gd name="T13" fmla="*/ 82 h 375"/>
                <a:gd name="T14" fmla="*/ 107 w 406"/>
                <a:gd name="T15" fmla="*/ 342 h 375"/>
                <a:gd name="T16" fmla="*/ 107 w 406"/>
                <a:gd name="T17" fmla="*/ 342 h 375"/>
                <a:gd name="T18" fmla="*/ 108 w 406"/>
                <a:gd name="T19" fmla="*/ 342 h 375"/>
                <a:gd name="T20" fmla="*/ 213 w 406"/>
                <a:gd name="T21" fmla="*/ 375 h 375"/>
                <a:gd name="T22" fmla="*/ 368 w 406"/>
                <a:gd name="T23" fmla="*/ 2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375">
                  <a:moveTo>
                    <a:pt x="368" y="292"/>
                  </a:moveTo>
                  <a:cubicBezTo>
                    <a:pt x="396" y="251"/>
                    <a:pt x="406" y="202"/>
                    <a:pt x="396" y="152"/>
                  </a:cubicBezTo>
                  <a:cubicBezTo>
                    <a:pt x="387" y="104"/>
                    <a:pt x="359" y="61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2"/>
                    <a:pt x="316" y="32"/>
                  </a:cubicBezTo>
                  <a:cubicBezTo>
                    <a:pt x="286" y="12"/>
                    <a:pt x="249" y="0"/>
                    <a:pt x="212" y="0"/>
                  </a:cubicBezTo>
                  <a:cubicBezTo>
                    <a:pt x="150" y="0"/>
                    <a:pt x="92" y="31"/>
                    <a:pt x="57" y="82"/>
                  </a:cubicBezTo>
                  <a:cubicBezTo>
                    <a:pt x="0" y="168"/>
                    <a:pt x="21" y="284"/>
                    <a:pt x="107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39" y="364"/>
                    <a:pt x="175" y="375"/>
                    <a:pt x="213" y="375"/>
                  </a:cubicBezTo>
                  <a:cubicBezTo>
                    <a:pt x="275" y="375"/>
                    <a:pt x="333" y="344"/>
                    <a:pt x="368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D2CD6645-149C-4A3D-8E96-A508EBCF0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6788" y="1514475"/>
              <a:ext cx="282575" cy="266700"/>
            </a:xfrm>
            <a:custGeom>
              <a:avLst/>
              <a:gdLst>
                <a:gd name="T0" fmla="*/ 330 w 419"/>
                <a:gd name="T1" fmla="*/ 330 h 395"/>
                <a:gd name="T2" fmla="*/ 331 w 419"/>
                <a:gd name="T3" fmla="*/ 330 h 395"/>
                <a:gd name="T4" fmla="*/ 352 w 419"/>
                <a:gd name="T5" fmla="*/ 66 h 395"/>
                <a:gd name="T6" fmla="*/ 209 w 419"/>
                <a:gd name="T7" fmla="*/ 0 h 395"/>
                <a:gd name="T8" fmla="*/ 89 w 419"/>
                <a:gd name="T9" fmla="*/ 44 h 395"/>
                <a:gd name="T10" fmla="*/ 89 w 419"/>
                <a:gd name="T11" fmla="*/ 44 h 395"/>
                <a:gd name="T12" fmla="*/ 87 w 419"/>
                <a:gd name="T13" fmla="*/ 46 h 395"/>
                <a:gd name="T14" fmla="*/ 66 w 419"/>
                <a:gd name="T15" fmla="*/ 309 h 395"/>
                <a:gd name="T16" fmla="*/ 330 w 419"/>
                <a:gd name="T17" fmla="*/ 33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5">
                  <a:moveTo>
                    <a:pt x="330" y="330"/>
                  </a:moveTo>
                  <a:cubicBezTo>
                    <a:pt x="330" y="330"/>
                    <a:pt x="331" y="330"/>
                    <a:pt x="331" y="330"/>
                  </a:cubicBezTo>
                  <a:cubicBezTo>
                    <a:pt x="409" y="262"/>
                    <a:pt x="419" y="144"/>
                    <a:pt x="352" y="66"/>
                  </a:cubicBezTo>
                  <a:cubicBezTo>
                    <a:pt x="317" y="24"/>
                    <a:pt x="264" y="0"/>
                    <a:pt x="209" y="0"/>
                  </a:cubicBezTo>
                  <a:cubicBezTo>
                    <a:pt x="165" y="0"/>
                    <a:pt x="123" y="16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" y="112"/>
                    <a:pt x="0" y="231"/>
                    <a:pt x="66" y="309"/>
                  </a:cubicBezTo>
                  <a:cubicBezTo>
                    <a:pt x="131" y="384"/>
                    <a:pt x="254" y="395"/>
                    <a:pt x="330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FD76374D-381B-47A6-9269-3C02A1553F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2113" y="1685925"/>
              <a:ext cx="255588" cy="265113"/>
            </a:xfrm>
            <a:custGeom>
              <a:avLst/>
              <a:gdLst>
                <a:gd name="T0" fmla="*/ 188 w 378"/>
                <a:gd name="T1" fmla="*/ 0 h 391"/>
                <a:gd name="T2" fmla="*/ 59 w 378"/>
                <a:gd name="T3" fmla="*/ 52 h 391"/>
                <a:gd name="T4" fmla="*/ 1 w 378"/>
                <a:gd name="T5" fmla="*/ 182 h 391"/>
                <a:gd name="T6" fmla="*/ 53 w 378"/>
                <a:gd name="T7" fmla="*/ 316 h 391"/>
                <a:gd name="T8" fmla="*/ 57 w 378"/>
                <a:gd name="T9" fmla="*/ 320 h 391"/>
                <a:gd name="T10" fmla="*/ 318 w 378"/>
                <a:gd name="T11" fmla="*/ 324 h 391"/>
                <a:gd name="T12" fmla="*/ 376 w 378"/>
                <a:gd name="T13" fmla="*/ 193 h 391"/>
                <a:gd name="T14" fmla="*/ 325 w 378"/>
                <a:gd name="T15" fmla="*/ 59 h 391"/>
                <a:gd name="T16" fmla="*/ 324 w 378"/>
                <a:gd name="T17" fmla="*/ 59 h 391"/>
                <a:gd name="T18" fmla="*/ 324 w 378"/>
                <a:gd name="T19" fmla="*/ 58 h 391"/>
                <a:gd name="T20" fmla="*/ 188 w 378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391">
                  <a:moveTo>
                    <a:pt x="188" y="0"/>
                  </a:moveTo>
                  <a:cubicBezTo>
                    <a:pt x="140" y="0"/>
                    <a:pt x="94" y="19"/>
                    <a:pt x="59" y="52"/>
                  </a:cubicBezTo>
                  <a:cubicBezTo>
                    <a:pt x="23" y="86"/>
                    <a:pt x="3" y="132"/>
                    <a:pt x="1" y="182"/>
                  </a:cubicBezTo>
                  <a:cubicBezTo>
                    <a:pt x="0" y="233"/>
                    <a:pt x="18" y="280"/>
                    <a:pt x="53" y="316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126" y="390"/>
                    <a:pt x="247" y="391"/>
                    <a:pt x="318" y="324"/>
                  </a:cubicBezTo>
                  <a:cubicBezTo>
                    <a:pt x="354" y="289"/>
                    <a:pt x="374" y="243"/>
                    <a:pt x="376" y="193"/>
                  </a:cubicBezTo>
                  <a:cubicBezTo>
                    <a:pt x="378" y="143"/>
                    <a:pt x="359" y="96"/>
                    <a:pt x="325" y="59"/>
                  </a:cubicBezTo>
                  <a:cubicBezTo>
                    <a:pt x="325" y="59"/>
                    <a:pt x="325" y="59"/>
                    <a:pt x="324" y="59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288" y="21"/>
                    <a:pt x="240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6A400250-06FC-41D6-80DB-A27A45DAB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238" y="1884363"/>
              <a:ext cx="258763" cy="252413"/>
            </a:xfrm>
            <a:custGeom>
              <a:avLst/>
              <a:gdLst>
                <a:gd name="T0" fmla="*/ 306 w 385"/>
                <a:gd name="T1" fmla="*/ 38 h 375"/>
                <a:gd name="T2" fmla="*/ 193 w 385"/>
                <a:gd name="T3" fmla="*/ 0 h 375"/>
                <a:gd name="T4" fmla="*/ 44 w 385"/>
                <a:gd name="T5" fmla="*/ 74 h 375"/>
                <a:gd name="T6" fmla="*/ 44 w 385"/>
                <a:gd name="T7" fmla="*/ 75 h 375"/>
                <a:gd name="T8" fmla="*/ 7 w 385"/>
                <a:gd name="T9" fmla="*/ 213 h 375"/>
                <a:gd name="T10" fmla="*/ 79 w 385"/>
                <a:gd name="T11" fmla="*/ 337 h 375"/>
                <a:gd name="T12" fmla="*/ 192 w 385"/>
                <a:gd name="T13" fmla="*/ 375 h 375"/>
                <a:gd name="T14" fmla="*/ 341 w 385"/>
                <a:gd name="T15" fmla="*/ 301 h 375"/>
                <a:gd name="T16" fmla="*/ 341 w 385"/>
                <a:gd name="T17" fmla="*/ 300 h 375"/>
                <a:gd name="T18" fmla="*/ 378 w 385"/>
                <a:gd name="T19" fmla="*/ 162 h 375"/>
                <a:gd name="T20" fmla="*/ 306 w 385"/>
                <a:gd name="T21" fmla="*/ 3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75">
                  <a:moveTo>
                    <a:pt x="306" y="38"/>
                  </a:moveTo>
                  <a:cubicBezTo>
                    <a:pt x="273" y="13"/>
                    <a:pt x="234" y="0"/>
                    <a:pt x="193" y="0"/>
                  </a:cubicBezTo>
                  <a:cubicBezTo>
                    <a:pt x="134" y="0"/>
                    <a:pt x="80" y="27"/>
                    <a:pt x="44" y="7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13" y="114"/>
                    <a:pt x="0" y="164"/>
                    <a:pt x="7" y="213"/>
                  </a:cubicBezTo>
                  <a:cubicBezTo>
                    <a:pt x="14" y="263"/>
                    <a:pt x="39" y="306"/>
                    <a:pt x="79" y="337"/>
                  </a:cubicBezTo>
                  <a:cubicBezTo>
                    <a:pt x="112" y="362"/>
                    <a:pt x="151" y="375"/>
                    <a:pt x="192" y="375"/>
                  </a:cubicBezTo>
                  <a:cubicBezTo>
                    <a:pt x="251" y="375"/>
                    <a:pt x="305" y="348"/>
                    <a:pt x="341" y="301"/>
                  </a:cubicBezTo>
                  <a:cubicBezTo>
                    <a:pt x="341" y="301"/>
                    <a:pt x="341" y="301"/>
                    <a:pt x="341" y="300"/>
                  </a:cubicBezTo>
                  <a:cubicBezTo>
                    <a:pt x="372" y="260"/>
                    <a:pt x="385" y="211"/>
                    <a:pt x="378" y="162"/>
                  </a:cubicBezTo>
                  <a:cubicBezTo>
                    <a:pt x="371" y="112"/>
                    <a:pt x="346" y="68"/>
                    <a:pt x="30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8835E27-B8CD-44C9-B5CE-C23B92F7B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13" y="2317750"/>
              <a:ext cx="273050" cy="269875"/>
            </a:xfrm>
            <a:custGeom>
              <a:avLst/>
              <a:gdLst>
                <a:gd name="T0" fmla="*/ 46 w 406"/>
                <a:gd name="T1" fmla="*/ 105 h 399"/>
                <a:gd name="T2" fmla="*/ 44 w 406"/>
                <a:gd name="T3" fmla="*/ 110 h 399"/>
                <a:gd name="T4" fmla="*/ 135 w 406"/>
                <a:gd name="T5" fmla="*/ 357 h 399"/>
                <a:gd name="T6" fmla="*/ 382 w 406"/>
                <a:gd name="T7" fmla="*/ 270 h 399"/>
                <a:gd name="T8" fmla="*/ 383 w 406"/>
                <a:gd name="T9" fmla="*/ 265 h 399"/>
                <a:gd name="T10" fmla="*/ 389 w 406"/>
                <a:gd name="T11" fmla="*/ 123 h 399"/>
                <a:gd name="T12" fmla="*/ 292 w 406"/>
                <a:gd name="T13" fmla="*/ 17 h 399"/>
                <a:gd name="T14" fmla="*/ 214 w 406"/>
                <a:gd name="T15" fmla="*/ 0 h 399"/>
                <a:gd name="T16" fmla="*/ 46 w 406"/>
                <a:gd name="T17" fmla="*/ 10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99">
                  <a:moveTo>
                    <a:pt x="46" y="105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0" y="203"/>
                    <a:pt x="41" y="314"/>
                    <a:pt x="135" y="357"/>
                  </a:cubicBezTo>
                  <a:cubicBezTo>
                    <a:pt x="225" y="399"/>
                    <a:pt x="339" y="357"/>
                    <a:pt x="382" y="270"/>
                  </a:cubicBezTo>
                  <a:cubicBezTo>
                    <a:pt x="382" y="268"/>
                    <a:pt x="383" y="267"/>
                    <a:pt x="383" y="265"/>
                  </a:cubicBezTo>
                  <a:cubicBezTo>
                    <a:pt x="405" y="220"/>
                    <a:pt x="406" y="169"/>
                    <a:pt x="389" y="123"/>
                  </a:cubicBezTo>
                  <a:cubicBezTo>
                    <a:pt x="372" y="75"/>
                    <a:pt x="338" y="38"/>
                    <a:pt x="292" y="17"/>
                  </a:cubicBezTo>
                  <a:cubicBezTo>
                    <a:pt x="268" y="6"/>
                    <a:pt x="241" y="0"/>
                    <a:pt x="214" y="0"/>
                  </a:cubicBezTo>
                  <a:cubicBezTo>
                    <a:pt x="143" y="0"/>
                    <a:pt x="77" y="41"/>
                    <a:pt x="4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75999D35-5237-4814-B2C5-127AD4207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438" y="2800350"/>
              <a:ext cx="273050" cy="263525"/>
            </a:xfrm>
            <a:custGeom>
              <a:avLst/>
              <a:gdLst>
                <a:gd name="T0" fmla="*/ 165 w 406"/>
                <a:gd name="T1" fmla="*/ 370 h 391"/>
                <a:gd name="T2" fmla="*/ 387 w 406"/>
                <a:gd name="T3" fmla="*/ 228 h 391"/>
                <a:gd name="T4" fmla="*/ 389 w 406"/>
                <a:gd name="T5" fmla="*/ 218 h 391"/>
                <a:gd name="T6" fmla="*/ 245 w 406"/>
                <a:gd name="T7" fmla="*/ 4 h 391"/>
                <a:gd name="T8" fmla="*/ 205 w 406"/>
                <a:gd name="T9" fmla="*/ 0 h 391"/>
                <a:gd name="T10" fmla="*/ 25 w 406"/>
                <a:gd name="T11" fmla="*/ 135 h 391"/>
                <a:gd name="T12" fmla="*/ 22 w 406"/>
                <a:gd name="T13" fmla="*/ 147 h 391"/>
                <a:gd name="T14" fmla="*/ 165 w 406"/>
                <a:gd name="T15" fmla="*/ 37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391">
                  <a:moveTo>
                    <a:pt x="165" y="370"/>
                  </a:moveTo>
                  <a:cubicBezTo>
                    <a:pt x="264" y="391"/>
                    <a:pt x="366" y="325"/>
                    <a:pt x="387" y="228"/>
                  </a:cubicBezTo>
                  <a:cubicBezTo>
                    <a:pt x="388" y="224"/>
                    <a:pt x="388" y="221"/>
                    <a:pt x="389" y="218"/>
                  </a:cubicBezTo>
                  <a:cubicBezTo>
                    <a:pt x="406" y="119"/>
                    <a:pt x="343" y="25"/>
                    <a:pt x="245" y="4"/>
                  </a:cubicBezTo>
                  <a:cubicBezTo>
                    <a:pt x="232" y="1"/>
                    <a:pt x="218" y="0"/>
                    <a:pt x="205" y="0"/>
                  </a:cubicBezTo>
                  <a:cubicBezTo>
                    <a:pt x="122" y="0"/>
                    <a:pt x="48" y="55"/>
                    <a:pt x="25" y="135"/>
                  </a:cubicBezTo>
                  <a:cubicBezTo>
                    <a:pt x="24" y="139"/>
                    <a:pt x="23" y="143"/>
                    <a:pt x="22" y="147"/>
                  </a:cubicBezTo>
                  <a:cubicBezTo>
                    <a:pt x="0" y="248"/>
                    <a:pt x="64" y="348"/>
                    <a:pt x="165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97770BFE-57EF-47CE-B8E3-A2D113393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888" y="4730750"/>
              <a:ext cx="284163" cy="268288"/>
            </a:xfrm>
            <a:custGeom>
              <a:avLst/>
              <a:gdLst>
                <a:gd name="T0" fmla="*/ 210 w 421"/>
                <a:gd name="T1" fmla="*/ 0 h 398"/>
                <a:gd name="T2" fmla="*/ 96 w 421"/>
                <a:gd name="T3" fmla="*/ 39 h 398"/>
                <a:gd name="T4" fmla="*/ 54 w 421"/>
                <a:gd name="T5" fmla="*/ 290 h 398"/>
                <a:gd name="T6" fmla="*/ 62 w 421"/>
                <a:gd name="T7" fmla="*/ 302 h 398"/>
                <a:gd name="T8" fmla="*/ 324 w 421"/>
                <a:gd name="T9" fmla="*/ 337 h 398"/>
                <a:gd name="T10" fmla="*/ 358 w 421"/>
                <a:gd name="T11" fmla="*/ 75 h 398"/>
                <a:gd name="T12" fmla="*/ 344 w 421"/>
                <a:gd name="T13" fmla="*/ 58 h 398"/>
                <a:gd name="T14" fmla="*/ 210 w 421"/>
                <a:gd name="T1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398">
                  <a:moveTo>
                    <a:pt x="210" y="0"/>
                  </a:moveTo>
                  <a:cubicBezTo>
                    <a:pt x="168" y="0"/>
                    <a:pt x="129" y="14"/>
                    <a:pt x="96" y="39"/>
                  </a:cubicBezTo>
                  <a:cubicBezTo>
                    <a:pt x="18" y="99"/>
                    <a:pt x="0" y="209"/>
                    <a:pt x="54" y="290"/>
                  </a:cubicBezTo>
                  <a:cubicBezTo>
                    <a:pt x="56" y="294"/>
                    <a:pt x="59" y="298"/>
                    <a:pt x="62" y="302"/>
                  </a:cubicBezTo>
                  <a:cubicBezTo>
                    <a:pt x="123" y="382"/>
                    <a:pt x="244" y="398"/>
                    <a:pt x="324" y="337"/>
                  </a:cubicBezTo>
                  <a:cubicBezTo>
                    <a:pt x="406" y="274"/>
                    <a:pt x="421" y="156"/>
                    <a:pt x="358" y="75"/>
                  </a:cubicBezTo>
                  <a:cubicBezTo>
                    <a:pt x="354" y="68"/>
                    <a:pt x="349" y="63"/>
                    <a:pt x="344" y="58"/>
                  </a:cubicBezTo>
                  <a:cubicBezTo>
                    <a:pt x="309" y="22"/>
                    <a:pt x="260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BB1513E4-9C66-4373-8A0B-2F7AA93B4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5763" y="4913313"/>
              <a:ext cx="279400" cy="265113"/>
            </a:xfrm>
            <a:custGeom>
              <a:avLst/>
              <a:gdLst>
                <a:gd name="T0" fmla="*/ 343 w 414"/>
                <a:gd name="T1" fmla="*/ 316 h 393"/>
                <a:gd name="T2" fmla="*/ 362 w 414"/>
                <a:gd name="T3" fmla="*/ 293 h 393"/>
                <a:gd name="T4" fmla="*/ 335 w 414"/>
                <a:gd name="T5" fmla="*/ 51 h 393"/>
                <a:gd name="T6" fmla="*/ 207 w 414"/>
                <a:gd name="T7" fmla="*/ 0 h 393"/>
                <a:gd name="T8" fmla="*/ 75 w 414"/>
                <a:gd name="T9" fmla="*/ 56 h 393"/>
                <a:gd name="T10" fmla="*/ 71 w 414"/>
                <a:gd name="T11" fmla="*/ 60 h 393"/>
                <a:gd name="T12" fmla="*/ 71 w 414"/>
                <a:gd name="T13" fmla="*/ 60 h 393"/>
                <a:gd name="T14" fmla="*/ 71 w 414"/>
                <a:gd name="T15" fmla="*/ 60 h 393"/>
                <a:gd name="T16" fmla="*/ 78 w 414"/>
                <a:gd name="T17" fmla="*/ 324 h 393"/>
                <a:gd name="T18" fmla="*/ 342 w 414"/>
                <a:gd name="T19" fmla="*/ 316 h 393"/>
                <a:gd name="T20" fmla="*/ 343 w 414"/>
                <a:gd name="T21" fmla="*/ 31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" h="393">
                  <a:moveTo>
                    <a:pt x="343" y="316"/>
                  </a:moveTo>
                  <a:cubicBezTo>
                    <a:pt x="350" y="309"/>
                    <a:pt x="356" y="301"/>
                    <a:pt x="362" y="293"/>
                  </a:cubicBezTo>
                  <a:cubicBezTo>
                    <a:pt x="414" y="216"/>
                    <a:pt x="403" y="115"/>
                    <a:pt x="335" y="51"/>
                  </a:cubicBezTo>
                  <a:cubicBezTo>
                    <a:pt x="301" y="18"/>
                    <a:pt x="255" y="0"/>
                    <a:pt x="207" y="0"/>
                  </a:cubicBezTo>
                  <a:cubicBezTo>
                    <a:pt x="157" y="0"/>
                    <a:pt x="110" y="20"/>
                    <a:pt x="75" y="56"/>
                  </a:cubicBezTo>
                  <a:cubicBezTo>
                    <a:pt x="74" y="57"/>
                    <a:pt x="73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0" y="135"/>
                    <a:pt x="3" y="253"/>
                    <a:pt x="78" y="324"/>
                  </a:cubicBezTo>
                  <a:cubicBezTo>
                    <a:pt x="151" y="393"/>
                    <a:pt x="274" y="389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5DB9F3DF-2C72-465A-BB6C-FB6F2A5257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313" y="5097463"/>
              <a:ext cx="277813" cy="266700"/>
            </a:xfrm>
            <a:custGeom>
              <a:avLst/>
              <a:gdLst>
                <a:gd name="T0" fmla="*/ 86 w 412"/>
                <a:gd name="T1" fmla="*/ 331 h 395"/>
                <a:gd name="T2" fmla="*/ 86 w 412"/>
                <a:gd name="T3" fmla="*/ 331 h 395"/>
                <a:gd name="T4" fmla="*/ 99 w 412"/>
                <a:gd name="T5" fmla="*/ 341 h 395"/>
                <a:gd name="T6" fmla="*/ 349 w 412"/>
                <a:gd name="T7" fmla="*/ 309 h 395"/>
                <a:gd name="T8" fmla="*/ 338 w 412"/>
                <a:gd name="T9" fmla="*/ 55 h 395"/>
                <a:gd name="T10" fmla="*/ 326 w 412"/>
                <a:gd name="T11" fmla="*/ 44 h 395"/>
                <a:gd name="T12" fmla="*/ 323 w 412"/>
                <a:gd name="T13" fmla="*/ 42 h 395"/>
                <a:gd name="T14" fmla="*/ 205 w 412"/>
                <a:gd name="T15" fmla="*/ 0 h 395"/>
                <a:gd name="T16" fmla="*/ 62 w 412"/>
                <a:gd name="T17" fmla="*/ 67 h 395"/>
                <a:gd name="T18" fmla="*/ 74 w 412"/>
                <a:gd name="T19" fmla="*/ 320 h 395"/>
                <a:gd name="T20" fmla="*/ 86 w 412"/>
                <a:gd name="T21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2" h="395">
                  <a:moveTo>
                    <a:pt x="86" y="331"/>
                  </a:moveTo>
                  <a:cubicBezTo>
                    <a:pt x="86" y="331"/>
                    <a:pt x="86" y="331"/>
                    <a:pt x="86" y="331"/>
                  </a:cubicBezTo>
                  <a:cubicBezTo>
                    <a:pt x="91" y="335"/>
                    <a:pt x="95" y="338"/>
                    <a:pt x="99" y="341"/>
                  </a:cubicBezTo>
                  <a:cubicBezTo>
                    <a:pt x="176" y="395"/>
                    <a:pt x="288" y="380"/>
                    <a:pt x="349" y="309"/>
                  </a:cubicBezTo>
                  <a:cubicBezTo>
                    <a:pt x="412" y="234"/>
                    <a:pt x="407" y="123"/>
                    <a:pt x="338" y="55"/>
                  </a:cubicBezTo>
                  <a:cubicBezTo>
                    <a:pt x="334" y="51"/>
                    <a:pt x="330" y="48"/>
                    <a:pt x="326" y="44"/>
                  </a:cubicBezTo>
                  <a:cubicBezTo>
                    <a:pt x="323" y="42"/>
                    <a:pt x="323" y="42"/>
                    <a:pt x="323" y="42"/>
                  </a:cubicBezTo>
                  <a:cubicBezTo>
                    <a:pt x="290" y="15"/>
                    <a:pt x="248" y="0"/>
                    <a:pt x="205" y="0"/>
                  </a:cubicBezTo>
                  <a:cubicBezTo>
                    <a:pt x="150" y="0"/>
                    <a:pt x="98" y="25"/>
                    <a:pt x="62" y="67"/>
                  </a:cubicBezTo>
                  <a:cubicBezTo>
                    <a:pt x="0" y="141"/>
                    <a:pt x="5" y="252"/>
                    <a:pt x="74" y="320"/>
                  </a:cubicBezTo>
                  <a:cubicBezTo>
                    <a:pt x="78" y="324"/>
                    <a:pt x="82" y="328"/>
                    <a:pt x="86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9B21445C-8AA1-4230-A0C4-0E5C0ECF7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4938" y="5381625"/>
              <a:ext cx="261938" cy="252413"/>
            </a:xfrm>
            <a:custGeom>
              <a:avLst/>
              <a:gdLst>
                <a:gd name="T0" fmla="*/ 107 w 388"/>
                <a:gd name="T1" fmla="*/ 352 h 374"/>
                <a:gd name="T2" fmla="*/ 107 w 388"/>
                <a:gd name="T3" fmla="*/ 352 h 374"/>
                <a:gd name="T4" fmla="*/ 195 w 388"/>
                <a:gd name="T5" fmla="*/ 374 h 374"/>
                <a:gd name="T6" fmla="*/ 360 w 388"/>
                <a:gd name="T7" fmla="*/ 274 h 374"/>
                <a:gd name="T8" fmla="*/ 373 w 388"/>
                <a:gd name="T9" fmla="*/ 132 h 374"/>
                <a:gd name="T10" fmla="*/ 282 w 388"/>
                <a:gd name="T11" fmla="*/ 22 h 374"/>
                <a:gd name="T12" fmla="*/ 281 w 388"/>
                <a:gd name="T13" fmla="*/ 22 h 374"/>
                <a:gd name="T14" fmla="*/ 281 w 388"/>
                <a:gd name="T15" fmla="*/ 21 h 374"/>
                <a:gd name="T16" fmla="*/ 194 w 388"/>
                <a:gd name="T17" fmla="*/ 0 h 374"/>
                <a:gd name="T18" fmla="*/ 28 w 388"/>
                <a:gd name="T19" fmla="*/ 99 h 374"/>
                <a:gd name="T20" fmla="*/ 15 w 388"/>
                <a:gd name="T21" fmla="*/ 242 h 374"/>
                <a:gd name="T22" fmla="*/ 107 w 388"/>
                <a:gd name="T23" fmla="*/ 35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8" h="374">
                  <a:moveTo>
                    <a:pt x="107" y="352"/>
                  </a:moveTo>
                  <a:cubicBezTo>
                    <a:pt x="107" y="352"/>
                    <a:pt x="107" y="352"/>
                    <a:pt x="107" y="352"/>
                  </a:cubicBezTo>
                  <a:cubicBezTo>
                    <a:pt x="134" y="367"/>
                    <a:pt x="165" y="374"/>
                    <a:pt x="195" y="374"/>
                  </a:cubicBezTo>
                  <a:cubicBezTo>
                    <a:pt x="264" y="374"/>
                    <a:pt x="328" y="336"/>
                    <a:pt x="360" y="274"/>
                  </a:cubicBezTo>
                  <a:cubicBezTo>
                    <a:pt x="383" y="230"/>
                    <a:pt x="388" y="180"/>
                    <a:pt x="373" y="132"/>
                  </a:cubicBezTo>
                  <a:cubicBezTo>
                    <a:pt x="358" y="84"/>
                    <a:pt x="326" y="45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54" y="7"/>
                    <a:pt x="224" y="0"/>
                    <a:pt x="194" y="0"/>
                  </a:cubicBezTo>
                  <a:cubicBezTo>
                    <a:pt x="124" y="0"/>
                    <a:pt x="61" y="38"/>
                    <a:pt x="28" y="99"/>
                  </a:cubicBezTo>
                  <a:cubicBezTo>
                    <a:pt x="5" y="144"/>
                    <a:pt x="0" y="194"/>
                    <a:pt x="15" y="242"/>
                  </a:cubicBezTo>
                  <a:cubicBezTo>
                    <a:pt x="30" y="289"/>
                    <a:pt x="63" y="329"/>
                    <a:pt x="107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E402B5DD-A5EE-46FB-A596-08C8A5B488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0738" y="5483225"/>
              <a:ext cx="273050" cy="252413"/>
            </a:xfrm>
            <a:custGeom>
              <a:avLst/>
              <a:gdLst>
                <a:gd name="T0" fmla="*/ 282 w 405"/>
                <a:gd name="T1" fmla="*/ 360 h 375"/>
                <a:gd name="T2" fmla="*/ 384 w 405"/>
                <a:gd name="T3" fmla="*/ 261 h 375"/>
                <a:gd name="T4" fmla="*/ 386 w 405"/>
                <a:gd name="T5" fmla="*/ 117 h 375"/>
                <a:gd name="T6" fmla="*/ 212 w 405"/>
                <a:gd name="T7" fmla="*/ 0 h 375"/>
                <a:gd name="T8" fmla="*/ 142 w 405"/>
                <a:gd name="T9" fmla="*/ 14 h 375"/>
                <a:gd name="T10" fmla="*/ 142 w 405"/>
                <a:gd name="T11" fmla="*/ 14 h 375"/>
                <a:gd name="T12" fmla="*/ 137 w 405"/>
                <a:gd name="T13" fmla="*/ 16 h 375"/>
                <a:gd name="T14" fmla="*/ 38 w 405"/>
                <a:gd name="T15" fmla="*/ 258 h 375"/>
                <a:gd name="T16" fmla="*/ 211 w 405"/>
                <a:gd name="T17" fmla="*/ 375 h 375"/>
                <a:gd name="T18" fmla="*/ 273 w 405"/>
                <a:gd name="T19" fmla="*/ 364 h 375"/>
                <a:gd name="T20" fmla="*/ 282 w 405"/>
                <a:gd name="T21" fmla="*/ 36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375">
                  <a:moveTo>
                    <a:pt x="282" y="360"/>
                  </a:moveTo>
                  <a:cubicBezTo>
                    <a:pt x="329" y="342"/>
                    <a:pt x="365" y="306"/>
                    <a:pt x="384" y="261"/>
                  </a:cubicBezTo>
                  <a:cubicBezTo>
                    <a:pt x="404" y="215"/>
                    <a:pt x="405" y="163"/>
                    <a:pt x="386" y="117"/>
                  </a:cubicBezTo>
                  <a:cubicBezTo>
                    <a:pt x="357" y="46"/>
                    <a:pt x="289" y="0"/>
                    <a:pt x="212" y="0"/>
                  </a:cubicBezTo>
                  <a:cubicBezTo>
                    <a:pt x="188" y="0"/>
                    <a:pt x="165" y="5"/>
                    <a:pt x="142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45" y="56"/>
                    <a:pt x="0" y="164"/>
                    <a:pt x="38" y="258"/>
                  </a:cubicBezTo>
                  <a:cubicBezTo>
                    <a:pt x="66" y="329"/>
                    <a:pt x="135" y="375"/>
                    <a:pt x="211" y="375"/>
                  </a:cubicBezTo>
                  <a:cubicBezTo>
                    <a:pt x="233" y="375"/>
                    <a:pt x="253" y="371"/>
                    <a:pt x="273" y="364"/>
                  </a:cubicBezTo>
                  <a:cubicBezTo>
                    <a:pt x="276" y="363"/>
                    <a:pt x="279" y="362"/>
                    <a:pt x="282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11854906-1D14-4394-B8EB-3A45E6E47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8138" y="5619750"/>
              <a:ext cx="271463" cy="252413"/>
            </a:xfrm>
            <a:custGeom>
              <a:avLst/>
              <a:gdLst>
                <a:gd name="T0" fmla="*/ 231 w 402"/>
                <a:gd name="T1" fmla="*/ 372 h 374"/>
                <a:gd name="T2" fmla="*/ 233 w 402"/>
                <a:gd name="T3" fmla="*/ 372 h 374"/>
                <a:gd name="T4" fmla="*/ 261 w 402"/>
                <a:gd name="T5" fmla="*/ 365 h 374"/>
                <a:gd name="T6" fmla="*/ 387 w 402"/>
                <a:gd name="T7" fmla="*/ 157 h 374"/>
                <a:gd name="T8" fmla="*/ 203 w 402"/>
                <a:gd name="T9" fmla="*/ 0 h 374"/>
                <a:gd name="T10" fmla="*/ 172 w 402"/>
                <a:gd name="T11" fmla="*/ 3 h 374"/>
                <a:gd name="T12" fmla="*/ 172 w 402"/>
                <a:gd name="T13" fmla="*/ 3 h 374"/>
                <a:gd name="T14" fmla="*/ 171 w 402"/>
                <a:gd name="T15" fmla="*/ 3 h 374"/>
                <a:gd name="T16" fmla="*/ 17 w 402"/>
                <a:gd name="T17" fmla="*/ 218 h 374"/>
                <a:gd name="T18" fmla="*/ 201 w 402"/>
                <a:gd name="T19" fmla="*/ 374 h 374"/>
                <a:gd name="T20" fmla="*/ 228 w 402"/>
                <a:gd name="T21" fmla="*/ 372 h 374"/>
                <a:gd name="T22" fmla="*/ 231 w 402"/>
                <a:gd name="T2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2" h="374">
                  <a:moveTo>
                    <a:pt x="231" y="372"/>
                  </a:moveTo>
                  <a:cubicBezTo>
                    <a:pt x="233" y="372"/>
                    <a:pt x="233" y="372"/>
                    <a:pt x="233" y="372"/>
                  </a:cubicBezTo>
                  <a:cubicBezTo>
                    <a:pt x="242" y="370"/>
                    <a:pt x="251" y="368"/>
                    <a:pt x="261" y="365"/>
                  </a:cubicBezTo>
                  <a:cubicBezTo>
                    <a:pt x="348" y="336"/>
                    <a:pt x="402" y="246"/>
                    <a:pt x="387" y="157"/>
                  </a:cubicBezTo>
                  <a:cubicBezTo>
                    <a:pt x="372" y="66"/>
                    <a:pt x="294" y="0"/>
                    <a:pt x="203" y="0"/>
                  </a:cubicBezTo>
                  <a:cubicBezTo>
                    <a:pt x="193" y="0"/>
                    <a:pt x="182" y="1"/>
                    <a:pt x="172" y="3"/>
                  </a:cubicBezTo>
                  <a:cubicBezTo>
                    <a:pt x="172" y="2"/>
                    <a:pt x="172" y="2"/>
                    <a:pt x="172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69" y="20"/>
                    <a:pt x="0" y="116"/>
                    <a:pt x="17" y="218"/>
                  </a:cubicBezTo>
                  <a:cubicBezTo>
                    <a:pt x="32" y="308"/>
                    <a:pt x="109" y="374"/>
                    <a:pt x="201" y="374"/>
                  </a:cubicBezTo>
                  <a:cubicBezTo>
                    <a:pt x="210" y="374"/>
                    <a:pt x="220" y="373"/>
                    <a:pt x="228" y="372"/>
                  </a:cubicBezTo>
                  <a:cubicBezTo>
                    <a:pt x="230" y="372"/>
                    <a:pt x="231" y="372"/>
                    <a:pt x="231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D6A60AD9-B141-4F83-B2EB-C3221871D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1582738"/>
              <a:ext cx="261938" cy="252413"/>
            </a:xfrm>
            <a:custGeom>
              <a:avLst/>
              <a:gdLst>
                <a:gd name="T0" fmla="*/ 194 w 389"/>
                <a:gd name="T1" fmla="*/ 374 h 374"/>
                <a:gd name="T2" fmla="*/ 208 w 389"/>
                <a:gd name="T3" fmla="*/ 373 h 374"/>
                <a:gd name="T4" fmla="*/ 209 w 389"/>
                <a:gd name="T5" fmla="*/ 373 h 374"/>
                <a:gd name="T6" fmla="*/ 382 w 389"/>
                <a:gd name="T7" fmla="*/ 173 h 374"/>
                <a:gd name="T8" fmla="*/ 195 w 389"/>
                <a:gd name="T9" fmla="*/ 0 h 374"/>
                <a:gd name="T10" fmla="*/ 181 w 389"/>
                <a:gd name="T11" fmla="*/ 1 h 374"/>
                <a:gd name="T12" fmla="*/ 180 w 389"/>
                <a:gd name="T13" fmla="*/ 1 h 374"/>
                <a:gd name="T14" fmla="*/ 7 w 389"/>
                <a:gd name="T15" fmla="*/ 201 h 374"/>
                <a:gd name="T16" fmla="*/ 194 w 389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74">
                  <a:moveTo>
                    <a:pt x="194" y="374"/>
                  </a:moveTo>
                  <a:cubicBezTo>
                    <a:pt x="199" y="374"/>
                    <a:pt x="204" y="374"/>
                    <a:pt x="208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312" y="366"/>
                    <a:pt x="389" y="276"/>
                    <a:pt x="382" y="173"/>
                  </a:cubicBezTo>
                  <a:cubicBezTo>
                    <a:pt x="374" y="76"/>
                    <a:pt x="293" y="0"/>
                    <a:pt x="195" y="0"/>
                  </a:cubicBezTo>
                  <a:cubicBezTo>
                    <a:pt x="190" y="0"/>
                    <a:pt x="186" y="0"/>
                    <a:pt x="181" y="1"/>
                  </a:cubicBezTo>
                  <a:cubicBezTo>
                    <a:pt x="181" y="1"/>
                    <a:pt x="181" y="1"/>
                    <a:pt x="180" y="1"/>
                  </a:cubicBezTo>
                  <a:cubicBezTo>
                    <a:pt x="77" y="9"/>
                    <a:pt x="0" y="98"/>
                    <a:pt x="7" y="201"/>
                  </a:cubicBezTo>
                  <a:cubicBezTo>
                    <a:pt x="15" y="298"/>
                    <a:pt x="97" y="374"/>
                    <a:pt x="194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AB01B834-09C2-4A11-B49B-BAC89ADC06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1788" y="1620838"/>
              <a:ext cx="277813" cy="265113"/>
            </a:xfrm>
            <a:custGeom>
              <a:avLst/>
              <a:gdLst>
                <a:gd name="T0" fmla="*/ 164 w 411"/>
                <a:gd name="T1" fmla="*/ 370 h 393"/>
                <a:gd name="T2" fmla="*/ 164 w 411"/>
                <a:gd name="T3" fmla="*/ 370 h 393"/>
                <a:gd name="T4" fmla="*/ 165 w 411"/>
                <a:gd name="T5" fmla="*/ 370 h 393"/>
                <a:gd name="T6" fmla="*/ 388 w 411"/>
                <a:gd name="T7" fmla="*/ 229 h 393"/>
                <a:gd name="T8" fmla="*/ 247 w 411"/>
                <a:gd name="T9" fmla="*/ 5 h 393"/>
                <a:gd name="T10" fmla="*/ 246 w 411"/>
                <a:gd name="T11" fmla="*/ 5 h 393"/>
                <a:gd name="T12" fmla="*/ 220 w 411"/>
                <a:gd name="T13" fmla="*/ 1 h 393"/>
                <a:gd name="T14" fmla="*/ 204 w 411"/>
                <a:gd name="T15" fmla="*/ 0 h 393"/>
                <a:gd name="T16" fmla="*/ 22 w 411"/>
                <a:gd name="T17" fmla="*/ 146 h 393"/>
                <a:gd name="T18" fmla="*/ 164 w 411"/>
                <a:gd name="T19" fmla="*/ 37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93">
                  <a:moveTo>
                    <a:pt x="164" y="370"/>
                  </a:moveTo>
                  <a:cubicBezTo>
                    <a:pt x="164" y="370"/>
                    <a:pt x="164" y="370"/>
                    <a:pt x="164" y="370"/>
                  </a:cubicBezTo>
                  <a:cubicBezTo>
                    <a:pt x="165" y="370"/>
                    <a:pt x="165" y="370"/>
                    <a:pt x="165" y="370"/>
                  </a:cubicBezTo>
                  <a:cubicBezTo>
                    <a:pt x="265" y="393"/>
                    <a:pt x="365" y="328"/>
                    <a:pt x="388" y="229"/>
                  </a:cubicBezTo>
                  <a:cubicBezTo>
                    <a:pt x="411" y="129"/>
                    <a:pt x="347" y="28"/>
                    <a:pt x="247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8" y="4"/>
                    <a:pt x="228" y="2"/>
                    <a:pt x="220" y="1"/>
                  </a:cubicBezTo>
                  <a:cubicBezTo>
                    <a:pt x="215" y="1"/>
                    <a:pt x="209" y="0"/>
                    <a:pt x="204" y="0"/>
                  </a:cubicBezTo>
                  <a:cubicBezTo>
                    <a:pt x="116" y="0"/>
                    <a:pt x="42" y="60"/>
                    <a:pt x="22" y="146"/>
                  </a:cubicBezTo>
                  <a:cubicBezTo>
                    <a:pt x="0" y="247"/>
                    <a:pt x="63" y="347"/>
                    <a:pt x="164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58D392F3-2D5B-4F19-8ACE-3B6457679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6900" y="1697038"/>
              <a:ext cx="273050" cy="254000"/>
            </a:xfrm>
            <a:custGeom>
              <a:avLst/>
              <a:gdLst>
                <a:gd name="T0" fmla="*/ 193 w 406"/>
                <a:gd name="T1" fmla="*/ 375 h 375"/>
                <a:gd name="T2" fmla="*/ 261 w 406"/>
                <a:gd name="T3" fmla="*/ 362 h 375"/>
                <a:gd name="T4" fmla="*/ 263 w 406"/>
                <a:gd name="T5" fmla="*/ 361 h 375"/>
                <a:gd name="T6" fmla="*/ 368 w 406"/>
                <a:gd name="T7" fmla="*/ 119 h 375"/>
                <a:gd name="T8" fmla="*/ 194 w 406"/>
                <a:gd name="T9" fmla="*/ 0 h 375"/>
                <a:gd name="T10" fmla="*/ 125 w 406"/>
                <a:gd name="T11" fmla="*/ 13 h 375"/>
                <a:gd name="T12" fmla="*/ 125 w 406"/>
                <a:gd name="T13" fmla="*/ 13 h 375"/>
                <a:gd name="T14" fmla="*/ 124 w 406"/>
                <a:gd name="T15" fmla="*/ 14 h 375"/>
                <a:gd name="T16" fmla="*/ 21 w 406"/>
                <a:gd name="T17" fmla="*/ 113 h 375"/>
                <a:gd name="T18" fmla="*/ 19 w 406"/>
                <a:gd name="T19" fmla="*/ 256 h 375"/>
                <a:gd name="T20" fmla="*/ 193 w 40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375">
                  <a:moveTo>
                    <a:pt x="193" y="375"/>
                  </a:moveTo>
                  <a:cubicBezTo>
                    <a:pt x="216" y="375"/>
                    <a:pt x="240" y="370"/>
                    <a:pt x="261" y="362"/>
                  </a:cubicBezTo>
                  <a:cubicBezTo>
                    <a:pt x="261" y="362"/>
                    <a:pt x="262" y="361"/>
                    <a:pt x="263" y="361"/>
                  </a:cubicBezTo>
                  <a:cubicBezTo>
                    <a:pt x="358" y="324"/>
                    <a:pt x="406" y="215"/>
                    <a:pt x="368" y="119"/>
                  </a:cubicBezTo>
                  <a:cubicBezTo>
                    <a:pt x="340" y="47"/>
                    <a:pt x="271" y="0"/>
                    <a:pt x="194" y="0"/>
                  </a:cubicBezTo>
                  <a:cubicBezTo>
                    <a:pt x="170" y="0"/>
                    <a:pt x="147" y="5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4" y="14"/>
                    <a:pt x="124" y="14"/>
                  </a:cubicBezTo>
                  <a:cubicBezTo>
                    <a:pt x="78" y="32"/>
                    <a:pt x="41" y="68"/>
                    <a:pt x="21" y="113"/>
                  </a:cubicBezTo>
                  <a:cubicBezTo>
                    <a:pt x="2" y="159"/>
                    <a:pt x="0" y="210"/>
                    <a:pt x="19" y="256"/>
                  </a:cubicBezTo>
                  <a:cubicBezTo>
                    <a:pt x="47" y="328"/>
                    <a:pt x="116" y="375"/>
                    <a:pt x="19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A15C4171-8B03-499C-9098-0F50445C65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563" y="2332038"/>
              <a:ext cx="261938" cy="269875"/>
            </a:xfrm>
            <a:custGeom>
              <a:avLst/>
              <a:gdLst>
                <a:gd name="T0" fmla="*/ 194 w 387"/>
                <a:gd name="T1" fmla="*/ 0 h 398"/>
                <a:gd name="T2" fmla="*/ 39 w 387"/>
                <a:gd name="T3" fmla="*/ 81 h 398"/>
                <a:gd name="T4" fmla="*/ 39 w 387"/>
                <a:gd name="T5" fmla="*/ 82 h 398"/>
                <a:gd name="T6" fmla="*/ 9 w 387"/>
                <a:gd name="T7" fmla="*/ 222 h 398"/>
                <a:gd name="T8" fmla="*/ 88 w 387"/>
                <a:gd name="T9" fmla="*/ 341 h 398"/>
                <a:gd name="T10" fmla="*/ 348 w 387"/>
                <a:gd name="T11" fmla="*/ 292 h 398"/>
                <a:gd name="T12" fmla="*/ 348 w 387"/>
                <a:gd name="T13" fmla="*/ 292 h 398"/>
                <a:gd name="T14" fmla="*/ 377 w 387"/>
                <a:gd name="T15" fmla="*/ 151 h 398"/>
                <a:gd name="T16" fmla="*/ 299 w 387"/>
                <a:gd name="T17" fmla="*/ 32 h 398"/>
                <a:gd name="T18" fmla="*/ 194 w 387"/>
                <a:gd name="T1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8">
                  <a:moveTo>
                    <a:pt x="194" y="0"/>
                  </a:moveTo>
                  <a:cubicBezTo>
                    <a:pt x="132" y="0"/>
                    <a:pt x="74" y="30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1" y="123"/>
                    <a:pt x="0" y="173"/>
                    <a:pt x="9" y="222"/>
                  </a:cubicBezTo>
                  <a:cubicBezTo>
                    <a:pt x="19" y="271"/>
                    <a:pt x="47" y="313"/>
                    <a:pt x="88" y="341"/>
                  </a:cubicBezTo>
                  <a:cubicBezTo>
                    <a:pt x="171" y="398"/>
                    <a:pt x="291" y="375"/>
                    <a:pt x="348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76" y="251"/>
                    <a:pt x="387" y="201"/>
                    <a:pt x="377" y="151"/>
                  </a:cubicBezTo>
                  <a:cubicBezTo>
                    <a:pt x="368" y="103"/>
                    <a:pt x="340" y="60"/>
                    <a:pt x="299" y="32"/>
                  </a:cubicBezTo>
                  <a:cubicBezTo>
                    <a:pt x="268" y="11"/>
                    <a:pt x="232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41A2FDDB-82F9-41CD-AFED-3F21474B16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" y="2795588"/>
              <a:ext cx="282575" cy="265113"/>
            </a:xfrm>
            <a:custGeom>
              <a:avLst/>
              <a:gdLst>
                <a:gd name="T0" fmla="*/ 30 w 418"/>
                <a:gd name="T1" fmla="*/ 134 h 395"/>
                <a:gd name="T2" fmla="*/ 153 w 418"/>
                <a:gd name="T3" fmla="*/ 367 h 395"/>
                <a:gd name="T4" fmla="*/ 379 w 418"/>
                <a:gd name="T5" fmla="*/ 265 h 395"/>
                <a:gd name="T6" fmla="*/ 388 w 418"/>
                <a:gd name="T7" fmla="*/ 243 h 395"/>
                <a:gd name="T8" fmla="*/ 388 w 418"/>
                <a:gd name="T9" fmla="*/ 242 h 395"/>
                <a:gd name="T10" fmla="*/ 264 w 418"/>
                <a:gd name="T11" fmla="*/ 8 h 395"/>
                <a:gd name="T12" fmla="*/ 209 w 418"/>
                <a:gd name="T13" fmla="*/ 0 h 395"/>
                <a:gd name="T14" fmla="*/ 37 w 418"/>
                <a:gd name="T15" fmla="*/ 114 h 395"/>
                <a:gd name="T16" fmla="*/ 30 w 418"/>
                <a:gd name="T17" fmla="*/ 1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0" y="134"/>
                  </a:moveTo>
                  <a:cubicBezTo>
                    <a:pt x="0" y="232"/>
                    <a:pt x="55" y="337"/>
                    <a:pt x="153" y="367"/>
                  </a:cubicBezTo>
                  <a:cubicBezTo>
                    <a:pt x="243" y="395"/>
                    <a:pt x="342" y="349"/>
                    <a:pt x="379" y="265"/>
                  </a:cubicBezTo>
                  <a:cubicBezTo>
                    <a:pt x="382" y="258"/>
                    <a:pt x="385" y="251"/>
                    <a:pt x="388" y="243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418" y="144"/>
                    <a:pt x="362" y="39"/>
                    <a:pt x="264" y="8"/>
                  </a:cubicBezTo>
                  <a:cubicBezTo>
                    <a:pt x="246" y="3"/>
                    <a:pt x="228" y="0"/>
                    <a:pt x="209" y="0"/>
                  </a:cubicBezTo>
                  <a:cubicBezTo>
                    <a:pt x="133" y="0"/>
                    <a:pt x="66" y="45"/>
                    <a:pt x="37" y="114"/>
                  </a:cubicBezTo>
                  <a:cubicBezTo>
                    <a:pt x="34" y="121"/>
                    <a:pt x="32" y="127"/>
                    <a:pt x="3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94DFCE4E-6D21-4F19-A39E-4D2DD10B0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75" y="3303588"/>
              <a:ext cx="252413" cy="260350"/>
            </a:xfrm>
            <a:custGeom>
              <a:avLst/>
              <a:gdLst>
                <a:gd name="T0" fmla="*/ 320 w 374"/>
                <a:gd name="T1" fmla="*/ 331 h 386"/>
                <a:gd name="T2" fmla="*/ 374 w 374"/>
                <a:gd name="T3" fmla="*/ 199 h 386"/>
                <a:gd name="T4" fmla="*/ 374 w 374"/>
                <a:gd name="T5" fmla="*/ 198 h 386"/>
                <a:gd name="T6" fmla="*/ 374 w 374"/>
                <a:gd name="T7" fmla="*/ 197 h 386"/>
                <a:gd name="T8" fmla="*/ 374 w 374"/>
                <a:gd name="T9" fmla="*/ 189 h 386"/>
                <a:gd name="T10" fmla="*/ 374 w 374"/>
                <a:gd name="T11" fmla="*/ 187 h 386"/>
                <a:gd name="T12" fmla="*/ 187 w 374"/>
                <a:gd name="T13" fmla="*/ 0 h 386"/>
                <a:gd name="T14" fmla="*/ 0 w 374"/>
                <a:gd name="T15" fmla="*/ 188 h 386"/>
                <a:gd name="T16" fmla="*/ 0 w 374"/>
                <a:gd name="T17" fmla="*/ 193 h 386"/>
                <a:gd name="T18" fmla="*/ 0 w 374"/>
                <a:gd name="T19" fmla="*/ 199 h 386"/>
                <a:gd name="T20" fmla="*/ 0 w 374"/>
                <a:gd name="T21" fmla="*/ 200 h 386"/>
                <a:gd name="T22" fmla="*/ 188 w 374"/>
                <a:gd name="T23" fmla="*/ 386 h 386"/>
                <a:gd name="T24" fmla="*/ 320 w 374"/>
                <a:gd name="T25" fmla="*/ 33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386">
                  <a:moveTo>
                    <a:pt x="320" y="331"/>
                  </a:moveTo>
                  <a:cubicBezTo>
                    <a:pt x="355" y="296"/>
                    <a:pt x="374" y="249"/>
                    <a:pt x="374" y="199"/>
                  </a:cubicBezTo>
                  <a:cubicBezTo>
                    <a:pt x="374" y="199"/>
                    <a:pt x="374" y="199"/>
                    <a:pt x="374" y="198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74" y="195"/>
                    <a:pt x="374" y="192"/>
                    <a:pt x="374" y="189"/>
                  </a:cubicBezTo>
                  <a:cubicBezTo>
                    <a:pt x="374" y="187"/>
                    <a:pt x="374" y="187"/>
                    <a:pt x="374" y="187"/>
                  </a:cubicBezTo>
                  <a:cubicBezTo>
                    <a:pt x="374" y="85"/>
                    <a:pt x="290" y="0"/>
                    <a:pt x="187" y="0"/>
                  </a:cubicBezTo>
                  <a:cubicBezTo>
                    <a:pt x="84" y="0"/>
                    <a:pt x="0" y="85"/>
                    <a:pt x="0" y="188"/>
                  </a:cubicBezTo>
                  <a:cubicBezTo>
                    <a:pt x="0" y="190"/>
                    <a:pt x="0" y="191"/>
                    <a:pt x="0" y="193"/>
                  </a:cubicBezTo>
                  <a:cubicBezTo>
                    <a:pt x="0" y="195"/>
                    <a:pt x="0" y="197"/>
                    <a:pt x="0" y="19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303"/>
                    <a:pt x="84" y="386"/>
                    <a:pt x="188" y="386"/>
                  </a:cubicBezTo>
                  <a:cubicBezTo>
                    <a:pt x="238" y="386"/>
                    <a:pt x="285" y="367"/>
                    <a:pt x="320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1A29D786-5DCD-4EE8-A3EF-3AA95ADCCC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5" y="4281488"/>
              <a:ext cx="285750" cy="252413"/>
            </a:xfrm>
            <a:custGeom>
              <a:avLst/>
              <a:gdLst>
                <a:gd name="T0" fmla="*/ 377 w 423"/>
                <a:gd name="T1" fmla="*/ 98 h 375"/>
                <a:gd name="T2" fmla="*/ 366 w 423"/>
                <a:gd name="T3" fmla="*/ 81 h 375"/>
                <a:gd name="T4" fmla="*/ 366 w 423"/>
                <a:gd name="T5" fmla="*/ 81 h 375"/>
                <a:gd name="T6" fmla="*/ 359 w 423"/>
                <a:gd name="T7" fmla="*/ 71 h 375"/>
                <a:gd name="T8" fmla="*/ 212 w 423"/>
                <a:gd name="T9" fmla="*/ 0 h 375"/>
                <a:gd name="T10" fmla="*/ 106 w 423"/>
                <a:gd name="T11" fmla="*/ 33 h 375"/>
                <a:gd name="T12" fmla="*/ 56 w 423"/>
                <a:gd name="T13" fmla="*/ 290 h 375"/>
                <a:gd name="T14" fmla="*/ 59 w 423"/>
                <a:gd name="T15" fmla="*/ 294 h 375"/>
                <a:gd name="T16" fmla="*/ 213 w 423"/>
                <a:gd name="T17" fmla="*/ 375 h 375"/>
                <a:gd name="T18" fmla="*/ 319 w 423"/>
                <a:gd name="T19" fmla="*/ 342 h 375"/>
                <a:gd name="T20" fmla="*/ 377 w 423"/>
                <a:gd name="T21" fmla="*/ 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375">
                  <a:moveTo>
                    <a:pt x="377" y="98"/>
                  </a:moveTo>
                  <a:cubicBezTo>
                    <a:pt x="373" y="91"/>
                    <a:pt x="370" y="86"/>
                    <a:pt x="366" y="81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4" y="78"/>
                    <a:pt x="361" y="74"/>
                    <a:pt x="359" y="71"/>
                  </a:cubicBezTo>
                  <a:cubicBezTo>
                    <a:pt x="323" y="26"/>
                    <a:pt x="270" y="0"/>
                    <a:pt x="212" y="0"/>
                  </a:cubicBezTo>
                  <a:cubicBezTo>
                    <a:pt x="174" y="0"/>
                    <a:pt x="137" y="11"/>
                    <a:pt x="106" y="33"/>
                  </a:cubicBezTo>
                  <a:cubicBezTo>
                    <a:pt x="23" y="90"/>
                    <a:pt x="0" y="205"/>
                    <a:pt x="56" y="290"/>
                  </a:cubicBezTo>
                  <a:cubicBezTo>
                    <a:pt x="57" y="291"/>
                    <a:pt x="58" y="293"/>
                    <a:pt x="59" y="294"/>
                  </a:cubicBezTo>
                  <a:cubicBezTo>
                    <a:pt x="94" y="344"/>
                    <a:pt x="151" y="375"/>
                    <a:pt x="213" y="375"/>
                  </a:cubicBezTo>
                  <a:cubicBezTo>
                    <a:pt x="251" y="375"/>
                    <a:pt x="288" y="363"/>
                    <a:pt x="319" y="342"/>
                  </a:cubicBezTo>
                  <a:cubicBezTo>
                    <a:pt x="398" y="287"/>
                    <a:pt x="423" y="182"/>
                    <a:pt x="37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9FAA7E0C-821C-476A-AE81-63AC8FB889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6050" y="4656138"/>
              <a:ext cx="280988" cy="268288"/>
            </a:xfrm>
            <a:custGeom>
              <a:avLst/>
              <a:gdLst>
                <a:gd name="T0" fmla="*/ 94 w 416"/>
                <a:gd name="T1" fmla="*/ 335 h 396"/>
                <a:gd name="T2" fmla="*/ 356 w 416"/>
                <a:gd name="T3" fmla="*/ 304 h 396"/>
                <a:gd name="T4" fmla="*/ 340 w 416"/>
                <a:gd name="T5" fmla="*/ 54 h 396"/>
                <a:gd name="T6" fmla="*/ 325 w 416"/>
                <a:gd name="T7" fmla="*/ 41 h 396"/>
                <a:gd name="T8" fmla="*/ 209 w 416"/>
                <a:gd name="T9" fmla="*/ 0 h 396"/>
                <a:gd name="T10" fmla="*/ 62 w 416"/>
                <a:gd name="T11" fmla="*/ 71 h 396"/>
                <a:gd name="T12" fmla="*/ 90 w 416"/>
                <a:gd name="T13" fmla="*/ 331 h 396"/>
                <a:gd name="T14" fmla="*/ 94 w 416"/>
                <a:gd name="T15" fmla="*/ 33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396">
                  <a:moveTo>
                    <a:pt x="94" y="335"/>
                  </a:moveTo>
                  <a:cubicBezTo>
                    <a:pt x="173" y="396"/>
                    <a:pt x="295" y="382"/>
                    <a:pt x="356" y="304"/>
                  </a:cubicBezTo>
                  <a:cubicBezTo>
                    <a:pt x="416" y="229"/>
                    <a:pt x="409" y="121"/>
                    <a:pt x="340" y="54"/>
                  </a:cubicBezTo>
                  <a:cubicBezTo>
                    <a:pt x="336" y="49"/>
                    <a:pt x="331" y="45"/>
                    <a:pt x="325" y="41"/>
                  </a:cubicBezTo>
                  <a:cubicBezTo>
                    <a:pt x="292" y="14"/>
                    <a:pt x="252" y="0"/>
                    <a:pt x="209" y="0"/>
                  </a:cubicBezTo>
                  <a:cubicBezTo>
                    <a:pt x="151" y="0"/>
                    <a:pt x="99" y="26"/>
                    <a:pt x="62" y="71"/>
                  </a:cubicBezTo>
                  <a:cubicBezTo>
                    <a:pt x="0" y="150"/>
                    <a:pt x="12" y="267"/>
                    <a:pt x="90" y="331"/>
                  </a:cubicBezTo>
                  <a:cubicBezTo>
                    <a:pt x="91" y="332"/>
                    <a:pt x="93" y="333"/>
                    <a:pt x="94" y="3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EEBB9C27-3B52-45CF-B228-AC0A791210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3913" y="4795838"/>
              <a:ext cx="274638" cy="269875"/>
            </a:xfrm>
            <a:custGeom>
              <a:avLst/>
              <a:gdLst>
                <a:gd name="T0" fmla="*/ 288 w 406"/>
                <a:gd name="T1" fmla="*/ 349 h 401"/>
                <a:gd name="T2" fmla="*/ 296 w 406"/>
                <a:gd name="T3" fmla="*/ 344 h 401"/>
                <a:gd name="T4" fmla="*/ 356 w 406"/>
                <a:gd name="T5" fmla="*/ 93 h 401"/>
                <a:gd name="T6" fmla="*/ 194 w 406"/>
                <a:gd name="T7" fmla="*/ 0 h 401"/>
                <a:gd name="T8" fmla="*/ 111 w 406"/>
                <a:gd name="T9" fmla="*/ 20 h 401"/>
                <a:gd name="T10" fmla="*/ 99 w 406"/>
                <a:gd name="T11" fmla="*/ 27 h 401"/>
                <a:gd name="T12" fmla="*/ 12 w 406"/>
                <a:gd name="T13" fmla="*/ 141 h 401"/>
                <a:gd name="T14" fmla="*/ 32 w 406"/>
                <a:gd name="T15" fmla="*/ 282 h 401"/>
                <a:gd name="T16" fmla="*/ 288 w 406"/>
                <a:gd name="T17" fmla="*/ 34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01">
                  <a:moveTo>
                    <a:pt x="288" y="349"/>
                  </a:moveTo>
                  <a:cubicBezTo>
                    <a:pt x="291" y="347"/>
                    <a:pt x="293" y="345"/>
                    <a:pt x="296" y="344"/>
                  </a:cubicBezTo>
                  <a:cubicBezTo>
                    <a:pt x="380" y="289"/>
                    <a:pt x="406" y="180"/>
                    <a:pt x="356" y="93"/>
                  </a:cubicBezTo>
                  <a:cubicBezTo>
                    <a:pt x="323" y="36"/>
                    <a:pt x="260" y="0"/>
                    <a:pt x="194" y="0"/>
                  </a:cubicBezTo>
                  <a:cubicBezTo>
                    <a:pt x="165" y="0"/>
                    <a:pt x="137" y="7"/>
                    <a:pt x="111" y="20"/>
                  </a:cubicBezTo>
                  <a:cubicBezTo>
                    <a:pt x="107" y="22"/>
                    <a:pt x="103" y="24"/>
                    <a:pt x="99" y="27"/>
                  </a:cubicBezTo>
                  <a:cubicBezTo>
                    <a:pt x="56" y="51"/>
                    <a:pt x="25" y="92"/>
                    <a:pt x="12" y="141"/>
                  </a:cubicBezTo>
                  <a:cubicBezTo>
                    <a:pt x="0" y="188"/>
                    <a:pt x="7" y="239"/>
                    <a:pt x="32" y="282"/>
                  </a:cubicBezTo>
                  <a:cubicBezTo>
                    <a:pt x="81" y="368"/>
                    <a:pt x="200" y="401"/>
                    <a:pt x="288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4394308B-DF8F-4F2A-AB1D-BBBE07F63C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550" y="4911725"/>
              <a:ext cx="285750" cy="254000"/>
            </a:xfrm>
            <a:custGeom>
              <a:avLst/>
              <a:gdLst>
                <a:gd name="T0" fmla="*/ 387 w 424"/>
                <a:gd name="T1" fmla="*/ 255 h 375"/>
                <a:gd name="T2" fmla="*/ 280 w 424"/>
                <a:gd name="T3" fmla="*/ 14 h 375"/>
                <a:gd name="T4" fmla="*/ 279 w 424"/>
                <a:gd name="T5" fmla="*/ 13 h 375"/>
                <a:gd name="T6" fmla="*/ 212 w 424"/>
                <a:gd name="T7" fmla="*/ 0 h 375"/>
                <a:gd name="T8" fmla="*/ 37 w 424"/>
                <a:gd name="T9" fmla="*/ 119 h 375"/>
                <a:gd name="T10" fmla="*/ 144 w 424"/>
                <a:gd name="T11" fmla="*/ 361 h 375"/>
                <a:gd name="T12" fmla="*/ 144 w 424"/>
                <a:gd name="T13" fmla="*/ 362 h 375"/>
                <a:gd name="T14" fmla="*/ 161 w 424"/>
                <a:gd name="T15" fmla="*/ 367 h 375"/>
                <a:gd name="T16" fmla="*/ 213 w 424"/>
                <a:gd name="T17" fmla="*/ 375 h 375"/>
                <a:gd name="T18" fmla="*/ 387 w 424"/>
                <a:gd name="T19" fmla="*/ 25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375">
                  <a:moveTo>
                    <a:pt x="387" y="255"/>
                  </a:moveTo>
                  <a:cubicBezTo>
                    <a:pt x="424" y="159"/>
                    <a:pt x="377" y="51"/>
                    <a:pt x="280" y="14"/>
                  </a:cubicBezTo>
                  <a:cubicBezTo>
                    <a:pt x="280" y="14"/>
                    <a:pt x="280" y="13"/>
                    <a:pt x="279" y="13"/>
                  </a:cubicBezTo>
                  <a:cubicBezTo>
                    <a:pt x="258" y="5"/>
                    <a:pt x="235" y="0"/>
                    <a:pt x="212" y="0"/>
                  </a:cubicBezTo>
                  <a:cubicBezTo>
                    <a:pt x="135" y="0"/>
                    <a:pt x="65" y="48"/>
                    <a:pt x="37" y="119"/>
                  </a:cubicBezTo>
                  <a:cubicBezTo>
                    <a:pt x="0" y="215"/>
                    <a:pt x="48" y="324"/>
                    <a:pt x="144" y="361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49" y="364"/>
                    <a:pt x="155" y="366"/>
                    <a:pt x="161" y="367"/>
                  </a:cubicBezTo>
                  <a:cubicBezTo>
                    <a:pt x="178" y="372"/>
                    <a:pt x="196" y="375"/>
                    <a:pt x="213" y="375"/>
                  </a:cubicBezTo>
                  <a:cubicBezTo>
                    <a:pt x="291" y="375"/>
                    <a:pt x="359" y="328"/>
                    <a:pt x="387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59B0D72C-026A-407D-990C-E3140E4203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9725" y="4984750"/>
              <a:ext cx="276225" cy="260350"/>
            </a:xfrm>
            <a:custGeom>
              <a:avLst/>
              <a:gdLst>
                <a:gd name="T0" fmla="*/ 205 w 410"/>
                <a:gd name="T1" fmla="*/ 0 h 386"/>
                <a:gd name="T2" fmla="*/ 163 w 410"/>
                <a:gd name="T3" fmla="*/ 5 h 386"/>
                <a:gd name="T4" fmla="*/ 149 w 410"/>
                <a:gd name="T5" fmla="*/ 9 h 386"/>
                <a:gd name="T6" fmla="*/ 22 w 410"/>
                <a:gd name="T7" fmla="*/ 230 h 386"/>
                <a:gd name="T8" fmla="*/ 230 w 410"/>
                <a:gd name="T9" fmla="*/ 372 h 386"/>
                <a:gd name="T10" fmla="*/ 245 w 410"/>
                <a:gd name="T11" fmla="*/ 370 h 386"/>
                <a:gd name="T12" fmla="*/ 247 w 410"/>
                <a:gd name="T13" fmla="*/ 369 h 386"/>
                <a:gd name="T14" fmla="*/ 251 w 410"/>
                <a:gd name="T15" fmla="*/ 368 h 386"/>
                <a:gd name="T16" fmla="*/ 387 w 410"/>
                <a:gd name="T17" fmla="*/ 145 h 386"/>
                <a:gd name="T18" fmla="*/ 205 w 410"/>
                <a:gd name="T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386">
                  <a:moveTo>
                    <a:pt x="205" y="0"/>
                  </a:moveTo>
                  <a:cubicBezTo>
                    <a:pt x="191" y="0"/>
                    <a:pt x="177" y="2"/>
                    <a:pt x="163" y="5"/>
                  </a:cubicBezTo>
                  <a:cubicBezTo>
                    <a:pt x="158" y="6"/>
                    <a:pt x="153" y="7"/>
                    <a:pt x="149" y="9"/>
                  </a:cubicBezTo>
                  <a:cubicBezTo>
                    <a:pt x="56" y="38"/>
                    <a:pt x="0" y="134"/>
                    <a:pt x="22" y="230"/>
                  </a:cubicBezTo>
                  <a:cubicBezTo>
                    <a:pt x="44" y="324"/>
                    <a:pt x="135" y="386"/>
                    <a:pt x="230" y="372"/>
                  </a:cubicBezTo>
                  <a:cubicBezTo>
                    <a:pt x="236" y="372"/>
                    <a:pt x="241" y="370"/>
                    <a:pt x="245" y="370"/>
                  </a:cubicBezTo>
                  <a:cubicBezTo>
                    <a:pt x="246" y="370"/>
                    <a:pt x="246" y="370"/>
                    <a:pt x="247" y="369"/>
                  </a:cubicBezTo>
                  <a:cubicBezTo>
                    <a:pt x="251" y="368"/>
                    <a:pt x="251" y="368"/>
                    <a:pt x="251" y="368"/>
                  </a:cubicBezTo>
                  <a:cubicBezTo>
                    <a:pt x="349" y="344"/>
                    <a:pt x="410" y="243"/>
                    <a:pt x="387" y="145"/>
                  </a:cubicBezTo>
                  <a:cubicBezTo>
                    <a:pt x="368" y="59"/>
                    <a:pt x="293" y="0"/>
                    <a:pt x="2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F4EB8544-B11D-41AA-A573-9BBC9089DD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3313" y="5024438"/>
              <a:ext cx="260350" cy="252413"/>
            </a:xfrm>
            <a:custGeom>
              <a:avLst/>
              <a:gdLst>
                <a:gd name="T0" fmla="*/ 381 w 385"/>
                <a:gd name="T1" fmla="*/ 200 h 374"/>
                <a:gd name="T2" fmla="*/ 336 w 385"/>
                <a:gd name="T3" fmla="*/ 65 h 374"/>
                <a:gd name="T4" fmla="*/ 208 w 385"/>
                <a:gd name="T5" fmla="*/ 0 h 374"/>
                <a:gd name="T6" fmla="*/ 208 w 385"/>
                <a:gd name="T7" fmla="*/ 0 h 374"/>
                <a:gd name="T8" fmla="*/ 207 w 385"/>
                <a:gd name="T9" fmla="*/ 0 h 374"/>
                <a:gd name="T10" fmla="*/ 194 w 385"/>
                <a:gd name="T11" fmla="*/ 0 h 374"/>
                <a:gd name="T12" fmla="*/ 7 w 385"/>
                <a:gd name="T13" fmla="*/ 174 h 374"/>
                <a:gd name="T14" fmla="*/ 181 w 385"/>
                <a:gd name="T15" fmla="*/ 374 h 374"/>
                <a:gd name="T16" fmla="*/ 195 w 385"/>
                <a:gd name="T17" fmla="*/ 374 h 374"/>
                <a:gd name="T18" fmla="*/ 381 w 385"/>
                <a:gd name="T19" fmla="*/ 2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74">
                  <a:moveTo>
                    <a:pt x="381" y="200"/>
                  </a:moveTo>
                  <a:cubicBezTo>
                    <a:pt x="385" y="150"/>
                    <a:pt x="369" y="102"/>
                    <a:pt x="336" y="65"/>
                  </a:cubicBezTo>
                  <a:cubicBezTo>
                    <a:pt x="304" y="27"/>
                    <a:pt x="258" y="4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3" y="0"/>
                    <a:pt x="198" y="0"/>
                    <a:pt x="194" y="0"/>
                  </a:cubicBezTo>
                  <a:cubicBezTo>
                    <a:pt x="96" y="0"/>
                    <a:pt x="14" y="76"/>
                    <a:pt x="7" y="174"/>
                  </a:cubicBezTo>
                  <a:cubicBezTo>
                    <a:pt x="0" y="276"/>
                    <a:pt x="77" y="366"/>
                    <a:pt x="181" y="374"/>
                  </a:cubicBezTo>
                  <a:cubicBezTo>
                    <a:pt x="186" y="374"/>
                    <a:pt x="190" y="374"/>
                    <a:pt x="195" y="374"/>
                  </a:cubicBezTo>
                  <a:cubicBezTo>
                    <a:pt x="293" y="374"/>
                    <a:pt x="375" y="298"/>
                    <a:pt x="38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B5474CDB-3E0D-431A-A1B2-79C2D1A8EF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4863" y="1797050"/>
              <a:ext cx="287338" cy="282575"/>
            </a:xfrm>
            <a:custGeom>
              <a:avLst/>
              <a:gdLst>
                <a:gd name="T0" fmla="*/ 121 w 428"/>
                <a:gd name="T1" fmla="*/ 367 h 419"/>
                <a:gd name="T2" fmla="*/ 121 w 428"/>
                <a:gd name="T3" fmla="*/ 367 h 419"/>
                <a:gd name="T4" fmla="*/ 122 w 428"/>
                <a:gd name="T5" fmla="*/ 367 h 419"/>
                <a:gd name="T6" fmla="*/ 377 w 428"/>
                <a:gd name="T7" fmla="*/ 298 h 419"/>
                <a:gd name="T8" fmla="*/ 308 w 428"/>
                <a:gd name="T9" fmla="*/ 43 h 419"/>
                <a:gd name="T10" fmla="*/ 307 w 428"/>
                <a:gd name="T11" fmla="*/ 43 h 419"/>
                <a:gd name="T12" fmla="*/ 284 w 428"/>
                <a:gd name="T13" fmla="*/ 31 h 419"/>
                <a:gd name="T14" fmla="*/ 268 w 428"/>
                <a:gd name="T15" fmla="*/ 26 h 419"/>
                <a:gd name="T16" fmla="*/ 52 w 428"/>
                <a:gd name="T17" fmla="*/ 111 h 419"/>
                <a:gd name="T18" fmla="*/ 121 w 428"/>
                <a:gd name="T19" fmla="*/ 36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419">
                  <a:moveTo>
                    <a:pt x="121" y="367"/>
                  </a:moveTo>
                  <a:cubicBezTo>
                    <a:pt x="121" y="367"/>
                    <a:pt x="121" y="367"/>
                    <a:pt x="121" y="367"/>
                  </a:cubicBezTo>
                  <a:cubicBezTo>
                    <a:pt x="122" y="367"/>
                    <a:pt x="122" y="367"/>
                    <a:pt x="122" y="367"/>
                  </a:cubicBezTo>
                  <a:cubicBezTo>
                    <a:pt x="211" y="419"/>
                    <a:pt x="326" y="386"/>
                    <a:pt x="377" y="298"/>
                  </a:cubicBezTo>
                  <a:cubicBezTo>
                    <a:pt x="428" y="209"/>
                    <a:pt x="397" y="95"/>
                    <a:pt x="308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0" y="39"/>
                    <a:pt x="291" y="34"/>
                    <a:pt x="284" y="31"/>
                  </a:cubicBezTo>
                  <a:cubicBezTo>
                    <a:pt x="278" y="29"/>
                    <a:pt x="273" y="27"/>
                    <a:pt x="268" y="26"/>
                  </a:cubicBezTo>
                  <a:cubicBezTo>
                    <a:pt x="184" y="0"/>
                    <a:pt x="95" y="35"/>
                    <a:pt x="52" y="111"/>
                  </a:cubicBezTo>
                  <a:cubicBezTo>
                    <a:pt x="0" y="201"/>
                    <a:pt x="31" y="315"/>
                    <a:pt x="121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B83E149F-BBA9-4184-B4E1-71A66FC9D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" y="5535613"/>
              <a:ext cx="1187450" cy="792163"/>
            </a:xfrm>
            <a:custGeom>
              <a:avLst/>
              <a:gdLst>
                <a:gd name="T0" fmla="*/ 1604 w 1759"/>
                <a:gd name="T1" fmla="*/ 792 h 1173"/>
                <a:gd name="T2" fmla="*/ 1480 w 1759"/>
                <a:gd name="T3" fmla="*/ 744 h 1173"/>
                <a:gd name="T4" fmla="*/ 346 w 1759"/>
                <a:gd name="T5" fmla="*/ 70 h 1173"/>
                <a:gd name="T6" fmla="*/ 69 w 1759"/>
                <a:gd name="T7" fmla="*/ 94 h 1173"/>
                <a:gd name="T8" fmla="*/ 94 w 1759"/>
                <a:gd name="T9" fmla="*/ 371 h 1173"/>
                <a:gd name="T10" fmla="*/ 1335 w 1759"/>
                <a:gd name="T11" fmla="*/ 1110 h 1173"/>
                <a:gd name="T12" fmla="*/ 1471 w 1759"/>
                <a:gd name="T13" fmla="*/ 1161 h 1173"/>
                <a:gd name="T14" fmla="*/ 1538 w 1759"/>
                <a:gd name="T15" fmla="*/ 1173 h 1173"/>
                <a:gd name="T16" fmla="*/ 1722 w 1759"/>
                <a:gd name="T17" fmla="*/ 1043 h 1173"/>
                <a:gd name="T18" fmla="*/ 1604 w 1759"/>
                <a:gd name="T19" fmla="*/ 79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9" h="1173">
                  <a:moveTo>
                    <a:pt x="1604" y="792"/>
                  </a:moveTo>
                  <a:cubicBezTo>
                    <a:pt x="1563" y="777"/>
                    <a:pt x="1521" y="761"/>
                    <a:pt x="1480" y="744"/>
                  </a:cubicBezTo>
                  <a:cubicBezTo>
                    <a:pt x="1066" y="580"/>
                    <a:pt x="684" y="353"/>
                    <a:pt x="346" y="70"/>
                  </a:cubicBezTo>
                  <a:cubicBezTo>
                    <a:pt x="263" y="0"/>
                    <a:pt x="139" y="11"/>
                    <a:pt x="69" y="94"/>
                  </a:cubicBezTo>
                  <a:cubicBezTo>
                    <a:pt x="0" y="177"/>
                    <a:pt x="11" y="301"/>
                    <a:pt x="94" y="371"/>
                  </a:cubicBezTo>
                  <a:cubicBezTo>
                    <a:pt x="464" y="681"/>
                    <a:pt x="882" y="930"/>
                    <a:pt x="1335" y="1110"/>
                  </a:cubicBezTo>
                  <a:cubicBezTo>
                    <a:pt x="1380" y="1128"/>
                    <a:pt x="1425" y="1145"/>
                    <a:pt x="1471" y="1161"/>
                  </a:cubicBezTo>
                  <a:cubicBezTo>
                    <a:pt x="1493" y="1169"/>
                    <a:pt x="1515" y="1173"/>
                    <a:pt x="1538" y="1173"/>
                  </a:cubicBezTo>
                  <a:cubicBezTo>
                    <a:pt x="1618" y="1173"/>
                    <a:pt x="1693" y="1123"/>
                    <a:pt x="1722" y="1043"/>
                  </a:cubicBezTo>
                  <a:cubicBezTo>
                    <a:pt x="1759" y="941"/>
                    <a:pt x="1706" y="829"/>
                    <a:pt x="1604" y="7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B3220C16-5770-4B31-9686-669FF867D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8725" y="368300"/>
              <a:ext cx="2155825" cy="938213"/>
            </a:xfrm>
            <a:custGeom>
              <a:avLst/>
              <a:gdLst>
                <a:gd name="T0" fmla="*/ 188 w 3194"/>
                <a:gd name="T1" fmla="*/ 374 h 1389"/>
                <a:gd name="T2" fmla="*/ 1617 w 3194"/>
                <a:gd name="T3" fmla="*/ 625 h 1389"/>
                <a:gd name="T4" fmla="*/ 2863 w 3194"/>
                <a:gd name="T5" fmla="*/ 1345 h 1389"/>
                <a:gd name="T6" fmla="*/ 2984 w 3194"/>
                <a:gd name="T7" fmla="*/ 1389 h 1389"/>
                <a:gd name="T8" fmla="*/ 3127 w 3194"/>
                <a:gd name="T9" fmla="*/ 1322 h 1389"/>
                <a:gd name="T10" fmla="*/ 3104 w 3194"/>
                <a:gd name="T11" fmla="*/ 1058 h 1389"/>
                <a:gd name="T12" fmla="*/ 1745 w 3194"/>
                <a:gd name="T13" fmla="*/ 273 h 1389"/>
                <a:gd name="T14" fmla="*/ 188 w 3194"/>
                <a:gd name="T15" fmla="*/ 0 h 1389"/>
                <a:gd name="T16" fmla="*/ 0 w 3194"/>
                <a:gd name="T17" fmla="*/ 187 h 1389"/>
                <a:gd name="T18" fmla="*/ 188 w 3194"/>
                <a:gd name="T19" fmla="*/ 374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4" h="1389">
                  <a:moveTo>
                    <a:pt x="188" y="374"/>
                  </a:moveTo>
                  <a:cubicBezTo>
                    <a:pt x="679" y="374"/>
                    <a:pt x="1160" y="459"/>
                    <a:pt x="1617" y="625"/>
                  </a:cubicBezTo>
                  <a:cubicBezTo>
                    <a:pt x="2071" y="791"/>
                    <a:pt x="2491" y="1033"/>
                    <a:pt x="2863" y="1345"/>
                  </a:cubicBezTo>
                  <a:cubicBezTo>
                    <a:pt x="2899" y="1374"/>
                    <a:pt x="2941" y="1389"/>
                    <a:pt x="2984" y="1389"/>
                  </a:cubicBezTo>
                  <a:cubicBezTo>
                    <a:pt x="3037" y="1389"/>
                    <a:pt x="3090" y="1366"/>
                    <a:pt x="3127" y="1322"/>
                  </a:cubicBezTo>
                  <a:cubicBezTo>
                    <a:pt x="3194" y="1242"/>
                    <a:pt x="3183" y="1124"/>
                    <a:pt x="3104" y="1058"/>
                  </a:cubicBezTo>
                  <a:cubicBezTo>
                    <a:pt x="2698" y="718"/>
                    <a:pt x="2241" y="454"/>
                    <a:pt x="1745" y="273"/>
                  </a:cubicBezTo>
                  <a:cubicBezTo>
                    <a:pt x="1247" y="92"/>
                    <a:pt x="723" y="0"/>
                    <a:pt x="188" y="0"/>
                  </a:cubicBezTo>
                  <a:cubicBezTo>
                    <a:pt x="84" y="0"/>
                    <a:pt x="0" y="83"/>
                    <a:pt x="0" y="187"/>
                  </a:cubicBezTo>
                  <a:cubicBezTo>
                    <a:pt x="0" y="291"/>
                    <a:pt x="84" y="374"/>
                    <a:pt x="18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8D7850F1-EBF4-44DD-9F04-C7EB3D0E2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" y="3308350"/>
              <a:ext cx="487363" cy="1241425"/>
            </a:xfrm>
            <a:custGeom>
              <a:avLst/>
              <a:gdLst>
                <a:gd name="T0" fmla="*/ 679 w 722"/>
                <a:gd name="T1" fmla="*/ 1573 h 1839"/>
                <a:gd name="T2" fmla="*/ 374 w 722"/>
                <a:gd name="T3" fmla="*/ 187 h 1839"/>
                <a:gd name="T4" fmla="*/ 187 w 722"/>
                <a:gd name="T5" fmla="*/ 0 h 1839"/>
                <a:gd name="T6" fmla="*/ 0 w 722"/>
                <a:gd name="T7" fmla="*/ 187 h 1839"/>
                <a:gd name="T8" fmla="*/ 340 w 722"/>
                <a:gd name="T9" fmla="*/ 1730 h 1839"/>
                <a:gd name="T10" fmla="*/ 509 w 722"/>
                <a:gd name="T11" fmla="*/ 1839 h 1839"/>
                <a:gd name="T12" fmla="*/ 588 w 722"/>
                <a:gd name="T13" fmla="*/ 1821 h 1839"/>
                <a:gd name="T14" fmla="*/ 679 w 722"/>
                <a:gd name="T15" fmla="*/ 157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1839">
                  <a:moveTo>
                    <a:pt x="679" y="1573"/>
                  </a:moveTo>
                  <a:cubicBezTo>
                    <a:pt x="476" y="1137"/>
                    <a:pt x="374" y="671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726"/>
                    <a:pt x="114" y="1245"/>
                    <a:pt x="340" y="1730"/>
                  </a:cubicBezTo>
                  <a:cubicBezTo>
                    <a:pt x="371" y="1798"/>
                    <a:pt x="439" y="1839"/>
                    <a:pt x="509" y="1839"/>
                  </a:cubicBezTo>
                  <a:cubicBezTo>
                    <a:pt x="536" y="1839"/>
                    <a:pt x="562" y="1833"/>
                    <a:pt x="588" y="1821"/>
                  </a:cubicBezTo>
                  <a:cubicBezTo>
                    <a:pt x="681" y="1778"/>
                    <a:pt x="722" y="1666"/>
                    <a:pt x="679" y="15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A845-4170-46A1-ADB0-6CC9B2B4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19D3DD22-6160-4B35-B104-972AD45BFFD6}" type="datetime4">
              <a:rPr lang="en-US" noProof="0" smtClean="0"/>
              <a:t>8 October, 2021</a:t>
            </a:fld>
            <a:r>
              <a:rPr lang="nl-NL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F2F5-E4E8-43E7-B33E-1F15058D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A18C-2C64-424F-AB5D-6E25AE00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531DCEB0-9326-469F-8F8D-39D733646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999" y="2241551"/>
            <a:ext cx="9671999" cy="1268411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283DBF2-5FD6-4351-80B0-39FF7324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999" y="3602039"/>
            <a:ext cx="9671999" cy="10080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549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3F7BAB-B3C8-43EF-9FB6-EB8F3ECEB28B}"/>
              </a:ext>
            </a:extLst>
          </p:cNvPr>
          <p:cNvSpPr/>
          <p:nvPr userDrawn="1"/>
        </p:nvSpPr>
        <p:spPr>
          <a:xfrm>
            <a:off x="11277329" y="6141600"/>
            <a:ext cx="730800" cy="716400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4860000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FA3267-D00D-423B-AD6D-FEFBCED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3761C96-946E-4F1C-8267-997E49B55DD8}" type="datetime4">
              <a:rPr lang="en-US" noProof="0" smtClean="0"/>
              <a:t>8 October, 2021</a:t>
            </a:fld>
            <a:r>
              <a:rPr lang="en-US" noProof="0" dirty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CE70DA-00BD-4BB2-9552-47DACF49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1274AD-8A20-47F5-994D-6251D851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5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6">
            <a:extLst>
              <a:ext uri="{FF2B5EF4-FFF2-40B4-BE49-F238E27FC236}">
                <a16:creationId xmlns:a16="http://schemas.microsoft.com/office/drawing/2014/main" id="{40A8D71A-BD65-4CD7-A659-AFB36F383679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2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417AC-D745-44E5-B650-5758E076620F}"/>
              </a:ext>
            </a:extLst>
          </p:cNvPr>
          <p:cNvSpPr/>
          <p:nvPr userDrawn="1"/>
        </p:nvSpPr>
        <p:spPr>
          <a:xfrm>
            <a:off x="11277329" y="6141600"/>
            <a:ext cx="730800" cy="716400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486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486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2BCDA-D86D-4689-9C0D-B356D4FA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A6EFA7B-6F11-43A0-9292-C7FCC12848EE}" type="datetime4">
              <a:rPr lang="en-US" noProof="0" smtClean="0"/>
              <a:t>8 October, 2021</a:t>
            </a:fld>
            <a:r>
              <a:rPr lang="nl-NL" dirty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ACC7C8-E5DB-4584-A329-FA4AD244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D18978-26C2-4366-87EB-9E3390C3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5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F47E5A55-0FBD-4D20-9E23-5540D1CCBC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F7F9C5F-D3C5-4846-919D-A97F59AFB5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4860000" cy="4480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FA3267-D00D-423B-AD6D-FEFBCED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54386E6-D272-49EE-A547-642FE9F68678}" type="datetime4">
              <a:rPr lang="en-US" noProof="0" smtClean="0"/>
              <a:t>8 October, 2021</a:t>
            </a:fld>
            <a:r>
              <a:rPr lang="nl-NL" dirty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CE70DA-00BD-4BB2-9552-47DACF49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1274AD-8A20-47F5-994D-6251D851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66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554DAA7-2B85-47FC-97DD-10A4A553D1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tIns="216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EF149CD-3DA6-4AD2-B8E7-97975B0B84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829A-CF57-4004-BEAE-93E3B48B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543"/>
            <a:ext cx="4860000" cy="62363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8B00-527F-486C-955C-1B84CA15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124075"/>
            <a:ext cx="4860000" cy="3684588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461C7-7ABF-4CB4-A206-6C347CA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2BCDA-D86D-4689-9C0D-B356D4FA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E2D11A0-76D4-4CAE-9C4B-8F249A770368}" type="datetime4">
              <a:rPr lang="en-US" noProof="0" smtClean="0"/>
              <a:t>8 October, 2021</a:t>
            </a:fld>
            <a:r>
              <a:rPr lang="en-US" noProof="0" dirty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ACC7C8-E5DB-4584-A329-FA4AD244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D18978-26C2-4366-87EB-9E3390C3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20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E7716-AE57-422A-8C80-3B8EF4EF3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46" y="873000"/>
            <a:ext cx="4542309" cy="5112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1835C8E-BF21-4C0E-9F01-53575A8665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8800" y="6141600"/>
            <a:ext cx="730800" cy="716400"/>
          </a:xfrm>
          <a:blipFill dpi="0"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4860000" cy="886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4DE6-0B95-4A8F-BEBA-D7B1E988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328399"/>
            <a:ext cx="4860000" cy="4480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8211-C5F7-40F6-98DF-2A56B410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9CCF330E-1902-4CFC-BB60-A4AD28467B18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8DA1F6F-AFCA-4B7D-A30F-6773D075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450ABC-D5B7-484E-AFB0-C416FFDB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857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9C4DDD-C951-43A0-9F67-34E61F59F8A4}"/>
              </a:ext>
            </a:extLst>
          </p:cNvPr>
          <p:cNvSpPr/>
          <p:nvPr userDrawn="1"/>
        </p:nvSpPr>
        <p:spPr>
          <a:xfrm>
            <a:off x="11277329" y="6141600"/>
            <a:ext cx="730800" cy="716400"/>
          </a:xfrm>
          <a:prstGeom prst="rect">
            <a:avLst/>
          </a:prstGeom>
          <a:blipFill dpi="0" rotWithShape="1">
            <a:blip r:embed="rId3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36" b="-14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B28C-728B-4F28-8CD7-0DA8F692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10753200" cy="88639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D68F-60BB-4EB2-A572-C65EC538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29417"/>
            <a:ext cx="10753200" cy="44792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3E0D-FF6C-4BF5-84B2-0DFE0C617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0" y="6451068"/>
            <a:ext cx="180000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 algn="l"/>
            <a:fld id="{36D4FFD1-BDFD-4EDA-A3BF-70D704D0A01F}" type="datetime4">
              <a:rPr lang="nl-NL" noProof="0" smtClean="0"/>
              <a:t>8 oktober 2021</a:t>
            </a:fld>
            <a:r>
              <a:rPr lang="nl-NL" noProof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A0A0-DC84-456D-B530-A7C6597B4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299" y="6451068"/>
            <a:ext cx="411480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C16F-F56F-4255-B2B1-75C20A18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1643" y="6451068"/>
            <a:ext cx="36000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771A9C-9163-4810-A42B-ADBF80B78059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92603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2" r:id="rId3"/>
    <p:sldLayoutId id="2147483694" r:id="rId4"/>
    <p:sldLayoutId id="2147483666" r:id="rId5"/>
    <p:sldLayoutId id="2147483670" r:id="rId6"/>
    <p:sldLayoutId id="2147483684" r:id="rId7"/>
    <p:sldLayoutId id="2147483685" r:id="rId8"/>
    <p:sldLayoutId id="2147483668" r:id="rId9"/>
    <p:sldLayoutId id="2147483671" r:id="rId10"/>
    <p:sldLayoutId id="2147483667" r:id="rId11"/>
    <p:sldLayoutId id="2147483673" r:id="rId12"/>
    <p:sldLayoutId id="2147483686" r:id="rId13"/>
    <p:sldLayoutId id="2147483687" r:id="rId14"/>
    <p:sldLayoutId id="2147483669" r:id="rId15"/>
    <p:sldLayoutId id="2147483672" r:id="rId16"/>
    <p:sldLayoutId id="2147483674" r:id="rId17"/>
    <p:sldLayoutId id="2147483675" r:id="rId18"/>
    <p:sldLayoutId id="2147483688" r:id="rId19"/>
    <p:sldLayoutId id="2147483689" r:id="rId20"/>
    <p:sldLayoutId id="2147483676" r:id="rId21"/>
    <p:sldLayoutId id="2147483677" r:id="rId22"/>
    <p:sldLayoutId id="2147483678" r:id="rId23"/>
    <p:sldLayoutId id="2147483679" r:id="rId24"/>
    <p:sldLayoutId id="2147483690" r:id="rId25"/>
    <p:sldLayoutId id="2147483691" r:id="rId26"/>
    <p:sldLayoutId id="2147483680" r:id="rId27"/>
    <p:sldLayoutId id="2147483681" r:id="rId28"/>
    <p:sldLayoutId id="2147483650" r:id="rId29"/>
    <p:sldLayoutId id="2147483652" r:id="rId30"/>
    <p:sldLayoutId id="2147483653" r:id="rId31"/>
    <p:sldLayoutId id="2147483693" r:id="rId32"/>
    <p:sldLayoutId id="2147483655" r:id="rId33"/>
    <p:sldLayoutId id="2147483682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data/cakefest2021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B8E22B-D436-4BA6-996E-2C71E07BE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Distribute</a:t>
            </a:r>
            <a:r>
              <a:rPr lang="nl-NL" dirty="0"/>
              <a:t> private </a:t>
            </a:r>
            <a:r>
              <a:rPr lang="nl-NL" dirty="0" err="1"/>
              <a:t>plugins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Satis</a:t>
            </a:r>
            <a:endParaRPr lang="nl-N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EB3C429-D61E-4714-99D5-28491EFD9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Inhouse</a:t>
            </a:r>
            <a:r>
              <a:rPr lang="nl-NL" dirty="0"/>
              <a:t> composer packages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D6F408-885F-42FE-B4BC-AEE663A37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Paul Hendriks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02CEBD-2375-44FB-9C55-765EFFA32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8077" y="6197475"/>
            <a:ext cx="5437975" cy="180242"/>
          </a:xfrm>
        </p:spPr>
        <p:txBody>
          <a:bodyPr/>
          <a:lstStyle/>
          <a:p>
            <a:r>
              <a:rPr lang="nl-NL" dirty="0"/>
              <a:t>08-10-2021 / </a:t>
            </a:r>
            <a:r>
              <a:rPr lang="nl-NL" dirty="0" err="1"/>
              <a:t>Cakefest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86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BABB0-5346-4184-ABCD-AE6FBA57E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48CE-DC52-46B5-8E74-32468A0C7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379A0-4D2B-47F4-B4D4-219DF1701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About 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Benefits of </a:t>
            </a:r>
            <a:r>
              <a:rPr lang="en-US" dirty="0" err="1"/>
              <a:t>Satis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Demo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US" dirty="0"/>
              <a:t>	Create a plugin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US" dirty="0"/>
              <a:t>	Install </a:t>
            </a:r>
            <a:r>
              <a:rPr lang="en-US" dirty="0" err="1"/>
              <a:t>Satis</a:t>
            </a:r>
            <a:endParaRPr lang="en-US" dirty="0"/>
          </a:p>
          <a:p>
            <a:pPr lvl="2" indent="0">
              <a:lnSpc>
                <a:spcPct val="100000"/>
              </a:lnSpc>
              <a:buNone/>
            </a:pPr>
            <a:r>
              <a:rPr lang="en-US" dirty="0"/>
              <a:t>	Distribute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Q&amp;A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A583D4-C4BC-489A-B65D-071EB127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281401-E152-480F-A0F1-9F4DB35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7EB16FD-C33D-43A6-A0ED-4EA9A5BF3A9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AFFC7-4211-4D8F-A6D0-27D5E2B2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49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143A-26C4-426D-978C-FDA28736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D9E2-22AB-4181-B2FE-47367315E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Developing in PHP since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Developing in </a:t>
            </a:r>
            <a:r>
              <a:rPr lang="en-US" dirty="0" err="1"/>
              <a:t>CakePHP</a:t>
            </a:r>
            <a:r>
              <a:rPr lang="en-US" dirty="0"/>
              <a:t> since February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at </a:t>
            </a:r>
            <a:r>
              <a:rPr lang="en-US" dirty="0" err="1"/>
              <a:t>Centerdata</a:t>
            </a:r>
            <a:r>
              <a:rPr lang="en-US" dirty="0"/>
              <a:t>, Tilburg, the Netherlands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Camping trips with the family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Singer / Double bass in Moonshine Brigade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1809-8D02-4DCB-8B4A-F47238CC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4B68957-0002-4DCD-B17C-8B0AB7AB6EDE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4106-4F9F-45B0-B94D-05006073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C4A0E00B-C89C-4C85-92DF-601CA91D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68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1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ADC0A0-FDEE-4D04-8A3D-9E729F6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Satis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DBA726-1805-44E0-A529-95E69BC08A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Before Filter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CakePHP</a:t>
            </a:r>
            <a:r>
              <a:rPr lang="en-US" dirty="0"/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submodules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Forks / duplicate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Dependencies written in readme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After 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CakePHP</a:t>
            </a:r>
            <a:r>
              <a:rPr lang="en-US" dirty="0"/>
              <a:t>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Dependencies resolved by Composer / </a:t>
            </a:r>
            <a:r>
              <a:rPr lang="en-US" dirty="0" err="1"/>
              <a:t>Satis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Modular (fragmentation)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6282-5EE6-47CD-BDCF-AAA7B7B5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4B68957-0002-4DCD-B17C-8B0AB7AB6EDE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FB05-98A8-4474-8857-5BECE554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EB062-3CA4-46ED-A73A-9470C57AD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9ECD-56F6-402F-A2C1-04D63060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5C94-C7FE-4A13-883B-17E9A13F81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dirty="0"/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# Initialize GIT</a:t>
            </a: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git </a:t>
            </a:r>
            <a:r>
              <a:rPr lang="en-US" sz="1200" dirty="0" err="1">
                <a:latin typeface="Lucida Console" panose="020B0609040504020204" pitchFamily="49" charset="0"/>
              </a:rPr>
              <a:t>init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git submodule add https://github.com/centerdata/test.git plugins/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# Bake Plugin / Command / Model</a:t>
            </a: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bin/cake bake plugin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bin/cake migrations migrate -p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bin/cake bake model -p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bin/cake migrations seed -p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bin/cake bake command -p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# Execute command, check output</a:t>
            </a: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bin/cake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# Check plugin into git</a:t>
            </a: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git add -A &amp;&amp; git commit -m "Initial commit“</a:t>
            </a: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git tag -a </a:t>
            </a:r>
            <a:r>
              <a:rPr lang="en-US" sz="1200" b="1" dirty="0">
                <a:latin typeface="Lucida Console" panose="020B0609040504020204" pitchFamily="49" charset="0"/>
              </a:rPr>
              <a:t>v</a:t>
            </a:r>
            <a:r>
              <a:rPr lang="en-US" sz="1200" dirty="0">
                <a:latin typeface="Lucida Console" panose="020B0609040504020204" pitchFamily="49" charset="0"/>
              </a:rPr>
              <a:t>0.0.1 -m "Initial version 0.0.1“</a:t>
            </a:r>
          </a:p>
          <a:p>
            <a:pPr>
              <a:buNone/>
            </a:pPr>
            <a:r>
              <a:rPr lang="en-US" sz="1200" dirty="0">
                <a:latin typeface="Lucida Console" panose="020B0609040504020204" pitchFamily="49" charset="0"/>
              </a:rPr>
              <a:t>git push origin main &amp;&amp; git push --tags</a:t>
            </a:r>
          </a:p>
          <a:p>
            <a:endParaRPr lang="en-US" sz="1200" dirty="0"/>
          </a:p>
          <a:p>
            <a:r>
              <a:rPr lang="en-US" sz="1200" dirty="0"/>
              <a:t>Example code: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https://github.com/centerdata</a:t>
            </a:r>
            <a:r>
              <a:rPr lang="en-US" sz="1200">
                <a:hlinkClick r:id="rId2"/>
              </a:rPr>
              <a:t>/cakefest2021</a:t>
            </a:r>
            <a:endParaRPr lang="en-US" sz="1200"/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6EF1-357D-4948-8288-7D1D17E4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A9F3E03-788C-48B1-B8E5-1298330258C6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84EB-05E7-469F-9300-CFD355EC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2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BD0DDE-C55E-4A69-9450-F6421740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Satis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3FD64-A946-4AD1-8CA9-92DA798C6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200" dirty="0">
                <a:latin typeface="Lucida Console" panose="020B0609040504020204" pitchFamily="49" charset="0"/>
              </a:rPr>
              <a:t>composer </a:t>
            </a:r>
            <a:r>
              <a:rPr lang="fr-FR" sz="1200" dirty="0" err="1">
                <a:latin typeface="Lucida Console" panose="020B0609040504020204" pitchFamily="49" charset="0"/>
              </a:rPr>
              <a:t>create-project</a:t>
            </a:r>
            <a:r>
              <a:rPr lang="fr-FR" sz="1200" dirty="0">
                <a:latin typeface="Lucida Console" panose="020B0609040504020204" pitchFamily="49" charset="0"/>
              </a:rPr>
              <a:t> composer/</a:t>
            </a:r>
            <a:r>
              <a:rPr lang="fr-FR" sz="1200" dirty="0" err="1">
                <a:latin typeface="Lucida Console" panose="020B0609040504020204" pitchFamily="49" charset="0"/>
              </a:rPr>
              <a:t>satis:dev-main</a:t>
            </a:r>
            <a:endParaRPr lang="fr-FR" sz="1200" dirty="0">
              <a:latin typeface="Lucida Console" panose="020B0609040504020204" pitchFamily="49" charset="0"/>
            </a:endParaRP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# </a:t>
            </a:r>
            <a:r>
              <a:rPr lang="fr-FR" sz="1200" dirty="0" err="1">
                <a:latin typeface="Lucida Console" panose="020B0609040504020204" pitchFamily="49" charset="0"/>
              </a:rPr>
              <a:t>satis.json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"</a:t>
            </a:r>
            <a:r>
              <a:rPr lang="fr-FR" sz="1200" dirty="0" err="1">
                <a:latin typeface="Lucida Console" panose="020B0609040504020204" pitchFamily="49" charset="0"/>
              </a:rPr>
              <a:t>name</a:t>
            </a:r>
            <a:r>
              <a:rPr lang="fr-FR" sz="1200" dirty="0">
                <a:latin typeface="Lucida Console" panose="020B0609040504020204" pitchFamily="49" charset="0"/>
              </a:rPr>
              <a:t>": "</a:t>
            </a:r>
            <a:r>
              <a:rPr lang="fr-FR" sz="1200" dirty="0" err="1">
                <a:latin typeface="Lucida Console" panose="020B0609040504020204" pitchFamily="49" charset="0"/>
              </a:rPr>
              <a:t>centerdata</a:t>
            </a:r>
            <a:r>
              <a:rPr lang="fr-FR" sz="1200" dirty="0">
                <a:latin typeface="Lucida Console" panose="020B0609040504020204" pitchFamily="49" charset="0"/>
              </a:rPr>
              <a:t>/</a:t>
            </a:r>
            <a:r>
              <a:rPr lang="fr-FR" sz="1200" dirty="0" err="1">
                <a:latin typeface="Lucida Console" panose="020B0609040504020204" pitchFamily="49" charset="0"/>
              </a:rPr>
              <a:t>cakefest</a:t>
            </a:r>
            <a:r>
              <a:rPr lang="fr-FR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"</a:t>
            </a:r>
            <a:r>
              <a:rPr lang="fr-FR" sz="1200" dirty="0" err="1">
                <a:latin typeface="Lucida Console" panose="020B0609040504020204" pitchFamily="49" charset="0"/>
              </a:rPr>
              <a:t>homepage</a:t>
            </a:r>
            <a:r>
              <a:rPr lang="fr-FR" sz="1200" dirty="0">
                <a:latin typeface="Lucida Console" panose="020B0609040504020204" pitchFamily="49" charset="0"/>
              </a:rPr>
              <a:t>": "http://satis.local",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"repositories": [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{ "type": "git", "url": "https://github.com/</a:t>
            </a:r>
            <a:r>
              <a:rPr lang="fr-FR" sz="1200" dirty="0" err="1">
                <a:latin typeface="Lucida Console" panose="020B0609040504020204" pitchFamily="49" charset="0"/>
              </a:rPr>
              <a:t>centerdata</a:t>
            </a:r>
            <a:r>
              <a:rPr lang="fr-FR" sz="1200" dirty="0">
                <a:latin typeface="Lucida Console" panose="020B0609040504020204" pitchFamily="49" charset="0"/>
              </a:rPr>
              <a:t>/</a:t>
            </a:r>
            <a:r>
              <a:rPr lang="fr-FR" sz="1200" dirty="0" err="1">
                <a:latin typeface="Lucida Console" panose="020B0609040504020204" pitchFamily="49" charset="0"/>
              </a:rPr>
              <a:t>test.git</a:t>
            </a:r>
            <a:r>
              <a:rPr lang="fr-FR" sz="1200" dirty="0">
                <a:latin typeface="Lucida Console" panose="020B0609040504020204" pitchFamily="49" charset="0"/>
              </a:rPr>
              <a:t>" }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],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"</a:t>
            </a:r>
            <a:r>
              <a:rPr lang="fr-FR" sz="1200" dirty="0" err="1">
                <a:latin typeface="Lucida Console" panose="020B0609040504020204" pitchFamily="49" charset="0"/>
              </a:rPr>
              <a:t>require</a:t>
            </a:r>
            <a:r>
              <a:rPr lang="fr-FR" sz="1200" dirty="0">
                <a:latin typeface="Lucida Console" panose="020B0609040504020204" pitchFamily="49" charset="0"/>
              </a:rPr>
              <a:t>-all": </a:t>
            </a:r>
            <a:r>
              <a:rPr lang="fr-FR" sz="1200" dirty="0" err="1">
                <a:latin typeface="Lucida Console" panose="020B0609040504020204" pitchFamily="49" charset="0"/>
              </a:rPr>
              <a:t>true</a:t>
            </a:r>
            <a:r>
              <a:rPr lang="fr-FR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"archive": 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"directory": "</a:t>
            </a:r>
            <a:r>
              <a:rPr lang="fr-FR" sz="1200" dirty="0" err="1">
                <a:latin typeface="Lucida Console" panose="020B0609040504020204" pitchFamily="49" charset="0"/>
              </a:rPr>
              <a:t>dist</a:t>
            </a:r>
            <a:r>
              <a:rPr lang="fr-FR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"format": "tar",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"skip-dev": </a:t>
            </a:r>
            <a:r>
              <a:rPr lang="fr-FR" sz="1200" dirty="0" err="1">
                <a:latin typeface="Lucida Console" panose="020B0609040504020204" pitchFamily="49" charset="0"/>
              </a:rPr>
              <a:t>true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  }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 err="1">
                <a:latin typeface="Lucida Console" panose="020B0609040504020204" pitchFamily="49" charset="0"/>
              </a:rPr>
              <a:t>php</a:t>
            </a:r>
            <a:r>
              <a:rPr lang="fr-FR" sz="1200" dirty="0">
                <a:latin typeface="Lucida Console" panose="020B0609040504020204" pitchFamily="49" charset="0"/>
              </a:rPr>
              <a:t> bin/satis </a:t>
            </a:r>
            <a:r>
              <a:rPr lang="fr-FR" sz="1200" dirty="0" err="1">
                <a:latin typeface="Lucida Console" panose="020B0609040504020204" pitchFamily="49" charset="0"/>
              </a:rPr>
              <a:t>build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satis.json</a:t>
            </a:r>
            <a:r>
              <a:rPr lang="fr-FR" sz="1200" dirty="0">
                <a:latin typeface="Lucida Console" panose="020B0609040504020204" pitchFamily="49" charset="0"/>
              </a:rPr>
              <a:t> web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 err="1"/>
              <a:t>Create</a:t>
            </a:r>
            <a:r>
              <a:rPr lang="fr-FR" sz="1200" dirty="0"/>
              <a:t> </a:t>
            </a:r>
            <a:r>
              <a:rPr lang="fr-FR" sz="1200" dirty="0" err="1"/>
              <a:t>cronjob</a:t>
            </a:r>
            <a:r>
              <a:rPr lang="fr-FR" sz="1200" dirty="0"/>
              <a:t> / </a:t>
            </a:r>
            <a:r>
              <a:rPr lang="fr-FR" sz="1200" dirty="0" err="1"/>
              <a:t>scheduled</a:t>
            </a:r>
            <a:r>
              <a:rPr lang="fr-FR" sz="1200" dirty="0"/>
              <a:t> </a:t>
            </a:r>
            <a:r>
              <a:rPr lang="fr-FR" sz="1200" dirty="0" err="1"/>
              <a:t>task</a:t>
            </a:r>
            <a:endParaRPr lang="fr-FR" sz="1200" dirty="0"/>
          </a:p>
          <a:p>
            <a:endParaRPr lang="en-US" sz="1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FFD47-8EFA-446D-BD92-E442736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FDFBE4C-D14D-4996-A68F-490B39B94549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EA7204-3303-4057-A5AA-A97D0823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E8A71D-7893-4E26-B2A5-3D16B9EA80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B6E77-C7F7-4C34-9254-DA7D4289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plugin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E999DB-8951-4549-BBC7-B8D450C2B6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200" dirty="0">
                <a:latin typeface="Lucida Console" panose="020B0609040504020204" pitchFamily="49" charset="0"/>
              </a:rPr>
              <a:t>composer create-project --prefer-</a:t>
            </a:r>
            <a:r>
              <a:rPr lang="en-US" sz="1200" dirty="0" err="1">
                <a:latin typeface="Lucida Console" panose="020B0609040504020204" pitchFamily="49" charset="0"/>
              </a:rPr>
              <a:t>dist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cakephp</a:t>
            </a:r>
            <a:r>
              <a:rPr lang="en-US" sz="1200" dirty="0">
                <a:latin typeface="Lucida Console" panose="020B0609040504020204" pitchFamily="49" charset="0"/>
              </a:rPr>
              <a:t>/app:4.* app2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 </a:t>
            </a:r>
            <a:r>
              <a:rPr lang="en-US" sz="1200" dirty="0" err="1">
                <a:latin typeface="Lucida Console" panose="020B0609040504020204" pitchFamily="49" charset="0"/>
              </a:rPr>
              <a:t>composer.json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fr-FR" sz="1200" dirty="0">
                <a:latin typeface="Lucida Console" panose="020B0609040504020204" pitchFamily="49" charset="0"/>
              </a:rPr>
              <a:t> "repositories": [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        "type": "composer",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        "url": "http://satis.local"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],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composer require </a:t>
            </a:r>
            <a:r>
              <a:rPr lang="en-US" sz="1200" dirty="0" err="1">
                <a:latin typeface="Lucida Console" panose="020B0609040504020204" pitchFamily="49" charset="0"/>
              </a:rPr>
              <a:t>centerdata</a:t>
            </a:r>
            <a:r>
              <a:rPr lang="en-US" sz="1200" dirty="0">
                <a:latin typeface="Lucida Console" panose="020B0609040504020204" pitchFamily="49" charset="0"/>
              </a:rPr>
              <a:t>/cake-fest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bin/cake plugin load </a:t>
            </a:r>
            <a:r>
              <a:rPr lang="en-US" sz="1200" dirty="0" err="1">
                <a:latin typeface="Lucida Console" panose="020B0609040504020204" pitchFamily="49" charset="0"/>
              </a:rPr>
              <a:t>CakeFest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fr-FR" sz="1200" dirty="0">
                <a:latin typeface="Lucida Console" panose="020B0609040504020204" pitchFamily="49" charset="0"/>
              </a:rPr>
              <a:t>bin/cake migrations </a:t>
            </a:r>
            <a:r>
              <a:rPr lang="fr-FR" sz="1200" dirty="0" err="1">
                <a:latin typeface="Lucida Console" panose="020B0609040504020204" pitchFamily="49" charset="0"/>
              </a:rPr>
              <a:t>migrate</a:t>
            </a:r>
            <a:r>
              <a:rPr lang="fr-FR" sz="1200" dirty="0">
                <a:latin typeface="Lucida Console" panose="020B0609040504020204" pitchFamily="49" charset="0"/>
              </a:rPr>
              <a:t> -p </a:t>
            </a:r>
            <a:r>
              <a:rPr lang="fr-FR" sz="1200" dirty="0" err="1">
                <a:latin typeface="Lucida Console" panose="020B0609040504020204" pitchFamily="49" charset="0"/>
              </a:rPr>
              <a:t>CakeFest</a:t>
            </a:r>
            <a:br>
              <a:rPr lang="fr-FR" sz="1200" dirty="0">
                <a:latin typeface="Lucida Console" panose="020B0609040504020204" pitchFamily="49" charset="0"/>
              </a:rPr>
            </a:br>
            <a:r>
              <a:rPr lang="fr-FR" sz="1200" dirty="0">
                <a:latin typeface="Lucida Console" panose="020B0609040504020204" pitchFamily="49" charset="0"/>
              </a:rPr>
              <a:t>bin/cake migrations </a:t>
            </a:r>
            <a:r>
              <a:rPr lang="fr-FR" sz="1200" dirty="0" err="1">
                <a:latin typeface="Lucida Console" panose="020B0609040504020204" pitchFamily="49" charset="0"/>
              </a:rPr>
              <a:t>seed</a:t>
            </a:r>
            <a:r>
              <a:rPr lang="fr-FR" sz="1200" dirty="0">
                <a:latin typeface="Lucida Console" panose="020B0609040504020204" pitchFamily="49" charset="0"/>
              </a:rPr>
              <a:t> -p </a:t>
            </a:r>
            <a:r>
              <a:rPr lang="fr-FR" sz="1200" dirty="0" err="1">
                <a:latin typeface="Lucida Console" panose="020B0609040504020204" pitchFamily="49" charset="0"/>
              </a:rPr>
              <a:t>CakeFest</a:t>
            </a:r>
            <a:endParaRPr lang="fr-FR" sz="1200" dirty="0">
              <a:latin typeface="Lucida Console" panose="020B0609040504020204" pitchFamily="49" charset="0"/>
            </a:endParaRP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# Run command</a:t>
            </a:r>
            <a:br>
              <a:rPr lang="fr-FR" sz="1200" dirty="0">
                <a:latin typeface="Lucida Console" panose="020B0609040504020204" pitchFamily="49" charset="0"/>
              </a:rPr>
            </a:br>
            <a:r>
              <a:rPr lang="fr-FR" sz="1200" dirty="0">
                <a:latin typeface="Lucida Console" panose="020B0609040504020204" pitchFamily="49" charset="0"/>
              </a:rPr>
              <a:t>bin/cake </a:t>
            </a:r>
            <a:r>
              <a:rPr lang="fr-FR" sz="1200" dirty="0" err="1">
                <a:latin typeface="Lucida Console" panose="020B0609040504020204" pitchFamily="49" charset="0"/>
              </a:rPr>
              <a:t>CakeFest</a:t>
            </a:r>
            <a:endParaRPr lang="fr-FR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526D26-842B-4B2D-9695-725EFC2F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F1A49D4-5E8D-44F3-9481-D84A142E52D7}" type="datetime4">
              <a:rPr lang="en-US" noProof="0" smtClean="0"/>
              <a:t>8 October, 2021</a:t>
            </a:fld>
            <a:r>
              <a:rPr lang="en-US" noProof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45766-6D4F-46E3-8757-EB3CC851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93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D57352-F62C-43DA-A6DD-7D6C01AB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BECF8-5D45-4E91-942C-7BD5E4331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94DE-79C6-47DB-94A3-14C222549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Paul Hendriks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DB7DF-8154-4B82-BF21-9E92982FF3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Paull.Hendriks@centerdata.nl</a:t>
            </a:r>
          </a:p>
        </p:txBody>
      </p:sp>
    </p:spTree>
    <p:extLst>
      <p:ext uri="{BB962C8B-B14F-4D97-AF65-F5344CB8AC3E}">
        <p14:creationId xmlns:p14="http://schemas.microsoft.com/office/powerpoint/2010/main" val="31966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003CD7"/>
      </a:accent1>
      <a:accent2>
        <a:srgbClr val="00286E"/>
      </a:accent2>
      <a:accent3>
        <a:srgbClr val="B3BDF3"/>
      </a:accent3>
      <a:accent4>
        <a:srgbClr val="5974A1"/>
      </a:accent4>
      <a:accent5>
        <a:srgbClr val="DE5307"/>
      </a:accent5>
      <a:accent6>
        <a:srgbClr val="FFB200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Engels" id="{D56A423E-C337-4D89-97FF-83D7F4E56F1F}" vid="{73D22DB5-6477-45CD-9098-F00263B3ECA9}"/>
    </a:ext>
  </a:extLst>
</a:theme>
</file>

<file path=ppt/theme/theme2.xml><?xml version="1.0" encoding="utf-8"?>
<a:theme xmlns:a="http://schemas.openxmlformats.org/drawingml/2006/main" name="Office Theme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003CD7"/>
      </a:accent1>
      <a:accent2>
        <a:srgbClr val="00286E"/>
      </a:accent2>
      <a:accent3>
        <a:srgbClr val="B3BDF3"/>
      </a:accent3>
      <a:accent4>
        <a:srgbClr val="5974A1"/>
      </a:accent4>
      <a:accent5>
        <a:srgbClr val="DE5307"/>
      </a:accent5>
      <a:accent6>
        <a:srgbClr val="FFB200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003CD7"/>
      </a:accent1>
      <a:accent2>
        <a:srgbClr val="00286E"/>
      </a:accent2>
      <a:accent3>
        <a:srgbClr val="B3BDF3"/>
      </a:accent3>
      <a:accent4>
        <a:srgbClr val="5974A1"/>
      </a:accent4>
      <a:accent5>
        <a:srgbClr val="DE5307"/>
      </a:accent5>
      <a:accent6>
        <a:srgbClr val="FFB200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EN</Template>
  <TotalTime>286</TotalTime>
  <Words>458</Words>
  <Application>Microsoft Office PowerPoint</Application>
  <PresentationFormat>Breedbeeld</PresentationFormat>
  <Paragraphs>107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Lucida Console</vt:lpstr>
      <vt:lpstr>Segoe UI</vt:lpstr>
      <vt:lpstr>Wingdings</vt:lpstr>
      <vt:lpstr>Office Theme</vt:lpstr>
      <vt:lpstr>Distribute private plugins with Satis</vt:lpstr>
      <vt:lpstr>Agenda</vt:lpstr>
      <vt:lpstr>About me</vt:lpstr>
      <vt:lpstr>Benefits of Satis</vt:lpstr>
      <vt:lpstr>Create a plugin</vt:lpstr>
      <vt:lpstr>Install Satis</vt:lpstr>
      <vt:lpstr>Distribute plugin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 private plugins with Satis</dc:title>
  <dc:creator>Paul Hendriks</dc:creator>
  <cp:lastModifiedBy>Paul Hendriks</cp:lastModifiedBy>
  <cp:revision>1</cp:revision>
  <dcterms:created xsi:type="dcterms:W3CDTF">2021-09-27T11:35:04Z</dcterms:created>
  <dcterms:modified xsi:type="dcterms:W3CDTF">2021-10-08T12:13:29Z</dcterms:modified>
</cp:coreProperties>
</file>