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63" r:id="rId11"/>
    <p:sldId id="259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5F8"/>
    <a:srgbClr val="EBF2FF"/>
    <a:srgbClr val="C2D5F3"/>
    <a:srgbClr val="003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50770-EA9F-4B8D-AEB3-9FF57D3895E7}" v="4" dt="2022-09-30T10:07:36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7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endriks" userId="85ad198b-66d6-40f9-93b4-ce8bad0f82d7" providerId="ADAL" clId="{9BD50770-EA9F-4B8D-AEB3-9FF57D3895E7}"/>
    <pc:docChg chg="modSld">
      <pc:chgData name="Paul Hendriks" userId="85ad198b-66d6-40f9-93b4-ce8bad0f82d7" providerId="ADAL" clId="{9BD50770-EA9F-4B8D-AEB3-9FF57D3895E7}" dt="2022-09-30T10:07:57.735" v="10" actId="6549"/>
      <pc:docMkLst>
        <pc:docMk/>
      </pc:docMkLst>
      <pc:sldChg chg="modSp mod">
        <pc:chgData name="Paul Hendriks" userId="85ad198b-66d6-40f9-93b4-ce8bad0f82d7" providerId="ADAL" clId="{9BD50770-EA9F-4B8D-AEB3-9FF57D3895E7}" dt="2022-09-30T10:07:57.735" v="10" actId="6549"/>
        <pc:sldMkLst>
          <pc:docMk/>
          <pc:sldMk cId="718626479" sldId="256"/>
        </pc:sldMkLst>
        <pc:spChg chg="mod">
          <ac:chgData name="Paul Hendriks" userId="85ad198b-66d6-40f9-93b4-ce8bad0f82d7" providerId="ADAL" clId="{9BD50770-EA9F-4B8D-AEB3-9FF57D3895E7}" dt="2022-09-30T10:07:57.735" v="10" actId="6549"/>
          <ac:spMkLst>
            <pc:docMk/>
            <pc:sldMk cId="718626479" sldId="256"/>
            <ac:spMk id="20" creationId="{1C7963A1-1448-4B41-85FA-97652B1D1C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57A5E-F6B8-4933-9F9E-14A21ADD0E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6D582-AC45-424F-B1D5-C111955A3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5EA05-244D-4866-A6D8-8A3503C31113}" type="datetimeFigureOut">
              <a:rPr lang="nl-NL" smtClean="0"/>
              <a:t>30-9-2022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B953-8DB2-4E8F-9334-541EB1ADC6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B765-56A9-449C-B512-281D6DF32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EF642-5F3F-444A-8891-C2749844EDB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023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D0A9-3CFC-4621-A403-6FC21A0ABD59}" type="datetimeFigureOut">
              <a:rPr lang="nl-NL" smtClean="0"/>
              <a:t>30-9-2022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DD099-F7AA-4628-9AFD-BADE1F54693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244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erdata.nl/" TargetMode="External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4469B54-612E-42BB-B773-57E817F04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894" r="-60"/>
          <a:stretch/>
        </p:blipFill>
        <p:spPr>
          <a:xfrm>
            <a:off x="0" y="375427"/>
            <a:ext cx="5010912" cy="6117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D950F2-82CB-4CCD-B37D-5F392ACAE5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6104" y="194400"/>
            <a:ext cx="1886451" cy="518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9FD3177-5A76-4FE7-8E55-DEC3B55CFD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9999" y="2241551"/>
            <a:ext cx="10241280" cy="126841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  <a:r>
              <a:rPr lang="en-US" noProof="0" dirty="0"/>
              <a:t> (insert “[title] – [subtitle]” in file - info - document properties – title)</a:t>
            </a:r>
            <a:endParaRPr lang="nl-NL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47C1D6A-29C4-48D6-A932-0078665A0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9999" y="3602039"/>
            <a:ext cx="10241280" cy="776287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 dirty="0"/>
              <a:t>[</a:t>
            </a:r>
            <a:r>
              <a:rPr lang="en-US" noProof="0" dirty="0"/>
              <a:t>subtitle</a:t>
            </a:r>
            <a:r>
              <a:rPr lang="nl-NL" noProof="0" dirty="0"/>
              <a:t>]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6B04F8F7-FD72-4F55-A526-44E069FF6E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2472" y="5682458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5]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AA65ED4C-2885-47C7-841C-E9581678EF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62472" y="6190784"/>
            <a:ext cx="3968496" cy="221792"/>
          </a:xfrm>
        </p:spPr>
        <p:txBody>
          <a:bodyPr wrap="square" anchor="t" anchorCtr="0">
            <a:spAutoFit/>
          </a:bodyPr>
          <a:lstStyle>
            <a:lvl1pPr marL="0" indent="0"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[occasion]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45618C-3E9A-4100-8879-4400B37070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8" y="6034963"/>
            <a:ext cx="658800" cy="57713"/>
          </a:xfrm>
          <a:prstGeom prst="rect">
            <a:avLst/>
          </a:prstGeom>
        </p:spPr>
      </p:pic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0AD12687-3334-44E3-913C-3BEE091B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41280" y="6190488"/>
            <a:ext cx="1618488" cy="221792"/>
          </a:xfrm>
        </p:spPr>
        <p:txBody>
          <a:bodyPr wrap="square" anchor="t" anchorCtr="0">
            <a:spAutoFit/>
          </a:bodyPr>
          <a:lstStyle>
            <a:lvl1pPr marL="0" indent="0"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[date]</a:t>
            </a:r>
          </a:p>
        </p:txBody>
      </p:sp>
      <p:sp>
        <p:nvSpPr>
          <p:cNvPr id="68" name="Text Placeholder 14">
            <a:extLst>
              <a:ext uri="{FF2B5EF4-FFF2-40B4-BE49-F238E27FC236}">
                <a16:creationId xmlns:a16="http://schemas.microsoft.com/office/drawing/2014/main" id="{9F512BA1-7C98-4178-AE81-AF4DE78651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2472" y="5459413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4]</a:t>
            </a: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CC932AA6-26E8-4F38-A9A2-D7202E84F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2472" y="5232416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3]</a:t>
            </a:r>
          </a:p>
        </p:txBody>
      </p:sp>
      <p:sp>
        <p:nvSpPr>
          <p:cNvPr id="70" name="Text Placeholder 14">
            <a:extLst>
              <a:ext uri="{FF2B5EF4-FFF2-40B4-BE49-F238E27FC236}">
                <a16:creationId xmlns:a16="http://schemas.microsoft.com/office/drawing/2014/main" id="{8E7CCEFB-5305-4426-8A41-633B16868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2472" y="5007395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2]</a:t>
            </a: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F7F443B4-1D9B-4A5E-8111-2A6F4F23D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472" y="4765786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</a:t>
            </a:r>
            <a:r>
              <a:rPr lang="nl-NL" noProof="0" dirty="0"/>
              <a:t> 1]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70D8BFF0-FF00-49B0-951D-EB6099E821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672" y="6190488"/>
            <a:ext cx="1618488" cy="221792"/>
          </a:xfrm>
        </p:spPr>
        <p:txBody>
          <a:bodyPr wrap="square" anchor="t" anchorCtr="0">
            <a:spAutoFit/>
          </a:bodyPr>
          <a:lstStyle>
            <a:lvl1pPr marL="0" indent="0" algn="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nl-NL" noProof="0" dirty="0" err="1"/>
              <a:t>classification</a:t>
            </a:r>
            <a:r>
              <a:rPr lang="nl-NL" noProof="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044690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3535766-B4DA-4AB4-A00D-3927F9DF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894" r="-60"/>
          <a:stretch/>
        </p:blipFill>
        <p:spPr>
          <a:xfrm>
            <a:off x="0" y="375427"/>
            <a:ext cx="5010912" cy="611733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9FD3177-5A76-4FE7-8E55-DEC3B55CFD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9999" y="2241551"/>
            <a:ext cx="10241280" cy="126841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 (</a:t>
            </a:r>
            <a:r>
              <a:rPr lang="en-US" noProof="0" dirty="0"/>
              <a:t>insert “[title] – [subtitle]” in file - info - document properties – title)</a:t>
            </a:r>
            <a:endParaRPr lang="nl-NL" noProof="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47C1D6A-29C4-48D6-A932-0078665A06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9999" y="3602039"/>
            <a:ext cx="10241280" cy="7772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 dirty="0"/>
              <a:t>[</a:t>
            </a:r>
            <a:r>
              <a:rPr lang="en-US" noProof="0" dirty="0"/>
              <a:t>subtitle</a:t>
            </a:r>
            <a:r>
              <a:rPr lang="nl-NL" noProof="0" dirty="0"/>
              <a:t>]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A3BEC02-6BEB-489E-8DBB-C7A1DF6A73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8" y="6032530"/>
            <a:ext cx="657292" cy="576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E7A13-396D-4349-B537-DB8005E0B7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04" y="194400"/>
            <a:ext cx="1886452" cy="518400"/>
          </a:xfrm>
          <a:prstGeom prst="rect">
            <a:avLst/>
          </a:prstGeom>
        </p:spPr>
      </p:pic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DE77BE98-ADA4-4831-9F79-767A3227C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62472" y="6190784"/>
            <a:ext cx="3968496" cy="221792"/>
          </a:xfrm>
        </p:spPr>
        <p:txBody>
          <a:bodyPr wrap="square" anchor="t" anchorCtr="0">
            <a:sp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[occasion]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DA8AFEBC-2515-4E41-8396-4283D6302C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41280" y="6190488"/>
            <a:ext cx="1618488" cy="221792"/>
          </a:xfrm>
        </p:spPr>
        <p:txBody>
          <a:bodyPr wrap="square" anchor="t" anchorCtr="0">
            <a:sp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[date]</a:t>
            </a:r>
          </a:p>
        </p:txBody>
      </p:sp>
      <p:sp>
        <p:nvSpPr>
          <p:cNvPr id="68" name="Text Placeholder 14">
            <a:extLst>
              <a:ext uri="{FF2B5EF4-FFF2-40B4-BE49-F238E27FC236}">
                <a16:creationId xmlns:a16="http://schemas.microsoft.com/office/drawing/2014/main" id="{64A1141C-2927-4DDB-925F-FECFF4CDF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2472" y="5682458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5]</a:t>
            </a: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9A1E89B7-2CC6-4322-8366-A135DBB34D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2472" y="5459413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4]</a:t>
            </a:r>
          </a:p>
        </p:txBody>
      </p:sp>
      <p:sp>
        <p:nvSpPr>
          <p:cNvPr id="70" name="Text Placeholder 14">
            <a:extLst>
              <a:ext uri="{FF2B5EF4-FFF2-40B4-BE49-F238E27FC236}">
                <a16:creationId xmlns:a16="http://schemas.microsoft.com/office/drawing/2014/main" id="{0633909F-225A-4E13-A933-FDBF935225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2472" y="5232416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3]</a:t>
            </a: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E3DD71E0-F78A-447D-A242-A14CF5E98C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2472" y="5007395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2]</a:t>
            </a:r>
          </a:p>
        </p:txBody>
      </p:sp>
      <p:sp>
        <p:nvSpPr>
          <p:cNvPr id="72" name="Text Placeholder 14">
            <a:extLst>
              <a:ext uri="{FF2B5EF4-FFF2-40B4-BE49-F238E27FC236}">
                <a16:creationId xmlns:a16="http://schemas.microsoft.com/office/drawing/2014/main" id="{B841B94B-FCB3-44FA-9F24-AABBAEA1A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472" y="4765786"/>
            <a:ext cx="5798714" cy="221792"/>
          </a:xfrm>
        </p:spPr>
        <p:txBody>
          <a:bodyPr wrap="square" anchor="b" anchorCtr="0">
            <a:noAutofit/>
          </a:bodyPr>
          <a:lstStyle>
            <a:lvl1pPr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author </a:t>
            </a:r>
            <a:r>
              <a:rPr lang="nl-NL" noProof="0" dirty="0"/>
              <a:t>1]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16E6DE3D-3A28-4E2D-BE0E-BEDDD86AC0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672" y="6190488"/>
            <a:ext cx="1618488" cy="221792"/>
          </a:xfrm>
        </p:spPr>
        <p:txBody>
          <a:bodyPr wrap="square" anchor="t" anchorCtr="0">
            <a:sp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classification</a:t>
            </a:r>
            <a:r>
              <a:rPr lang="nl-NL" noProof="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4475859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ef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1" y="0"/>
            <a:ext cx="405993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E3579E-A788-446A-B404-FEC5C9B4AF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" r="-90"/>
          <a:stretch/>
        </p:blipFill>
        <p:spPr>
          <a:xfrm>
            <a:off x="1298548" y="366460"/>
            <a:ext cx="5440680" cy="611733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BED1FE-D513-4A15-8F34-58C882628E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26863" y="1535111"/>
            <a:ext cx="6995159" cy="4273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864" y="279468"/>
            <a:ext cx="6995159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A4655C-9F47-459F-AB6A-8BC6EB6310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356EFE-2C88-4E47-8D8F-34ED9E3ACD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0" y="-7744"/>
            <a:ext cx="4059937" cy="6858000"/>
          </a:xfrm>
        </p:spPr>
        <p:txBody>
          <a:bodyPr/>
          <a:lstStyle>
            <a:lvl1pPr>
              <a:defRPr>
                <a:solidFill>
                  <a:srgbClr val="C2D5F8"/>
                </a:solidFill>
              </a:defRPr>
            </a:lvl1pPr>
            <a:lvl2pPr>
              <a:defRPr>
                <a:solidFill>
                  <a:srgbClr val="C2D5F8"/>
                </a:solidFill>
              </a:defRPr>
            </a:lvl2pPr>
            <a:lvl3pPr>
              <a:defRPr>
                <a:solidFill>
                  <a:srgbClr val="C2D5F8"/>
                </a:solidFill>
              </a:defRPr>
            </a:lvl3pPr>
            <a:lvl4pPr>
              <a:defRPr>
                <a:solidFill>
                  <a:srgbClr val="C2D5F8"/>
                </a:solidFill>
              </a:defRPr>
            </a:lvl4pPr>
            <a:lvl5pPr>
              <a:defRPr>
                <a:solidFill>
                  <a:srgbClr val="C2D5F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15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1A07FBD-157F-4B9B-BD9E-26EDEBDEDB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BED1FE-D513-4A15-8F34-58C882628E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928" y="1535111"/>
            <a:ext cx="6995159" cy="4273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8"/>
            <a:ext cx="6995159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356EFE-2C88-4E47-8D8F-34ED9E3ACD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32064" y="0"/>
            <a:ext cx="4059937" cy="6858000"/>
          </a:xfrm>
        </p:spPr>
        <p:txBody>
          <a:bodyPr/>
          <a:lstStyle>
            <a:lvl1pPr>
              <a:defRPr>
                <a:solidFill>
                  <a:srgbClr val="C2D5F8"/>
                </a:solidFill>
              </a:defRPr>
            </a:lvl1pPr>
            <a:lvl2pPr>
              <a:defRPr>
                <a:solidFill>
                  <a:srgbClr val="C2D5F8"/>
                </a:solidFill>
              </a:defRPr>
            </a:lvl2pPr>
            <a:lvl3pPr>
              <a:defRPr>
                <a:solidFill>
                  <a:srgbClr val="C2D5F8"/>
                </a:solidFill>
              </a:defRPr>
            </a:lvl3pPr>
            <a:lvl4pPr>
              <a:defRPr>
                <a:solidFill>
                  <a:srgbClr val="C2D5F8"/>
                </a:solidFill>
              </a:defRPr>
            </a:lvl4pPr>
            <a:lvl5pPr>
              <a:defRPr>
                <a:solidFill>
                  <a:srgbClr val="C2D5F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31A95C-4D7B-4811-921E-CAAF4006049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8" y="6327648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ef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0" y="0"/>
            <a:ext cx="23317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1195001-557E-4F59-B9BA-237E39DB4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23" r="-90"/>
          <a:stretch/>
        </p:blipFill>
        <p:spPr>
          <a:xfrm>
            <a:off x="0" y="366460"/>
            <a:ext cx="5010912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279468"/>
            <a:ext cx="872337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BED1FE-D513-4A15-8F34-58C882628E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898648" y="1965960"/>
            <a:ext cx="8723376" cy="38496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EFE8AE06-65A0-450C-B689-DE8FAEF096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8648" y="960120"/>
            <a:ext cx="8723376" cy="385616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nl-NL" dirty="0"/>
              <a:t>[</a:t>
            </a:r>
            <a:r>
              <a:rPr lang="en-US" noProof="0" dirty="0"/>
              <a:t>subtitle</a:t>
            </a:r>
            <a:r>
              <a:rPr lang="nl-NL" dirty="0"/>
              <a:t>]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ED49AB-4E3D-49F4-BA76-78EEC97E87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1648268-1CC7-4F1B-9665-9B9678501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8"/>
            <a:ext cx="872337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9860280" y="0"/>
            <a:ext cx="23317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6E7148-BA29-4D3E-899D-7225C579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B44B6-BAE2-4FE2-BF1A-8E7FE9323E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928" y="1963024"/>
            <a:ext cx="8723376" cy="384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CB3B76-10FF-498B-BC2D-C060A8896C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927" y="963813"/>
            <a:ext cx="8723376" cy="385616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nl-NL" dirty="0"/>
              <a:t>[</a:t>
            </a:r>
            <a:r>
              <a:rPr lang="en-US" noProof="0" dirty="0"/>
              <a:t>subtitle</a:t>
            </a:r>
            <a:r>
              <a:rPr lang="nl-NL" dirty="0"/>
              <a:t>]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DBC96-7ED6-465D-AE86-31D2C28F26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8" y="6327648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2953538-073B-4BBF-A159-41E65A126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9769D-712B-4A2C-A398-C200A679E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8"/>
            <a:ext cx="1105509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0B8B3-666B-446B-85F5-5C47BDC0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90492-21B1-409F-A67C-94ECA51A9D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28" y="1965960"/>
            <a:ext cx="11055096" cy="3849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280F7645-81C9-4A3A-BB95-2002675B5C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928" y="960120"/>
            <a:ext cx="11055096" cy="385616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nl-NL" dirty="0"/>
              <a:t>[</a:t>
            </a:r>
            <a:r>
              <a:rPr lang="en-US" noProof="0" dirty="0"/>
              <a:t>subtitle</a:t>
            </a:r>
            <a:r>
              <a:rPr lang="nl-NL" dirty="0"/>
              <a:t>]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EB560-E129-4537-A6E3-72EB018B6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lumn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7C336948-F95F-4303-B6AB-1F6B71EB6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8"/>
            <a:ext cx="1105509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7BA79-327A-43BB-8D95-03532406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76FD3-DBFE-48C3-AB90-F168A833E6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28" y="1965960"/>
            <a:ext cx="5385816" cy="38496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44CD1E-585E-43C2-910A-5B6385F760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7064" y="1965960"/>
            <a:ext cx="5385816" cy="3849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27E3E2DF-C160-42DE-B89E-6F78248AC0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928" y="960120"/>
            <a:ext cx="11055096" cy="385616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nl-NL" dirty="0"/>
              <a:t>[</a:t>
            </a:r>
            <a:r>
              <a:rPr lang="en-US" noProof="0" dirty="0"/>
              <a:t>subtitle</a:t>
            </a:r>
            <a:r>
              <a:rPr lang="nl-NL" dirty="0"/>
              <a:t>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4037A-5221-4312-96C5-04A9BAD604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0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lumns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24A89DCC-DF05-47C6-87C6-0447E63525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7" y="279468"/>
            <a:ext cx="1105509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7BA79-327A-43BB-8D95-03532406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76FD3-DBFE-48C3-AB90-F168A833E6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28" y="1965960"/>
            <a:ext cx="5385816" cy="38496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44CD1E-585E-43C2-910A-5B6385F760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7063" y="1965960"/>
            <a:ext cx="5385816" cy="3849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AEAC33-7BCB-45A2-8DAC-7738201184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928" y="1492683"/>
            <a:ext cx="5385816" cy="385616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nl-NL" dirty="0"/>
              <a:t>[</a:t>
            </a:r>
            <a:r>
              <a:rPr lang="en-US" noProof="0" dirty="0"/>
              <a:t>header left</a:t>
            </a:r>
            <a:r>
              <a:rPr lang="nl-NL" dirty="0"/>
              <a:t>]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4661544A-F023-416A-95D5-AECF523F7E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7064" y="1492683"/>
            <a:ext cx="5385816" cy="385616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nl-NL" dirty="0"/>
              <a:t>[</a:t>
            </a:r>
            <a:r>
              <a:rPr lang="en-US" noProof="0" dirty="0"/>
              <a:t>header right</a:t>
            </a:r>
            <a:r>
              <a:rPr lang="nl-NL" dirty="0"/>
              <a:t>]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1687A-507F-449B-B396-0023AFB1DE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EFB5B1-4F85-45F2-A7FE-4B6745363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699" y="874016"/>
            <a:ext cx="4542842" cy="5111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5976" y="2706624"/>
            <a:ext cx="4956048" cy="144080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noProof="0" dirty="0"/>
              <a:t>[section title]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450ABC-D5B7-484E-AFB0-C416FFDB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7ED781-9299-45AF-9185-EDB961862C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1" y="0"/>
            <a:ext cx="233121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E3579E-A788-446A-B404-FEC5C9B4AF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23" r="-90"/>
          <a:stretch/>
        </p:blipFill>
        <p:spPr>
          <a:xfrm>
            <a:off x="0" y="366460"/>
            <a:ext cx="5010912" cy="611733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09B2E3-BAA1-4D50-BDF7-C1BEA6D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BED1FE-D513-4A15-8F34-58C882628E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898647" y="1535111"/>
            <a:ext cx="8723376" cy="42735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7" y="279468"/>
            <a:ext cx="872337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noProof="0" dirty="0"/>
              <a:t>[title]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A4655C-9F47-459F-AB6A-8BC6EB6310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A25BC12-7645-4B58-AC20-6BFECCE612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9"/>
            <a:ext cx="8723376" cy="60478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8" name="Rechthoek 6">
            <a:extLst>
              <a:ext uri="{FF2B5EF4-FFF2-40B4-BE49-F238E27FC236}">
                <a16:creationId xmlns:a16="http://schemas.microsoft.com/office/drawing/2014/main" id="{95A69103-0133-41F1-A167-4654FCE3E22C}"/>
              </a:ext>
            </a:extLst>
          </p:cNvPr>
          <p:cNvSpPr/>
          <p:nvPr userDrawn="1"/>
        </p:nvSpPr>
        <p:spPr>
          <a:xfrm>
            <a:off x="9860280" y="0"/>
            <a:ext cx="23317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6E7148-BA29-4D3E-899D-7225C579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B44B6-BAE2-4FE2-BF1A-8E7FE9323E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928" y="1535111"/>
            <a:ext cx="8723376" cy="4273550"/>
          </a:xfrm>
        </p:spPr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81C85-8A72-4187-93EF-C4846DA838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8" y="6327648"/>
            <a:ext cx="658800" cy="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7F045D33-E3E6-42E3-9C42-B04C5D9CB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9769D-712B-4A2C-A398-C200A679E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8"/>
            <a:ext cx="1105509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0B8B3-666B-446B-85F5-5C47BDC0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90492-21B1-409F-A67C-94ECA51A9D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28" y="1536192"/>
            <a:ext cx="11055096" cy="427024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01214-B262-4C66-9F05-0B049268B7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43E5CCB9-152B-4D59-B0F4-9774ADD36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36CAC-95F5-4C84-A090-8F83202F0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279468"/>
            <a:ext cx="11055096" cy="60350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nl-NL" noProof="0" dirty="0"/>
              <a:t>[</a:t>
            </a:r>
            <a:r>
              <a:rPr lang="en-US" noProof="0" dirty="0"/>
              <a:t>title</a:t>
            </a:r>
            <a:r>
              <a:rPr lang="nl-NL" noProof="0" dirty="0"/>
              <a:t>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7BA79-327A-43BB-8D95-03532406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76FD3-DBFE-48C3-AB90-F168A833E6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28" y="1534603"/>
            <a:ext cx="5385816" cy="42740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44CD1E-585E-43C2-910A-5B6385F760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7064" y="1534603"/>
            <a:ext cx="5385816" cy="42740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F765C-F53B-4BB8-ABCF-C142354381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990ED0B-1248-44DA-A9A3-D00E6825F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0" r="-162"/>
          <a:stretch/>
        </p:blipFill>
        <p:spPr>
          <a:xfrm>
            <a:off x="0" y="365760"/>
            <a:ext cx="2715768" cy="61173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A18C-2C64-424F-AB5D-6E25AE00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B1038-B7F6-43BB-8E1D-5E2B96B5E2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>
            <a:extLst>
              <a:ext uri="{FF2B5EF4-FFF2-40B4-BE49-F238E27FC236}">
                <a16:creationId xmlns:a16="http://schemas.microsoft.com/office/drawing/2014/main" id="{BC9ABDBF-061F-43F5-8EB5-DC10B280AF5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F9D94DB-3913-4886-A946-1E9EB6FBA9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699" y="874016"/>
            <a:ext cx="4542842" cy="511149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450ABC-D5B7-484E-AFB0-C416FFDB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34BCD-295D-4957-B7B0-E70BE1ADB6A5}"/>
              </a:ext>
            </a:extLst>
          </p:cNvPr>
          <p:cNvSpPr txBox="1"/>
          <p:nvPr userDrawn="1"/>
        </p:nvSpPr>
        <p:spPr>
          <a:xfrm>
            <a:off x="2654544" y="3136392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noProof="0" dirty="0">
                <a:solidFill>
                  <a:schemeClr val="bg1"/>
                </a:solidFill>
              </a:rPr>
              <a:t>Questions</a:t>
            </a:r>
            <a:r>
              <a:rPr lang="nl-NL" sz="3200" b="1" noProof="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6C39EF-FF35-4CA0-877C-8CC034C8E8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5976" y="3255264"/>
            <a:ext cx="4956048" cy="3523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+ email author</a:t>
            </a:r>
            <a:r>
              <a:rPr lang="nl-NL" noProof="0" dirty="0"/>
              <a:t> 1]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B81BEE-A5F8-40FC-8890-FBD8E2869B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5976" y="3703320"/>
            <a:ext cx="4956048" cy="3523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+ email author </a:t>
            </a:r>
            <a:r>
              <a:rPr lang="nl-NL" noProof="0" dirty="0"/>
              <a:t>2]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092388-D8E8-4C20-847A-4EEA67339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5976" y="4151376"/>
            <a:ext cx="4956048" cy="3523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+ email author </a:t>
            </a:r>
            <a:r>
              <a:rPr lang="nl-NL" noProof="0" dirty="0"/>
              <a:t>3]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11DCAD-93F8-4D68-AE27-5839AE48C4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5976" y="4599432"/>
            <a:ext cx="4956048" cy="3523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+ email author </a:t>
            </a:r>
            <a:r>
              <a:rPr lang="nl-NL" noProof="0" dirty="0"/>
              <a:t>4]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A8D1CD-A1BB-4150-8DCA-ED6D03D80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5976" y="5047488"/>
            <a:ext cx="4956048" cy="3523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dirty="0"/>
              <a:t>[</a:t>
            </a:r>
            <a:r>
              <a:rPr lang="en-US" noProof="0" dirty="0"/>
              <a:t>titles + name + email author </a:t>
            </a:r>
            <a:r>
              <a:rPr lang="nl-NL" noProof="0" dirty="0"/>
              <a:t>5]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6DFF1F-1320-4F9A-BF1E-227FF90FB2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09" y="6328194"/>
            <a:ext cx="657292" cy="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3860FF9-EA86-41A2-B93E-5D4A52AF0379}"/>
              </a:ext>
            </a:extLst>
          </p:cNvPr>
          <p:cNvGrpSpPr/>
          <p:nvPr userDrawn="1"/>
        </p:nvGrpSpPr>
        <p:grpSpPr>
          <a:xfrm>
            <a:off x="-3969" y="-2777"/>
            <a:ext cx="6720682" cy="6860777"/>
            <a:chOff x="-3969" y="-2777"/>
            <a:chExt cx="6720682" cy="686077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6ACD4D9-F4DC-42EA-AA71-15992EBB3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2017" y="-2777"/>
              <a:ext cx="297607" cy="105490"/>
            </a:xfrm>
            <a:custGeom>
              <a:avLst/>
              <a:gdLst>
                <a:gd name="connsiteX0" fmla="*/ 0 w 297607"/>
                <a:gd name="connsiteY0" fmla="*/ 0 h 105490"/>
                <a:gd name="connsiteX1" fmla="*/ 297607 w 297607"/>
                <a:gd name="connsiteY1" fmla="*/ 0 h 105490"/>
                <a:gd name="connsiteX2" fmla="*/ 294459 w 297607"/>
                <a:gd name="connsiteY2" fmla="*/ 12997 h 105490"/>
                <a:gd name="connsiteX3" fmla="*/ 204296 w 297607"/>
                <a:gd name="connsiteY3" fmla="*/ 96034 h 105490"/>
                <a:gd name="connsiteX4" fmla="*/ 200043 w 297607"/>
                <a:gd name="connsiteY4" fmla="*/ 97746 h 105490"/>
                <a:gd name="connsiteX5" fmla="*/ 197492 w 297607"/>
                <a:gd name="connsiteY5" fmla="*/ 98602 h 105490"/>
                <a:gd name="connsiteX6" fmla="*/ 156 w 297607"/>
                <a:gd name="connsiteY6" fmla="*/ 1012 h 10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607" h="105490">
                  <a:moveTo>
                    <a:pt x="0" y="0"/>
                  </a:moveTo>
                  <a:lnTo>
                    <a:pt x="297607" y="0"/>
                  </a:lnTo>
                  <a:lnTo>
                    <a:pt x="294459" y="12997"/>
                  </a:lnTo>
                  <a:cubicBezTo>
                    <a:pt x="276596" y="51519"/>
                    <a:pt x="245125" y="81481"/>
                    <a:pt x="204296" y="96034"/>
                  </a:cubicBezTo>
                  <a:cubicBezTo>
                    <a:pt x="204296" y="96034"/>
                    <a:pt x="204296" y="96034"/>
                    <a:pt x="200043" y="97746"/>
                  </a:cubicBezTo>
                  <a:cubicBezTo>
                    <a:pt x="199193" y="97746"/>
                    <a:pt x="198342" y="97746"/>
                    <a:pt x="197492" y="98602"/>
                  </a:cubicBezTo>
                  <a:cubicBezTo>
                    <a:pt x="118387" y="123427"/>
                    <a:pt x="29075" y="78913"/>
                    <a:pt x="156" y="101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 dirty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FCA3ED82-197D-4B7A-8B12-988A3DD28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5763" y="57150"/>
              <a:ext cx="360363" cy="319088"/>
            </a:xfrm>
            <a:custGeom>
              <a:avLst/>
              <a:gdLst>
                <a:gd name="T0" fmla="*/ 212 w 422"/>
                <a:gd name="T1" fmla="*/ 374 h 374"/>
                <a:gd name="T2" fmla="*/ 305 w 422"/>
                <a:gd name="T3" fmla="*/ 349 h 374"/>
                <a:gd name="T4" fmla="*/ 322 w 422"/>
                <a:gd name="T5" fmla="*/ 338 h 374"/>
                <a:gd name="T6" fmla="*/ 374 w 422"/>
                <a:gd name="T7" fmla="*/ 93 h 374"/>
                <a:gd name="T8" fmla="*/ 212 w 422"/>
                <a:gd name="T9" fmla="*/ 0 h 374"/>
                <a:gd name="T10" fmla="*/ 119 w 422"/>
                <a:gd name="T11" fmla="*/ 25 h 374"/>
                <a:gd name="T12" fmla="*/ 118 w 422"/>
                <a:gd name="T13" fmla="*/ 26 h 374"/>
                <a:gd name="T14" fmla="*/ 110 w 422"/>
                <a:gd name="T15" fmla="*/ 31 h 374"/>
                <a:gd name="T16" fmla="*/ 50 w 422"/>
                <a:gd name="T17" fmla="*/ 281 h 374"/>
                <a:gd name="T18" fmla="*/ 212 w 422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374">
                  <a:moveTo>
                    <a:pt x="212" y="374"/>
                  </a:moveTo>
                  <a:cubicBezTo>
                    <a:pt x="244" y="374"/>
                    <a:pt x="277" y="366"/>
                    <a:pt x="305" y="349"/>
                  </a:cubicBezTo>
                  <a:cubicBezTo>
                    <a:pt x="311" y="346"/>
                    <a:pt x="317" y="342"/>
                    <a:pt x="322" y="338"/>
                  </a:cubicBezTo>
                  <a:cubicBezTo>
                    <a:pt x="400" y="282"/>
                    <a:pt x="422" y="177"/>
                    <a:pt x="374" y="93"/>
                  </a:cubicBezTo>
                  <a:cubicBezTo>
                    <a:pt x="341" y="35"/>
                    <a:pt x="279" y="0"/>
                    <a:pt x="212" y="0"/>
                  </a:cubicBezTo>
                  <a:cubicBezTo>
                    <a:pt x="180" y="0"/>
                    <a:pt x="148" y="9"/>
                    <a:pt x="119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5" y="27"/>
                    <a:pt x="113" y="29"/>
                    <a:pt x="110" y="31"/>
                  </a:cubicBezTo>
                  <a:cubicBezTo>
                    <a:pt x="26" y="85"/>
                    <a:pt x="0" y="195"/>
                    <a:pt x="50" y="281"/>
                  </a:cubicBezTo>
                  <a:cubicBezTo>
                    <a:pt x="83" y="339"/>
                    <a:pt x="145" y="374"/>
                    <a:pt x="212" y="37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9F6E7C2-8195-4681-BF04-C5EB8BB6D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4588" y="428625"/>
              <a:ext cx="325438" cy="336550"/>
            </a:xfrm>
            <a:custGeom>
              <a:avLst/>
              <a:gdLst>
                <a:gd name="T0" fmla="*/ 294 w 382"/>
                <a:gd name="T1" fmla="*/ 343 h 394"/>
                <a:gd name="T2" fmla="*/ 312 w 382"/>
                <a:gd name="T3" fmla="*/ 330 h 394"/>
                <a:gd name="T4" fmla="*/ 378 w 382"/>
                <a:gd name="T5" fmla="*/ 203 h 394"/>
                <a:gd name="T6" fmla="*/ 334 w 382"/>
                <a:gd name="T7" fmla="*/ 67 h 394"/>
                <a:gd name="T8" fmla="*/ 192 w 382"/>
                <a:gd name="T9" fmla="*/ 0 h 394"/>
                <a:gd name="T10" fmla="*/ 191 w 382"/>
                <a:gd name="T11" fmla="*/ 0 h 394"/>
                <a:gd name="T12" fmla="*/ 71 w 382"/>
                <a:gd name="T13" fmla="*/ 44 h 394"/>
                <a:gd name="T14" fmla="*/ 70 w 382"/>
                <a:gd name="T15" fmla="*/ 45 h 394"/>
                <a:gd name="T16" fmla="*/ 4 w 382"/>
                <a:gd name="T17" fmla="*/ 172 h 394"/>
                <a:gd name="T18" fmla="*/ 48 w 382"/>
                <a:gd name="T19" fmla="*/ 308 h 394"/>
                <a:gd name="T20" fmla="*/ 294 w 382"/>
                <a:gd name="T21" fmla="*/ 3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394">
                  <a:moveTo>
                    <a:pt x="294" y="343"/>
                  </a:moveTo>
                  <a:cubicBezTo>
                    <a:pt x="300" y="339"/>
                    <a:pt x="306" y="335"/>
                    <a:pt x="312" y="330"/>
                  </a:cubicBezTo>
                  <a:cubicBezTo>
                    <a:pt x="350" y="298"/>
                    <a:pt x="373" y="253"/>
                    <a:pt x="378" y="203"/>
                  </a:cubicBezTo>
                  <a:cubicBezTo>
                    <a:pt x="382" y="154"/>
                    <a:pt x="367" y="105"/>
                    <a:pt x="334" y="67"/>
                  </a:cubicBezTo>
                  <a:cubicBezTo>
                    <a:pt x="299" y="24"/>
                    <a:pt x="247" y="0"/>
                    <a:pt x="19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47" y="0"/>
                    <a:pt x="105" y="15"/>
                    <a:pt x="71" y="44"/>
                  </a:cubicBezTo>
                  <a:cubicBezTo>
                    <a:pt x="71" y="44"/>
                    <a:pt x="70" y="45"/>
                    <a:pt x="70" y="45"/>
                  </a:cubicBezTo>
                  <a:cubicBezTo>
                    <a:pt x="32" y="77"/>
                    <a:pt x="8" y="122"/>
                    <a:pt x="4" y="172"/>
                  </a:cubicBezTo>
                  <a:cubicBezTo>
                    <a:pt x="0" y="222"/>
                    <a:pt x="15" y="270"/>
                    <a:pt x="48" y="308"/>
                  </a:cubicBezTo>
                  <a:cubicBezTo>
                    <a:pt x="107" y="379"/>
                    <a:pt x="218" y="394"/>
                    <a:pt x="294" y="34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AC8B1B77-350C-4600-AA30-30BC698C6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4763" y="882650"/>
              <a:ext cx="357188" cy="336550"/>
            </a:xfrm>
            <a:custGeom>
              <a:avLst/>
              <a:gdLst>
                <a:gd name="T0" fmla="*/ 66 w 419"/>
                <a:gd name="T1" fmla="*/ 308 h 395"/>
                <a:gd name="T2" fmla="*/ 66 w 419"/>
                <a:gd name="T3" fmla="*/ 309 h 395"/>
                <a:gd name="T4" fmla="*/ 67 w 419"/>
                <a:gd name="T5" fmla="*/ 309 h 395"/>
                <a:gd name="T6" fmla="*/ 330 w 419"/>
                <a:gd name="T7" fmla="*/ 331 h 395"/>
                <a:gd name="T8" fmla="*/ 352 w 419"/>
                <a:gd name="T9" fmla="*/ 68 h 395"/>
                <a:gd name="T10" fmla="*/ 341 w 419"/>
                <a:gd name="T11" fmla="*/ 55 h 395"/>
                <a:gd name="T12" fmla="*/ 209 w 419"/>
                <a:gd name="T13" fmla="*/ 0 h 395"/>
                <a:gd name="T14" fmla="*/ 88 w 419"/>
                <a:gd name="T15" fmla="*/ 45 h 395"/>
                <a:gd name="T16" fmla="*/ 56 w 419"/>
                <a:gd name="T17" fmla="*/ 295 h 395"/>
                <a:gd name="T18" fmla="*/ 66 w 419"/>
                <a:gd name="T19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95">
                  <a:moveTo>
                    <a:pt x="66" y="308"/>
                  </a:moveTo>
                  <a:cubicBezTo>
                    <a:pt x="66" y="308"/>
                    <a:pt x="66" y="308"/>
                    <a:pt x="66" y="309"/>
                  </a:cubicBezTo>
                  <a:cubicBezTo>
                    <a:pt x="67" y="309"/>
                    <a:pt x="67" y="309"/>
                    <a:pt x="67" y="309"/>
                  </a:cubicBezTo>
                  <a:cubicBezTo>
                    <a:pt x="130" y="384"/>
                    <a:pt x="254" y="395"/>
                    <a:pt x="330" y="331"/>
                  </a:cubicBezTo>
                  <a:cubicBezTo>
                    <a:pt x="409" y="265"/>
                    <a:pt x="419" y="147"/>
                    <a:pt x="352" y="68"/>
                  </a:cubicBezTo>
                  <a:cubicBezTo>
                    <a:pt x="349" y="63"/>
                    <a:pt x="345" y="59"/>
                    <a:pt x="341" y="55"/>
                  </a:cubicBezTo>
                  <a:cubicBezTo>
                    <a:pt x="306" y="20"/>
                    <a:pt x="259" y="0"/>
                    <a:pt x="209" y="0"/>
                  </a:cubicBezTo>
                  <a:cubicBezTo>
                    <a:pt x="165" y="0"/>
                    <a:pt x="122" y="16"/>
                    <a:pt x="88" y="45"/>
                  </a:cubicBezTo>
                  <a:cubicBezTo>
                    <a:pt x="15" y="106"/>
                    <a:pt x="0" y="217"/>
                    <a:pt x="56" y="295"/>
                  </a:cubicBezTo>
                  <a:cubicBezTo>
                    <a:pt x="59" y="299"/>
                    <a:pt x="62" y="304"/>
                    <a:pt x="66" y="30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DF852905-43F9-4FDD-9CC1-80D79025A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513" y="885825"/>
              <a:ext cx="357188" cy="336550"/>
            </a:xfrm>
            <a:custGeom>
              <a:avLst/>
              <a:gdLst>
                <a:gd name="T0" fmla="*/ 352 w 418"/>
                <a:gd name="T1" fmla="*/ 308 h 395"/>
                <a:gd name="T2" fmla="*/ 356 w 418"/>
                <a:gd name="T3" fmla="*/ 304 h 395"/>
                <a:gd name="T4" fmla="*/ 329 w 418"/>
                <a:gd name="T5" fmla="*/ 44 h 395"/>
                <a:gd name="T6" fmla="*/ 210 w 418"/>
                <a:gd name="T7" fmla="*/ 0 h 395"/>
                <a:gd name="T8" fmla="*/ 67 w 418"/>
                <a:gd name="T9" fmla="*/ 67 h 395"/>
                <a:gd name="T10" fmla="*/ 66 w 418"/>
                <a:gd name="T11" fmla="*/ 67 h 395"/>
                <a:gd name="T12" fmla="*/ 57 w 418"/>
                <a:gd name="T13" fmla="*/ 79 h 395"/>
                <a:gd name="T14" fmla="*/ 89 w 418"/>
                <a:gd name="T15" fmla="*/ 331 h 395"/>
                <a:gd name="T16" fmla="*/ 352 w 418"/>
                <a:gd name="T17" fmla="*/ 30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52" y="308"/>
                  </a:moveTo>
                  <a:cubicBezTo>
                    <a:pt x="353" y="307"/>
                    <a:pt x="354" y="305"/>
                    <a:pt x="356" y="304"/>
                  </a:cubicBezTo>
                  <a:cubicBezTo>
                    <a:pt x="418" y="225"/>
                    <a:pt x="407" y="109"/>
                    <a:pt x="329" y="44"/>
                  </a:cubicBezTo>
                  <a:cubicBezTo>
                    <a:pt x="296" y="15"/>
                    <a:pt x="253" y="0"/>
                    <a:pt x="210" y="0"/>
                  </a:cubicBezTo>
                  <a:cubicBezTo>
                    <a:pt x="154" y="0"/>
                    <a:pt x="102" y="24"/>
                    <a:pt x="67" y="67"/>
                  </a:cubicBezTo>
                  <a:cubicBezTo>
                    <a:pt x="67" y="67"/>
                    <a:pt x="67" y="67"/>
                    <a:pt x="66" y="67"/>
                  </a:cubicBezTo>
                  <a:cubicBezTo>
                    <a:pt x="63" y="71"/>
                    <a:pt x="60" y="75"/>
                    <a:pt x="57" y="79"/>
                  </a:cubicBezTo>
                  <a:cubicBezTo>
                    <a:pt x="0" y="158"/>
                    <a:pt x="14" y="268"/>
                    <a:pt x="89" y="331"/>
                  </a:cubicBezTo>
                  <a:cubicBezTo>
                    <a:pt x="165" y="395"/>
                    <a:pt x="288" y="384"/>
                    <a:pt x="352" y="30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075AC9-E4C0-45EB-981E-2EDDE9EB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969" y="2625725"/>
              <a:ext cx="202428" cy="320405"/>
            </a:xfrm>
            <a:custGeom>
              <a:avLst/>
              <a:gdLst>
                <a:gd name="connsiteX0" fmla="*/ 42247 w 202428"/>
                <a:gd name="connsiteY0" fmla="*/ 0 h 320405"/>
                <a:gd name="connsiteX1" fmla="*/ 69650 w 202428"/>
                <a:gd name="connsiteY1" fmla="*/ 2565 h 320405"/>
                <a:gd name="connsiteX2" fmla="*/ 200674 w 202428"/>
                <a:gd name="connsiteY2" fmla="*/ 182929 h 320405"/>
                <a:gd name="connsiteX3" fmla="*/ 199817 w 202428"/>
                <a:gd name="connsiteY3" fmla="*/ 188058 h 320405"/>
                <a:gd name="connsiteX4" fmla="*/ 14843 w 202428"/>
                <a:gd name="connsiteY4" fmla="*/ 317989 h 320405"/>
                <a:gd name="connsiteX5" fmla="*/ 0 w 202428"/>
                <a:gd name="connsiteY5" fmla="*/ 312246 h 320405"/>
                <a:gd name="connsiteX6" fmla="*/ 0 w 202428"/>
                <a:gd name="connsiteY6" fmla="*/ 7514 h 32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428" h="320405">
                  <a:moveTo>
                    <a:pt x="42247" y="0"/>
                  </a:moveTo>
                  <a:cubicBezTo>
                    <a:pt x="51667" y="0"/>
                    <a:pt x="61087" y="855"/>
                    <a:pt x="69650" y="2565"/>
                  </a:cubicBezTo>
                  <a:cubicBezTo>
                    <a:pt x="154430" y="17096"/>
                    <a:pt x="213519" y="98303"/>
                    <a:pt x="200674" y="182929"/>
                  </a:cubicBezTo>
                  <a:cubicBezTo>
                    <a:pt x="200674" y="184639"/>
                    <a:pt x="199817" y="186348"/>
                    <a:pt x="199817" y="188058"/>
                  </a:cubicBezTo>
                  <a:cubicBezTo>
                    <a:pt x="184403" y="273539"/>
                    <a:pt x="100479" y="333375"/>
                    <a:pt x="14843" y="317989"/>
                  </a:cubicBezTo>
                  <a:lnTo>
                    <a:pt x="0" y="312246"/>
                  </a:lnTo>
                  <a:lnTo>
                    <a:pt x="0" y="7514"/>
                  </a:ln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BC75BF1-8E22-42EF-A7C7-AECA5A783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968" y="3272794"/>
              <a:ext cx="146023" cy="323605"/>
            </a:xfrm>
            <a:custGeom>
              <a:avLst/>
              <a:gdLst>
                <a:gd name="connsiteX0" fmla="*/ 0 w 146023"/>
                <a:gd name="connsiteY0" fmla="*/ 0 h 323605"/>
                <a:gd name="connsiteX1" fmla="*/ 48409 w 146023"/>
                <a:gd name="connsiteY1" fmla="*/ 9694 h 323605"/>
                <a:gd name="connsiteX2" fmla="*/ 99919 w 146023"/>
                <a:gd name="connsiteY2" fmla="*/ 44279 h 323605"/>
                <a:gd name="connsiteX3" fmla="*/ 145991 w 146023"/>
                <a:gd name="connsiteY3" fmla="*/ 156655 h 323605"/>
                <a:gd name="connsiteX4" fmla="*/ 145991 w 146023"/>
                <a:gd name="connsiteY4" fmla="*/ 161763 h 323605"/>
                <a:gd name="connsiteX5" fmla="*/ 145991 w 146023"/>
                <a:gd name="connsiteY5" fmla="*/ 166019 h 323605"/>
                <a:gd name="connsiteX6" fmla="*/ 145991 w 146023"/>
                <a:gd name="connsiteY6" fmla="*/ 166871 h 323605"/>
                <a:gd name="connsiteX7" fmla="*/ 99919 w 146023"/>
                <a:gd name="connsiteY7" fmla="*/ 279246 h 323605"/>
                <a:gd name="connsiteX8" fmla="*/ 48729 w 146023"/>
                <a:gd name="connsiteY8" fmla="*/ 314151 h 323605"/>
                <a:gd name="connsiteX9" fmla="*/ 0 w 146023"/>
                <a:gd name="connsiteY9" fmla="*/ 323605 h 32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23" h="323605">
                  <a:moveTo>
                    <a:pt x="0" y="0"/>
                  </a:moveTo>
                  <a:lnTo>
                    <a:pt x="48409" y="9694"/>
                  </a:lnTo>
                  <a:cubicBezTo>
                    <a:pt x="67499" y="17675"/>
                    <a:pt x="84989" y="29381"/>
                    <a:pt x="99919" y="44279"/>
                  </a:cubicBezTo>
                  <a:cubicBezTo>
                    <a:pt x="129780" y="74927"/>
                    <a:pt x="146844" y="114940"/>
                    <a:pt x="145991" y="156655"/>
                  </a:cubicBezTo>
                  <a:cubicBezTo>
                    <a:pt x="145991" y="159209"/>
                    <a:pt x="145991" y="160911"/>
                    <a:pt x="145991" y="161763"/>
                  </a:cubicBezTo>
                  <a:cubicBezTo>
                    <a:pt x="145991" y="163465"/>
                    <a:pt x="145991" y="164317"/>
                    <a:pt x="145991" y="166019"/>
                  </a:cubicBezTo>
                  <a:cubicBezTo>
                    <a:pt x="145991" y="166019"/>
                    <a:pt x="145991" y="166019"/>
                    <a:pt x="145991" y="166871"/>
                  </a:cubicBezTo>
                  <a:cubicBezTo>
                    <a:pt x="146844" y="209437"/>
                    <a:pt x="130634" y="249450"/>
                    <a:pt x="99919" y="279246"/>
                  </a:cubicBezTo>
                  <a:cubicBezTo>
                    <a:pt x="84989" y="294570"/>
                    <a:pt x="67712" y="306276"/>
                    <a:pt x="48729" y="314151"/>
                  </a:cubicBezTo>
                  <a:lnTo>
                    <a:pt x="0" y="323605"/>
                  </a:ln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DC2F9D-0020-40C7-BBB3-7AF4C024E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969" y="3924300"/>
              <a:ext cx="203994" cy="318906"/>
            </a:xfrm>
            <a:custGeom>
              <a:avLst/>
              <a:gdLst>
                <a:gd name="connsiteX0" fmla="*/ 44382 w 203994"/>
                <a:gd name="connsiteY0" fmla="*/ 0 h 318906"/>
                <a:gd name="connsiteX1" fmla="*/ 201433 w 203994"/>
                <a:gd name="connsiteY1" fmla="*/ 131014 h 318906"/>
                <a:gd name="connsiteX2" fmla="*/ 201433 w 203994"/>
                <a:gd name="connsiteY2" fmla="*/ 131865 h 318906"/>
                <a:gd name="connsiteX3" fmla="*/ 203994 w 203994"/>
                <a:gd name="connsiteY3" fmla="*/ 159939 h 318906"/>
                <a:gd name="connsiteX4" fmla="*/ 72549 w 203994"/>
                <a:gd name="connsiteY4" fmla="*/ 316475 h 318906"/>
                <a:gd name="connsiteX5" fmla="*/ 9400 w 203994"/>
                <a:gd name="connsiteY5" fmla="*/ 314827 h 318906"/>
                <a:gd name="connsiteX6" fmla="*/ 0 w 203994"/>
                <a:gd name="connsiteY6" fmla="*/ 310643 h 318906"/>
                <a:gd name="connsiteX7" fmla="*/ 0 w 203994"/>
                <a:gd name="connsiteY7" fmla="*/ 8771 h 318906"/>
                <a:gd name="connsiteX8" fmla="*/ 16215 w 203994"/>
                <a:gd name="connsiteY8" fmla="*/ 2552 h 318906"/>
                <a:gd name="connsiteX9" fmla="*/ 44382 w 203994"/>
                <a:gd name="connsiteY9" fmla="*/ 0 h 3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994" h="318906">
                  <a:moveTo>
                    <a:pt x="44382" y="0"/>
                  </a:moveTo>
                  <a:cubicBezTo>
                    <a:pt x="122054" y="0"/>
                    <a:pt x="187777" y="55298"/>
                    <a:pt x="201433" y="131014"/>
                  </a:cubicBezTo>
                  <a:cubicBezTo>
                    <a:pt x="201433" y="131014"/>
                    <a:pt x="201433" y="131865"/>
                    <a:pt x="201433" y="131865"/>
                  </a:cubicBezTo>
                  <a:cubicBezTo>
                    <a:pt x="203140" y="141223"/>
                    <a:pt x="203994" y="150581"/>
                    <a:pt x="203994" y="159939"/>
                  </a:cubicBezTo>
                  <a:cubicBezTo>
                    <a:pt x="203994" y="237356"/>
                    <a:pt x="149367" y="302863"/>
                    <a:pt x="72549" y="316475"/>
                  </a:cubicBezTo>
                  <a:cubicBezTo>
                    <a:pt x="50997" y="320303"/>
                    <a:pt x="29605" y="319506"/>
                    <a:pt x="9400" y="314827"/>
                  </a:cubicBezTo>
                  <a:lnTo>
                    <a:pt x="0" y="310643"/>
                  </a:lnTo>
                  <a:lnTo>
                    <a:pt x="0" y="8771"/>
                  </a:lnTo>
                  <a:lnTo>
                    <a:pt x="16215" y="2552"/>
                  </a:lnTo>
                  <a:cubicBezTo>
                    <a:pt x="25604" y="851"/>
                    <a:pt x="34993" y="0"/>
                    <a:pt x="44382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 dirty="0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882A01A0-9CB0-4EBE-8503-F222AAA8CE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63" y="4548188"/>
              <a:ext cx="357188" cy="319088"/>
            </a:xfrm>
            <a:custGeom>
              <a:avLst/>
              <a:gdLst>
                <a:gd name="T0" fmla="*/ 387 w 419"/>
                <a:gd name="T1" fmla="*/ 128 h 375"/>
                <a:gd name="T2" fmla="*/ 384 w 419"/>
                <a:gd name="T3" fmla="*/ 123 h 375"/>
                <a:gd name="T4" fmla="*/ 209 w 419"/>
                <a:gd name="T5" fmla="*/ 0 h 375"/>
                <a:gd name="T6" fmla="*/ 144 w 419"/>
                <a:gd name="T7" fmla="*/ 12 h 375"/>
                <a:gd name="T8" fmla="*/ 32 w 419"/>
                <a:gd name="T9" fmla="*/ 247 h 375"/>
                <a:gd name="T10" fmla="*/ 34 w 419"/>
                <a:gd name="T11" fmla="*/ 253 h 375"/>
                <a:gd name="T12" fmla="*/ 210 w 419"/>
                <a:gd name="T13" fmla="*/ 375 h 375"/>
                <a:gd name="T14" fmla="*/ 274 w 419"/>
                <a:gd name="T15" fmla="*/ 364 h 375"/>
                <a:gd name="T16" fmla="*/ 387 w 419"/>
                <a:gd name="T17" fmla="*/ 12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75">
                  <a:moveTo>
                    <a:pt x="387" y="128"/>
                  </a:moveTo>
                  <a:cubicBezTo>
                    <a:pt x="386" y="127"/>
                    <a:pt x="386" y="125"/>
                    <a:pt x="384" y="123"/>
                  </a:cubicBezTo>
                  <a:cubicBezTo>
                    <a:pt x="358" y="50"/>
                    <a:pt x="287" y="0"/>
                    <a:pt x="209" y="0"/>
                  </a:cubicBezTo>
                  <a:cubicBezTo>
                    <a:pt x="187" y="0"/>
                    <a:pt x="166" y="4"/>
                    <a:pt x="144" y="12"/>
                  </a:cubicBezTo>
                  <a:cubicBezTo>
                    <a:pt x="50" y="47"/>
                    <a:pt x="0" y="152"/>
                    <a:pt x="32" y="247"/>
                  </a:cubicBezTo>
                  <a:cubicBezTo>
                    <a:pt x="33" y="249"/>
                    <a:pt x="34" y="251"/>
                    <a:pt x="34" y="253"/>
                  </a:cubicBezTo>
                  <a:cubicBezTo>
                    <a:pt x="61" y="326"/>
                    <a:pt x="131" y="375"/>
                    <a:pt x="210" y="375"/>
                  </a:cubicBezTo>
                  <a:cubicBezTo>
                    <a:pt x="232" y="375"/>
                    <a:pt x="253" y="372"/>
                    <a:pt x="274" y="364"/>
                  </a:cubicBezTo>
                  <a:cubicBezTo>
                    <a:pt x="370" y="329"/>
                    <a:pt x="419" y="225"/>
                    <a:pt x="387" y="12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D1C6E2C-BB71-4573-81D1-A49363B4F7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7500" y="5132388"/>
              <a:ext cx="330200" cy="320675"/>
            </a:xfrm>
            <a:custGeom>
              <a:avLst/>
              <a:gdLst>
                <a:gd name="T0" fmla="*/ 348 w 387"/>
                <a:gd name="T1" fmla="*/ 83 h 375"/>
                <a:gd name="T2" fmla="*/ 193 w 387"/>
                <a:gd name="T3" fmla="*/ 0 h 375"/>
                <a:gd name="T4" fmla="*/ 99 w 387"/>
                <a:gd name="T5" fmla="*/ 25 h 375"/>
                <a:gd name="T6" fmla="*/ 12 w 387"/>
                <a:gd name="T7" fmla="*/ 139 h 375"/>
                <a:gd name="T8" fmla="*/ 31 w 387"/>
                <a:gd name="T9" fmla="*/ 281 h 375"/>
                <a:gd name="T10" fmla="*/ 32 w 387"/>
                <a:gd name="T11" fmla="*/ 281 h 375"/>
                <a:gd name="T12" fmla="*/ 37 w 387"/>
                <a:gd name="T13" fmla="*/ 289 h 375"/>
                <a:gd name="T14" fmla="*/ 194 w 387"/>
                <a:gd name="T15" fmla="*/ 375 h 375"/>
                <a:gd name="T16" fmla="*/ 287 w 387"/>
                <a:gd name="T17" fmla="*/ 349 h 375"/>
                <a:gd name="T18" fmla="*/ 374 w 387"/>
                <a:gd name="T19" fmla="*/ 236 h 375"/>
                <a:gd name="T20" fmla="*/ 355 w 387"/>
                <a:gd name="T21" fmla="*/ 94 h 375"/>
                <a:gd name="T22" fmla="*/ 348 w 387"/>
                <a:gd name="T23" fmla="*/ 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7" h="375">
                  <a:moveTo>
                    <a:pt x="348" y="83"/>
                  </a:moveTo>
                  <a:cubicBezTo>
                    <a:pt x="314" y="31"/>
                    <a:pt x="256" y="0"/>
                    <a:pt x="193" y="0"/>
                  </a:cubicBezTo>
                  <a:cubicBezTo>
                    <a:pt x="160" y="0"/>
                    <a:pt x="128" y="8"/>
                    <a:pt x="99" y="25"/>
                  </a:cubicBezTo>
                  <a:cubicBezTo>
                    <a:pt x="56" y="50"/>
                    <a:pt x="25" y="91"/>
                    <a:pt x="12" y="139"/>
                  </a:cubicBezTo>
                  <a:cubicBezTo>
                    <a:pt x="0" y="187"/>
                    <a:pt x="6" y="238"/>
                    <a:pt x="31" y="281"/>
                  </a:cubicBezTo>
                  <a:cubicBezTo>
                    <a:pt x="31" y="281"/>
                    <a:pt x="31" y="281"/>
                    <a:pt x="32" y="281"/>
                  </a:cubicBezTo>
                  <a:cubicBezTo>
                    <a:pt x="33" y="284"/>
                    <a:pt x="35" y="287"/>
                    <a:pt x="37" y="289"/>
                  </a:cubicBezTo>
                  <a:cubicBezTo>
                    <a:pt x="71" y="343"/>
                    <a:pt x="130" y="375"/>
                    <a:pt x="194" y="375"/>
                  </a:cubicBezTo>
                  <a:cubicBezTo>
                    <a:pt x="226" y="375"/>
                    <a:pt x="259" y="366"/>
                    <a:pt x="287" y="349"/>
                  </a:cubicBezTo>
                  <a:cubicBezTo>
                    <a:pt x="331" y="324"/>
                    <a:pt x="362" y="284"/>
                    <a:pt x="374" y="236"/>
                  </a:cubicBezTo>
                  <a:cubicBezTo>
                    <a:pt x="387" y="187"/>
                    <a:pt x="380" y="137"/>
                    <a:pt x="355" y="94"/>
                  </a:cubicBezTo>
                  <a:cubicBezTo>
                    <a:pt x="353" y="90"/>
                    <a:pt x="351" y="86"/>
                    <a:pt x="348" y="8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CEDD20D6-1112-4C7B-A98C-CBDBFAEF7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9525" y="5651500"/>
              <a:ext cx="357188" cy="336550"/>
            </a:xfrm>
            <a:custGeom>
              <a:avLst/>
              <a:gdLst>
                <a:gd name="T0" fmla="*/ 330 w 419"/>
                <a:gd name="T1" fmla="*/ 43 h 394"/>
                <a:gd name="T2" fmla="*/ 210 w 419"/>
                <a:gd name="T3" fmla="*/ 0 h 394"/>
                <a:gd name="T4" fmla="*/ 67 w 419"/>
                <a:gd name="T5" fmla="*/ 66 h 394"/>
                <a:gd name="T6" fmla="*/ 63 w 419"/>
                <a:gd name="T7" fmla="*/ 71 h 394"/>
                <a:gd name="T8" fmla="*/ 89 w 419"/>
                <a:gd name="T9" fmla="*/ 330 h 394"/>
                <a:gd name="T10" fmla="*/ 352 w 419"/>
                <a:gd name="T11" fmla="*/ 308 h 394"/>
                <a:gd name="T12" fmla="*/ 353 w 419"/>
                <a:gd name="T13" fmla="*/ 307 h 394"/>
                <a:gd name="T14" fmla="*/ 365 w 419"/>
                <a:gd name="T15" fmla="*/ 291 h 394"/>
                <a:gd name="T16" fmla="*/ 330 w 419"/>
                <a:gd name="T17" fmla="*/ 4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4">
                  <a:moveTo>
                    <a:pt x="330" y="43"/>
                  </a:moveTo>
                  <a:cubicBezTo>
                    <a:pt x="296" y="15"/>
                    <a:pt x="254" y="0"/>
                    <a:pt x="210" y="0"/>
                  </a:cubicBezTo>
                  <a:cubicBezTo>
                    <a:pt x="155" y="0"/>
                    <a:pt x="103" y="24"/>
                    <a:pt x="67" y="66"/>
                  </a:cubicBezTo>
                  <a:cubicBezTo>
                    <a:pt x="66" y="68"/>
                    <a:pt x="65" y="69"/>
                    <a:pt x="63" y="71"/>
                  </a:cubicBezTo>
                  <a:cubicBezTo>
                    <a:pt x="0" y="149"/>
                    <a:pt x="12" y="266"/>
                    <a:pt x="89" y="330"/>
                  </a:cubicBezTo>
                  <a:cubicBezTo>
                    <a:pt x="165" y="394"/>
                    <a:pt x="288" y="383"/>
                    <a:pt x="352" y="308"/>
                  </a:cubicBezTo>
                  <a:cubicBezTo>
                    <a:pt x="352" y="307"/>
                    <a:pt x="352" y="307"/>
                    <a:pt x="353" y="307"/>
                  </a:cubicBezTo>
                  <a:cubicBezTo>
                    <a:pt x="357" y="302"/>
                    <a:pt x="361" y="296"/>
                    <a:pt x="365" y="291"/>
                  </a:cubicBezTo>
                  <a:cubicBezTo>
                    <a:pt x="419" y="211"/>
                    <a:pt x="404" y="105"/>
                    <a:pt x="330" y="4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A808C1C-1B9E-4801-BF0D-B228B69DC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75" y="5661025"/>
              <a:ext cx="342900" cy="334963"/>
            </a:xfrm>
            <a:custGeom>
              <a:avLst/>
              <a:gdLst>
                <a:gd name="T0" fmla="*/ 344 w 401"/>
                <a:gd name="T1" fmla="*/ 58 h 392"/>
                <a:gd name="T2" fmla="*/ 209 w 401"/>
                <a:gd name="T3" fmla="*/ 0 h 392"/>
                <a:gd name="T4" fmla="*/ 89 w 401"/>
                <a:gd name="T5" fmla="*/ 44 h 392"/>
                <a:gd name="T6" fmla="*/ 67 w 401"/>
                <a:gd name="T7" fmla="*/ 308 h 392"/>
                <a:gd name="T8" fmla="*/ 74 w 401"/>
                <a:gd name="T9" fmla="*/ 316 h 392"/>
                <a:gd name="T10" fmla="*/ 330 w 401"/>
                <a:gd name="T11" fmla="*/ 331 h 392"/>
                <a:gd name="T12" fmla="*/ 396 w 401"/>
                <a:gd name="T13" fmla="*/ 204 h 392"/>
                <a:gd name="T14" fmla="*/ 353 w 401"/>
                <a:gd name="T15" fmla="*/ 67 h 392"/>
                <a:gd name="T16" fmla="*/ 344 w 401"/>
                <a:gd name="T17" fmla="*/ 5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92">
                  <a:moveTo>
                    <a:pt x="344" y="58"/>
                  </a:moveTo>
                  <a:cubicBezTo>
                    <a:pt x="309" y="21"/>
                    <a:pt x="260" y="0"/>
                    <a:pt x="209" y="0"/>
                  </a:cubicBezTo>
                  <a:cubicBezTo>
                    <a:pt x="165" y="0"/>
                    <a:pt x="122" y="16"/>
                    <a:pt x="89" y="44"/>
                  </a:cubicBezTo>
                  <a:cubicBezTo>
                    <a:pt x="10" y="111"/>
                    <a:pt x="0" y="229"/>
                    <a:pt x="67" y="308"/>
                  </a:cubicBezTo>
                  <a:cubicBezTo>
                    <a:pt x="69" y="311"/>
                    <a:pt x="72" y="314"/>
                    <a:pt x="74" y="316"/>
                  </a:cubicBezTo>
                  <a:cubicBezTo>
                    <a:pt x="140" y="386"/>
                    <a:pt x="257" y="392"/>
                    <a:pt x="330" y="331"/>
                  </a:cubicBezTo>
                  <a:cubicBezTo>
                    <a:pt x="369" y="299"/>
                    <a:pt x="392" y="253"/>
                    <a:pt x="396" y="204"/>
                  </a:cubicBezTo>
                  <a:cubicBezTo>
                    <a:pt x="401" y="154"/>
                    <a:pt x="385" y="106"/>
                    <a:pt x="353" y="67"/>
                  </a:cubicBezTo>
                  <a:cubicBezTo>
                    <a:pt x="350" y="64"/>
                    <a:pt x="347" y="61"/>
                    <a:pt x="344" y="5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74706F68-AA0F-41E4-81BC-52A677BBE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5500" y="6110288"/>
              <a:ext cx="339725" cy="334963"/>
            </a:xfrm>
            <a:custGeom>
              <a:avLst/>
              <a:gdLst>
                <a:gd name="T0" fmla="*/ 207 w 398"/>
                <a:gd name="T1" fmla="*/ 0 h 394"/>
                <a:gd name="T2" fmla="*/ 86 w 398"/>
                <a:gd name="T3" fmla="*/ 44 h 394"/>
                <a:gd name="T4" fmla="*/ 76 w 398"/>
                <a:gd name="T5" fmla="*/ 54 h 394"/>
                <a:gd name="T6" fmla="*/ 63 w 398"/>
                <a:gd name="T7" fmla="*/ 308 h 394"/>
                <a:gd name="T8" fmla="*/ 324 w 398"/>
                <a:gd name="T9" fmla="*/ 333 h 394"/>
                <a:gd name="T10" fmla="*/ 324 w 398"/>
                <a:gd name="T11" fmla="*/ 333 h 394"/>
                <a:gd name="T12" fmla="*/ 327 w 398"/>
                <a:gd name="T13" fmla="*/ 330 h 394"/>
                <a:gd name="T14" fmla="*/ 394 w 398"/>
                <a:gd name="T15" fmla="*/ 203 h 394"/>
                <a:gd name="T16" fmla="*/ 350 w 398"/>
                <a:gd name="T17" fmla="*/ 67 h 394"/>
                <a:gd name="T18" fmla="*/ 207 w 398"/>
                <a:gd name="T1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394">
                  <a:moveTo>
                    <a:pt x="207" y="0"/>
                  </a:moveTo>
                  <a:cubicBezTo>
                    <a:pt x="163" y="0"/>
                    <a:pt x="121" y="16"/>
                    <a:pt x="86" y="44"/>
                  </a:cubicBezTo>
                  <a:cubicBezTo>
                    <a:pt x="83" y="47"/>
                    <a:pt x="79" y="50"/>
                    <a:pt x="76" y="54"/>
                  </a:cubicBezTo>
                  <a:cubicBezTo>
                    <a:pt x="6" y="122"/>
                    <a:pt x="0" y="234"/>
                    <a:pt x="63" y="308"/>
                  </a:cubicBezTo>
                  <a:cubicBezTo>
                    <a:pt x="126" y="383"/>
                    <a:pt x="247" y="394"/>
                    <a:pt x="324" y="333"/>
                  </a:cubicBezTo>
                  <a:cubicBezTo>
                    <a:pt x="324" y="333"/>
                    <a:pt x="324" y="333"/>
                    <a:pt x="324" y="333"/>
                  </a:cubicBezTo>
                  <a:cubicBezTo>
                    <a:pt x="326" y="331"/>
                    <a:pt x="326" y="331"/>
                    <a:pt x="327" y="330"/>
                  </a:cubicBezTo>
                  <a:cubicBezTo>
                    <a:pt x="365" y="298"/>
                    <a:pt x="389" y="253"/>
                    <a:pt x="394" y="203"/>
                  </a:cubicBezTo>
                  <a:cubicBezTo>
                    <a:pt x="398" y="153"/>
                    <a:pt x="382" y="105"/>
                    <a:pt x="350" y="67"/>
                  </a:cubicBezTo>
                  <a:cubicBezTo>
                    <a:pt x="314" y="24"/>
                    <a:pt x="262" y="0"/>
                    <a:pt x="207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6FF12015-0B84-4A36-A376-052EFD8431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6481763"/>
              <a:ext cx="363538" cy="342900"/>
            </a:xfrm>
            <a:custGeom>
              <a:avLst/>
              <a:gdLst>
                <a:gd name="T0" fmla="*/ 213 w 425"/>
                <a:gd name="T1" fmla="*/ 0 h 401"/>
                <a:gd name="T2" fmla="*/ 120 w 425"/>
                <a:gd name="T3" fmla="*/ 26 h 401"/>
                <a:gd name="T4" fmla="*/ 119 w 425"/>
                <a:gd name="T5" fmla="*/ 26 h 401"/>
                <a:gd name="T6" fmla="*/ 116 w 425"/>
                <a:gd name="T7" fmla="*/ 28 h 401"/>
                <a:gd name="T8" fmla="*/ 51 w 425"/>
                <a:gd name="T9" fmla="*/ 282 h 401"/>
                <a:gd name="T10" fmla="*/ 307 w 425"/>
                <a:gd name="T11" fmla="*/ 349 h 401"/>
                <a:gd name="T12" fmla="*/ 316 w 425"/>
                <a:gd name="T13" fmla="*/ 343 h 401"/>
                <a:gd name="T14" fmla="*/ 375 w 425"/>
                <a:gd name="T15" fmla="*/ 93 h 401"/>
                <a:gd name="T16" fmla="*/ 213 w 425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01">
                  <a:moveTo>
                    <a:pt x="213" y="0"/>
                  </a:moveTo>
                  <a:cubicBezTo>
                    <a:pt x="180" y="0"/>
                    <a:pt x="149" y="9"/>
                    <a:pt x="120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29" y="80"/>
                    <a:pt x="0" y="194"/>
                    <a:pt x="51" y="282"/>
                  </a:cubicBezTo>
                  <a:cubicBezTo>
                    <a:pt x="101" y="367"/>
                    <a:pt x="219" y="401"/>
                    <a:pt x="307" y="349"/>
                  </a:cubicBezTo>
                  <a:cubicBezTo>
                    <a:pt x="310" y="347"/>
                    <a:pt x="313" y="345"/>
                    <a:pt x="316" y="343"/>
                  </a:cubicBezTo>
                  <a:cubicBezTo>
                    <a:pt x="399" y="289"/>
                    <a:pt x="425" y="180"/>
                    <a:pt x="375" y="93"/>
                  </a:cubicBezTo>
                  <a:cubicBezTo>
                    <a:pt x="342" y="36"/>
                    <a:pt x="280" y="0"/>
                    <a:pt x="213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60C9AB5-5609-4169-B9A8-86666C9E93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9318" y="6756400"/>
              <a:ext cx="296836" cy="101600"/>
            </a:xfrm>
            <a:custGeom>
              <a:avLst/>
              <a:gdLst>
                <a:gd name="connsiteX0" fmla="*/ 149132 w 296836"/>
                <a:gd name="connsiteY0" fmla="*/ 0 h 101600"/>
                <a:gd name="connsiteX1" fmla="*/ 274604 w 296836"/>
                <a:gd name="connsiteY1" fmla="*/ 61600 h 101600"/>
                <a:gd name="connsiteX2" fmla="*/ 296836 w 296836"/>
                <a:gd name="connsiteY2" fmla="*/ 101600 h 101600"/>
                <a:gd name="connsiteX3" fmla="*/ 0 w 296836"/>
                <a:gd name="connsiteY3" fmla="*/ 101600 h 101600"/>
                <a:gd name="connsiteX4" fmla="*/ 423 w 296836"/>
                <a:gd name="connsiteY4" fmla="*/ 99585 h 101600"/>
                <a:gd name="connsiteX5" fmla="*/ 79251 w 296836"/>
                <a:gd name="connsiteY5" fmla="*/ 16224 h 101600"/>
                <a:gd name="connsiteX6" fmla="*/ 93739 w 296836"/>
                <a:gd name="connsiteY6" fmla="*/ 9393 h 101600"/>
                <a:gd name="connsiteX7" fmla="*/ 149132 w 296836"/>
                <a:gd name="connsiteY7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36" h="101600">
                  <a:moveTo>
                    <a:pt x="149132" y="0"/>
                  </a:moveTo>
                  <a:cubicBezTo>
                    <a:pt x="198985" y="0"/>
                    <a:pt x="245004" y="23536"/>
                    <a:pt x="274604" y="61600"/>
                  </a:cubicBezTo>
                  <a:lnTo>
                    <a:pt x="296836" y="101600"/>
                  </a:lnTo>
                  <a:lnTo>
                    <a:pt x="0" y="101600"/>
                  </a:lnTo>
                  <a:lnTo>
                    <a:pt x="423" y="99585"/>
                  </a:lnTo>
                  <a:cubicBezTo>
                    <a:pt x="14910" y="64255"/>
                    <a:pt x="42181" y="34156"/>
                    <a:pt x="79251" y="16224"/>
                  </a:cubicBezTo>
                  <a:cubicBezTo>
                    <a:pt x="84365" y="13662"/>
                    <a:pt x="89478" y="11101"/>
                    <a:pt x="93739" y="9393"/>
                  </a:cubicBezTo>
                  <a:cubicBezTo>
                    <a:pt x="112487" y="2562"/>
                    <a:pt x="130383" y="0"/>
                    <a:pt x="149132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 dirty="0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C1DEFB92-2E2A-44D5-9D9F-1CF349CB3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7088" y="306388"/>
              <a:ext cx="323850" cy="319088"/>
            </a:xfrm>
            <a:custGeom>
              <a:avLst/>
              <a:gdLst>
                <a:gd name="T0" fmla="*/ 190 w 380"/>
                <a:gd name="T1" fmla="*/ 374 h 374"/>
                <a:gd name="T2" fmla="*/ 201 w 380"/>
                <a:gd name="T3" fmla="*/ 374 h 374"/>
                <a:gd name="T4" fmla="*/ 330 w 380"/>
                <a:gd name="T5" fmla="*/ 312 h 374"/>
                <a:gd name="T6" fmla="*/ 378 w 380"/>
                <a:gd name="T7" fmla="*/ 177 h 374"/>
                <a:gd name="T8" fmla="*/ 191 w 380"/>
                <a:gd name="T9" fmla="*/ 0 h 374"/>
                <a:gd name="T10" fmla="*/ 181 w 380"/>
                <a:gd name="T11" fmla="*/ 1 h 374"/>
                <a:gd name="T12" fmla="*/ 180 w 380"/>
                <a:gd name="T13" fmla="*/ 1 h 374"/>
                <a:gd name="T14" fmla="*/ 51 w 380"/>
                <a:gd name="T15" fmla="*/ 62 h 374"/>
                <a:gd name="T16" fmla="*/ 3 w 380"/>
                <a:gd name="T17" fmla="*/ 198 h 374"/>
                <a:gd name="T18" fmla="*/ 190 w 380"/>
                <a:gd name="T1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74">
                  <a:moveTo>
                    <a:pt x="190" y="374"/>
                  </a:moveTo>
                  <a:cubicBezTo>
                    <a:pt x="193" y="374"/>
                    <a:pt x="197" y="374"/>
                    <a:pt x="201" y="374"/>
                  </a:cubicBezTo>
                  <a:cubicBezTo>
                    <a:pt x="251" y="371"/>
                    <a:pt x="297" y="349"/>
                    <a:pt x="330" y="312"/>
                  </a:cubicBezTo>
                  <a:cubicBezTo>
                    <a:pt x="363" y="275"/>
                    <a:pt x="380" y="227"/>
                    <a:pt x="378" y="177"/>
                  </a:cubicBezTo>
                  <a:cubicBezTo>
                    <a:pt x="372" y="78"/>
                    <a:pt x="291" y="0"/>
                    <a:pt x="191" y="0"/>
                  </a:cubicBezTo>
                  <a:cubicBezTo>
                    <a:pt x="188" y="0"/>
                    <a:pt x="185" y="0"/>
                    <a:pt x="181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30" y="3"/>
                    <a:pt x="84" y="26"/>
                    <a:pt x="51" y="62"/>
                  </a:cubicBezTo>
                  <a:cubicBezTo>
                    <a:pt x="18" y="100"/>
                    <a:pt x="0" y="148"/>
                    <a:pt x="3" y="198"/>
                  </a:cubicBezTo>
                  <a:cubicBezTo>
                    <a:pt x="9" y="297"/>
                    <a:pt x="91" y="374"/>
                    <a:pt x="190" y="37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B59D0E54-F8FD-45D8-85D9-26F2DCEB4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6925" y="511175"/>
              <a:ext cx="346075" cy="319088"/>
            </a:xfrm>
            <a:custGeom>
              <a:avLst/>
              <a:gdLst>
                <a:gd name="T0" fmla="*/ 281 w 404"/>
                <a:gd name="T1" fmla="*/ 14 h 375"/>
                <a:gd name="T2" fmla="*/ 281 w 404"/>
                <a:gd name="T3" fmla="*/ 13 h 375"/>
                <a:gd name="T4" fmla="*/ 211 w 404"/>
                <a:gd name="T5" fmla="*/ 0 h 375"/>
                <a:gd name="T6" fmla="*/ 38 w 404"/>
                <a:gd name="T7" fmla="*/ 119 h 375"/>
                <a:gd name="T8" fmla="*/ 142 w 404"/>
                <a:gd name="T9" fmla="*/ 361 h 375"/>
                <a:gd name="T10" fmla="*/ 143 w 404"/>
                <a:gd name="T11" fmla="*/ 362 h 375"/>
                <a:gd name="T12" fmla="*/ 213 w 404"/>
                <a:gd name="T13" fmla="*/ 375 h 375"/>
                <a:gd name="T14" fmla="*/ 386 w 404"/>
                <a:gd name="T15" fmla="*/ 257 h 375"/>
                <a:gd name="T16" fmla="*/ 384 w 404"/>
                <a:gd name="T17" fmla="*/ 114 h 375"/>
                <a:gd name="T18" fmla="*/ 281 w 404"/>
                <a:gd name="T19" fmla="*/ 1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375">
                  <a:moveTo>
                    <a:pt x="281" y="14"/>
                  </a:moveTo>
                  <a:cubicBezTo>
                    <a:pt x="281" y="13"/>
                    <a:pt x="281" y="13"/>
                    <a:pt x="281" y="13"/>
                  </a:cubicBezTo>
                  <a:cubicBezTo>
                    <a:pt x="258" y="5"/>
                    <a:pt x="235" y="0"/>
                    <a:pt x="211" y="0"/>
                  </a:cubicBezTo>
                  <a:cubicBezTo>
                    <a:pt x="134" y="0"/>
                    <a:pt x="66" y="47"/>
                    <a:pt x="38" y="119"/>
                  </a:cubicBezTo>
                  <a:cubicBezTo>
                    <a:pt x="0" y="214"/>
                    <a:pt x="46" y="323"/>
                    <a:pt x="142" y="361"/>
                  </a:cubicBezTo>
                  <a:cubicBezTo>
                    <a:pt x="143" y="362"/>
                    <a:pt x="143" y="362"/>
                    <a:pt x="143" y="362"/>
                  </a:cubicBezTo>
                  <a:cubicBezTo>
                    <a:pt x="165" y="370"/>
                    <a:pt x="189" y="375"/>
                    <a:pt x="213" y="375"/>
                  </a:cubicBezTo>
                  <a:cubicBezTo>
                    <a:pt x="289" y="375"/>
                    <a:pt x="358" y="329"/>
                    <a:pt x="386" y="257"/>
                  </a:cubicBezTo>
                  <a:cubicBezTo>
                    <a:pt x="404" y="210"/>
                    <a:pt x="404" y="160"/>
                    <a:pt x="384" y="114"/>
                  </a:cubicBezTo>
                  <a:cubicBezTo>
                    <a:pt x="365" y="68"/>
                    <a:pt x="328" y="33"/>
                    <a:pt x="281" y="1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A23FF95-0ED1-4AC4-B01C-BD5999A636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3663" y="811213"/>
              <a:ext cx="347663" cy="319088"/>
            </a:xfrm>
            <a:custGeom>
              <a:avLst/>
              <a:gdLst>
                <a:gd name="T0" fmla="*/ 368 w 406"/>
                <a:gd name="T1" fmla="*/ 292 h 375"/>
                <a:gd name="T2" fmla="*/ 396 w 406"/>
                <a:gd name="T3" fmla="*/ 152 h 375"/>
                <a:gd name="T4" fmla="*/ 317 w 406"/>
                <a:gd name="T5" fmla="*/ 33 h 375"/>
                <a:gd name="T6" fmla="*/ 317 w 406"/>
                <a:gd name="T7" fmla="*/ 33 h 375"/>
                <a:gd name="T8" fmla="*/ 316 w 406"/>
                <a:gd name="T9" fmla="*/ 32 h 375"/>
                <a:gd name="T10" fmla="*/ 212 w 406"/>
                <a:gd name="T11" fmla="*/ 0 h 375"/>
                <a:gd name="T12" fmla="*/ 57 w 406"/>
                <a:gd name="T13" fmla="*/ 82 h 375"/>
                <a:gd name="T14" fmla="*/ 107 w 406"/>
                <a:gd name="T15" fmla="*/ 342 h 375"/>
                <a:gd name="T16" fmla="*/ 107 w 406"/>
                <a:gd name="T17" fmla="*/ 342 h 375"/>
                <a:gd name="T18" fmla="*/ 108 w 406"/>
                <a:gd name="T19" fmla="*/ 342 h 375"/>
                <a:gd name="T20" fmla="*/ 213 w 406"/>
                <a:gd name="T21" fmla="*/ 375 h 375"/>
                <a:gd name="T22" fmla="*/ 368 w 406"/>
                <a:gd name="T23" fmla="*/ 2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6" h="375">
                  <a:moveTo>
                    <a:pt x="368" y="292"/>
                  </a:moveTo>
                  <a:cubicBezTo>
                    <a:pt x="396" y="251"/>
                    <a:pt x="406" y="202"/>
                    <a:pt x="396" y="152"/>
                  </a:cubicBezTo>
                  <a:cubicBezTo>
                    <a:pt x="387" y="104"/>
                    <a:pt x="359" y="61"/>
                    <a:pt x="317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7" y="33"/>
                    <a:pt x="317" y="32"/>
                    <a:pt x="316" y="32"/>
                  </a:cubicBezTo>
                  <a:cubicBezTo>
                    <a:pt x="286" y="12"/>
                    <a:pt x="249" y="0"/>
                    <a:pt x="212" y="0"/>
                  </a:cubicBezTo>
                  <a:cubicBezTo>
                    <a:pt x="150" y="0"/>
                    <a:pt x="92" y="31"/>
                    <a:pt x="57" y="82"/>
                  </a:cubicBezTo>
                  <a:cubicBezTo>
                    <a:pt x="0" y="168"/>
                    <a:pt x="21" y="284"/>
                    <a:pt x="107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39" y="364"/>
                    <a:pt x="175" y="375"/>
                    <a:pt x="213" y="375"/>
                  </a:cubicBezTo>
                  <a:cubicBezTo>
                    <a:pt x="275" y="375"/>
                    <a:pt x="333" y="344"/>
                    <a:pt x="368" y="29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5ADE3DA-9229-4CAF-B061-BD44AEF31F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0675" y="1009650"/>
              <a:ext cx="358775" cy="336550"/>
            </a:xfrm>
            <a:custGeom>
              <a:avLst/>
              <a:gdLst>
                <a:gd name="T0" fmla="*/ 330 w 419"/>
                <a:gd name="T1" fmla="*/ 330 h 395"/>
                <a:gd name="T2" fmla="*/ 331 w 419"/>
                <a:gd name="T3" fmla="*/ 330 h 395"/>
                <a:gd name="T4" fmla="*/ 352 w 419"/>
                <a:gd name="T5" fmla="*/ 66 h 395"/>
                <a:gd name="T6" fmla="*/ 209 w 419"/>
                <a:gd name="T7" fmla="*/ 0 h 395"/>
                <a:gd name="T8" fmla="*/ 89 w 419"/>
                <a:gd name="T9" fmla="*/ 44 h 395"/>
                <a:gd name="T10" fmla="*/ 89 w 419"/>
                <a:gd name="T11" fmla="*/ 44 h 395"/>
                <a:gd name="T12" fmla="*/ 87 w 419"/>
                <a:gd name="T13" fmla="*/ 46 h 395"/>
                <a:gd name="T14" fmla="*/ 66 w 419"/>
                <a:gd name="T15" fmla="*/ 309 h 395"/>
                <a:gd name="T16" fmla="*/ 330 w 419"/>
                <a:gd name="T17" fmla="*/ 33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95">
                  <a:moveTo>
                    <a:pt x="330" y="330"/>
                  </a:moveTo>
                  <a:cubicBezTo>
                    <a:pt x="330" y="330"/>
                    <a:pt x="331" y="330"/>
                    <a:pt x="331" y="330"/>
                  </a:cubicBezTo>
                  <a:cubicBezTo>
                    <a:pt x="409" y="262"/>
                    <a:pt x="419" y="144"/>
                    <a:pt x="352" y="66"/>
                  </a:cubicBezTo>
                  <a:cubicBezTo>
                    <a:pt x="317" y="24"/>
                    <a:pt x="264" y="0"/>
                    <a:pt x="209" y="0"/>
                  </a:cubicBezTo>
                  <a:cubicBezTo>
                    <a:pt x="165" y="0"/>
                    <a:pt x="123" y="16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" y="112"/>
                    <a:pt x="0" y="231"/>
                    <a:pt x="66" y="309"/>
                  </a:cubicBezTo>
                  <a:cubicBezTo>
                    <a:pt x="131" y="384"/>
                    <a:pt x="254" y="395"/>
                    <a:pt x="330" y="33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36DAA53B-DFC8-4CD4-88F5-8FACBD6323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3250" y="1225550"/>
              <a:ext cx="322263" cy="333375"/>
            </a:xfrm>
            <a:custGeom>
              <a:avLst/>
              <a:gdLst>
                <a:gd name="T0" fmla="*/ 188 w 378"/>
                <a:gd name="T1" fmla="*/ 0 h 391"/>
                <a:gd name="T2" fmla="*/ 59 w 378"/>
                <a:gd name="T3" fmla="*/ 52 h 391"/>
                <a:gd name="T4" fmla="*/ 1 w 378"/>
                <a:gd name="T5" fmla="*/ 182 h 391"/>
                <a:gd name="T6" fmla="*/ 53 w 378"/>
                <a:gd name="T7" fmla="*/ 316 h 391"/>
                <a:gd name="T8" fmla="*/ 57 w 378"/>
                <a:gd name="T9" fmla="*/ 320 h 391"/>
                <a:gd name="T10" fmla="*/ 318 w 378"/>
                <a:gd name="T11" fmla="*/ 324 h 391"/>
                <a:gd name="T12" fmla="*/ 376 w 378"/>
                <a:gd name="T13" fmla="*/ 193 h 391"/>
                <a:gd name="T14" fmla="*/ 325 w 378"/>
                <a:gd name="T15" fmla="*/ 59 h 391"/>
                <a:gd name="T16" fmla="*/ 324 w 378"/>
                <a:gd name="T17" fmla="*/ 59 h 391"/>
                <a:gd name="T18" fmla="*/ 324 w 378"/>
                <a:gd name="T19" fmla="*/ 58 h 391"/>
                <a:gd name="T20" fmla="*/ 188 w 378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391">
                  <a:moveTo>
                    <a:pt x="188" y="0"/>
                  </a:moveTo>
                  <a:cubicBezTo>
                    <a:pt x="140" y="0"/>
                    <a:pt x="94" y="19"/>
                    <a:pt x="59" y="52"/>
                  </a:cubicBezTo>
                  <a:cubicBezTo>
                    <a:pt x="23" y="86"/>
                    <a:pt x="3" y="132"/>
                    <a:pt x="1" y="182"/>
                  </a:cubicBezTo>
                  <a:cubicBezTo>
                    <a:pt x="0" y="233"/>
                    <a:pt x="18" y="280"/>
                    <a:pt x="53" y="316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126" y="390"/>
                    <a:pt x="247" y="391"/>
                    <a:pt x="318" y="324"/>
                  </a:cubicBezTo>
                  <a:cubicBezTo>
                    <a:pt x="354" y="289"/>
                    <a:pt x="374" y="243"/>
                    <a:pt x="376" y="193"/>
                  </a:cubicBezTo>
                  <a:cubicBezTo>
                    <a:pt x="378" y="143"/>
                    <a:pt x="359" y="96"/>
                    <a:pt x="325" y="59"/>
                  </a:cubicBezTo>
                  <a:cubicBezTo>
                    <a:pt x="325" y="59"/>
                    <a:pt x="325" y="59"/>
                    <a:pt x="324" y="59"/>
                  </a:cubicBezTo>
                  <a:cubicBezTo>
                    <a:pt x="324" y="58"/>
                    <a:pt x="324" y="58"/>
                    <a:pt x="324" y="58"/>
                  </a:cubicBezTo>
                  <a:cubicBezTo>
                    <a:pt x="288" y="21"/>
                    <a:pt x="240" y="0"/>
                    <a:pt x="188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E727E85A-FD87-4B6F-B470-46F0CFED2B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5225" y="1474788"/>
              <a:ext cx="328613" cy="320675"/>
            </a:xfrm>
            <a:custGeom>
              <a:avLst/>
              <a:gdLst>
                <a:gd name="T0" fmla="*/ 306 w 385"/>
                <a:gd name="T1" fmla="*/ 38 h 375"/>
                <a:gd name="T2" fmla="*/ 193 w 385"/>
                <a:gd name="T3" fmla="*/ 0 h 375"/>
                <a:gd name="T4" fmla="*/ 44 w 385"/>
                <a:gd name="T5" fmla="*/ 74 h 375"/>
                <a:gd name="T6" fmla="*/ 44 w 385"/>
                <a:gd name="T7" fmla="*/ 75 h 375"/>
                <a:gd name="T8" fmla="*/ 7 w 385"/>
                <a:gd name="T9" fmla="*/ 213 h 375"/>
                <a:gd name="T10" fmla="*/ 79 w 385"/>
                <a:gd name="T11" fmla="*/ 337 h 375"/>
                <a:gd name="T12" fmla="*/ 192 w 385"/>
                <a:gd name="T13" fmla="*/ 375 h 375"/>
                <a:gd name="T14" fmla="*/ 341 w 385"/>
                <a:gd name="T15" fmla="*/ 301 h 375"/>
                <a:gd name="T16" fmla="*/ 341 w 385"/>
                <a:gd name="T17" fmla="*/ 300 h 375"/>
                <a:gd name="T18" fmla="*/ 378 w 385"/>
                <a:gd name="T19" fmla="*/ 162 h 375"/>
                <a:gd name="T20" fmla="*/ 306 w 385"/>
                <a:gd name="T21" fmla="*/ 3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75">
                  <a:moveTo>
                    <a:pt x="306" y="38"/>
                  </a:moveTo>
                  <a:cubicBezTo>
                    <a:pt x="273" y="13"/>
                    <a:pt x="234" y="0"/>
                    <a:pt x="193" y="0"/>
                  </a:cubicBezTo>
                  <a:cubicBezTo>
                    <a:pt x="134" y="0"/>
                    <a:pt x="80" y="27"/>
                    <a:pt x="44" y="7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13" y="114"/>
                    <a:pt x="0" y="164"/>
                    <a:pt x="7" y="213"/>
                  </a:cubicBezTo>
                  <a:cubicBezTo>
                    <a:pt x="14" y="263"/>
                    <a:pt x="39" y="306"/>
                    <a:pt x="79" y="337"/>
                  </a:cubicBezTo>
                  <a:cubicBezTo>
                    <a:pt x="112" y="362"/>
                    <a:pt x="151" y="375"/>
                    <a:pt x="192" y="375"/>
                  </a:cubicBezTo>
                  <a:cubicBezTo>
                    <a:pt x="251" y="375"/>
                    <a:pt x="305" y="348"/>
                    <a:pt x="341" y="301"/>
                  </a:cubicBezTo>
                  <a:cubicBezTo>
                    <a:pt x="341" y="301"/>
                    <a:pt x="341" y="301"/>
                    <a:pt x="341" y="300"/>
                  </a:cubicBezTo>
                  <a:cubicBezTo>
                    <a:pt x="372" y="260"/>
                    <a:pt x="385" y="211"/>
                    <a:pt x="378" y="162"/>
                  </a:cubicBezTo>
                  <a:cubicBezTo>
                    <a:pt x="371" y="112"/>
                    <a:pt x="346" y="68"/>
                    <a:pt x="306" y="3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1EBA5818-456F-4B13-925B-04507DB31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975" y="2024063"/>
              <a:ext cx="346075" cy="341313"/>
            </a:xfrm>
            <a:custGeom>
              <a:avLst/>
              <a:gdLst>
                <a:gd name="T0" fmla="*/ 46 w 406"/>
                <a:gd name="T1" fmla="*/ 105 h 399"/>
                <a:gd name="T2" fmla="*/ 44 w 406"/>
                <a:gd name="T3" fmla="*/ 110 h 399"/>
                <a:gd name="T4" fmla="*/ 135 w 406"/>
                <a:gd name="T5" fmla="*/ 357 h 399"/>
                <a:gd name="T6" fmla="*/ 382 w 406"/>
                <a:gd name="T7" fmla="*/ 270 h 399"/>
                <a:gd name="T8" fmla="*/ 383 w 406"/>
                <a:gd name="T9" fmla="*/ 265 h 399"/>
                <a:gd name="T10" fmla="*/ 389 w 406"/>
                <a:gd name="T11" fmla="*/ 123 h 399"/>
                <a:gd name="T12" fmla="*/ 292 w 406"/>
                <a:gd name="T13" fmla="*/ 17 h 399"/>
                <a:gd name="T14" fmla="*/ 214 w 406"/>
                <a:gd name="T15" fmla="*/ 0 h 399"/>
                <a:gd name="T16" fmla="*/ 46 w 406"/>
                <a:gd name="T17" fmla="*/ 10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99">
                  <a:moveTo>
                    <a:pt x="46" y="105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0" y="203"/>
                    <a:pt x="41" y="314"/>
                    <a:pt x="135" y="357"/>
                  </a:cubicBezTo>
                  <a:cubicBezTo>
                    <a:pt x="225" y="399"/>
                    <a:pt x="339" y="357"/>
                    <a:pt x="382" y="270"/>
                  </a:cubicBezTo>
                  <a:cubicBezTo>
                    <a:pt x="382" y="268"/>
                    <a:pt x="383" y="267"/>
                    <a:pt x="383" y="265"/>
                  </a:cubicBezTo>
                  <a:cubicBezTo>
                    <a:pt x="405" y="220"/>
                    <a:pt x="406" y="169"/>
                    <a:pt x="389" y="123"/>
                  </a:cubicBezTo>
                  <a:cubicBezTo>
                    <a:pt x="372" y="75"/>
                    <a:pt x="338" y="38"/>
                    <a:pt x="292" y="17"/>
                  </a:cubicBezTo>
                  <a:cubicBezTo>
                    <a:pt x="268" y="6"/>
                    <a:pt x="241" y="0"/>
                    <a:pt x="214" y="0"/>
                  </a:cubicBezTo>
                  <a:cubicBezTo>
                    <a:pt x="143" y="0"/>
                    <a:pt x="77" y="41"/>
                    <a:pt x="46" y="10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8346BCDA-223F-4A58-A279-FF76C0F82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125" y="2633663"/>
              <a:ext cx="346075" cy="333375"/>
            </a:xfrm>
            <a:custGeom>
              <a:avLst/>
              <a:gdLst>
                <a:gd name="T0" fmla="*/ 165 w 406"/>
                <a:gd name="T1" fmla="*/ 370 h 391"/>
                <a:gd name="T2" fmla="*/ 387 w 406"/>
                <a:gd name="T3" fmla="*/ 228 h 391"/>
                <a:gd name="T4" fmla="*/ 389 w 406"/>
                <a:gd name="T5" fmla="*/ 218 h 391"/>
                <a:gd name="T6" fmla="*/ 245 w 406"/>
                <a:gd name="T7" fmla="*/ 4 h 391"/>
                <a:gd name="T8" fmla="*/ 205 w 406"/>
                <a:gd name="T9" fmla="*/ 0 h 391"/>
                <a:gd name="T10" fmla="*/ 25 w 406"/>
                <a:gd name="T11" fmla="*/ 135 h 391"/>
                <a:gd name="T12" fmla="*/ 22 w 406"/>
                <a:gd name="T13" fmla="*/ 147 h 391"/>
                <a:gd name="T14" fmla="*/ 165 w 406"/>
                <a:gd name="T15" fmla="*/ 37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391">
                  <a:moveTo>
                    <a:pt x="165" y="370"/>
                  </a:moveTo>
                  <a:cubicBezTo>
                    <a:pt x="264" y="391"/>
                    <a:pt x="366" y="325"/>
                    <a:pt x="387" y="228"/>
                  </a:cubicBezTo>
                  <a:cubicBezTo>
                    <a:pt x="388" y="224"/>
                    <a:pt x="388" y="221"/>
                    <a:pt x="389" y="218"/>
                  </a:cubicBezTo>
                  <a:cubicBezTo>
                    <a:pt x="406" y="119"/>
                    <a:pt x="343" y="25"/>
                    <a:pt x="245" y="4"/>
                  </a:cubicBezTo>
                  <a:cubicBezTo>
                    <a:pt x="232" y="1"/>
                    <a:pt x="218" y="0"/>
                    <a:pt x="205" y="0"/>
                  </a:cubicBezTo>
                  <a:cubicBezTo>
                    <a:pt x="122" y="0"/>
                    <a:pt x="48" y="55"/>
                    <a:pt x="25" y="135"/>
                  </a:cubicBezTo>
                  <a:cubicBezTo>
                    <a:pt x="24" y="139"/>
                    <a:pt x="23" y="143"/>
                    <a:pt x="22" y="147"/>
                  </a:cubicBezTo>
                  <a:cubicBezTo>
                    <a:pt x="0" y="248"/>
                    <a:pt x="64" y="348"/>
                    <a:pt x="165" y="37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6B93A62C-1061-4845-B0B5-9B4AC1D11A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7288" y="5075238"/>
              <a:ext cx="358775" cy="339725"/>
            </a:xfrm>
            <a:custGeom>
              <a:avLst/>
              <a:gdLst>
                <a:gd name="T0" fmla="*/ 210 w 421"/>
                <a:gd name="T1" fmla="*/ 0 h 398"/>
                <a:gd name="T2" fmla="*/ 96 w 421"/>
                <a:gd name="T3" fmla="*/ 39 h 398"/>
                <a:gd name="T4" fmla="*/ 54 w 421"/>
                <a:gd name="T5" fmla="*/ 290 h 398"/>
                <a:gd name="T6" fmla="*/ 62 w 421"/>
                <a:gd name="T7" fmla="*/ 302 h 398"/>
                <a:gd name="T8" fmla="*/ 324 w 421"/>
                <a:gd name="T9" fmla="*/ 337 h 398"/>
                <a:gd name="T10" fmla="*/ 358 w 421"/>
                <a:gd name="T11" fmla="*/ 75 h 398"/>
                <a:gd name="T12" fmla="*/ 344 w 421"/>
                <a:gd name="T13" fmla="*/ 58 h 398"/>
                <a:gd name="T14" fmla="*/ 210 w 421"/>
                <a:gd name="T1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398">
                  <a:moveTo>
                    <a:pt x="210" y="0"/>
                  </a:moveTo>
                  <a:cubicBezTo>
                    <a:pt x="168" y="0"/>
                    <a:pt x="129" y="14"/>
                    <a:pt x="96" y="39"/>
                  </a:cubicBezTo>
                  <a:cubicBezTo>
                    <a:pt x="18" y="99"/>
                    <a:pt x="0" y="209"/>
                    <a:pt x="54" y="290"/>
                  </a:cubicBezTo>
                  <a:cubicBezTo>
                    <a:pt x="56" y="294"/>
                    <a:pt x="59" y="298"/>
                    <a:pt x="62" y="302"/>
                  </a:cubicBezTo>
                  <a:cubicBezTo>
                    <a:pt x="123" y="382"/>
                    <a:pt x="244" y="398"/>
                    <a:pt x="324" y="337"/>
                  </a:cubicBezTo>
                  <a:cubicBezTo>
                    <a:pt x="406" y="274"/>
                    <a:pt x="421" y="156"/>
                    <a:pt x="358" y="75"/>
                  </a:cubicBezTo>
                  <a:cubicBezTo>
                    <a:pt x="354" y="68"/>
                    <a:pt x="349" y="63"/>
                    <a:pt x="344" y="58"/>
                  </a:cubicBezTo>
                  <a:cubicBezTo>
                    <a:pt x="309" y="22"/>
                    <a:pt x="260" y="0"/>
                    <a:pt x="210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44CC0F16-B8B6-4B97-8FD7-29387C581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5313" y="5307013"/>
              <a:ext cx="354013" cy="334963"/>
            </a:xfrm>
            <a:custGeom>
              <a:avLst/>
              <a:gdLst>
                <a:gd name="T0" fmla="*/ 343 w 414"/>
                <a:gd name="T1" fmla="*/ 316 h 393"/>
                <a:gd name="T2" fmla="*/ 362 w 414"/>
                <a:gd name="T3" fmla="*/ 293 h 393"/>
                <a:gd name="T4" fmla="*/ 335 w 414"/>
                <a:gd name="T5" fmla="*/ 51 h 393"/>
                <a:gd name="T6" fmla="*/ 207 w 414"/>
                <a:gd name="T7" fmla="*/ 0 h 393"/>
                <a:gd name="T8" fmla="*/ 75 w 414"/>
                <a:gd name="T9" fmla="*/ 56 h 393"/>
                <a:gd name="T10" fmla="*/ 71 w 414"/>
                <a:gd name="T11" fmla="*/ 60 h 393"/>
                <a:gd name="T12" fmla="*/ 71 w 414"/>
                <a:gd name="T13" fmla="*/ 60 h 393"/>
                <a:gd name="T14" fmla="*/ 71 w 414"/>
                <a:gd name="T15" fmla="*/ 60 h 393"/>
                <a:gd name="T16" fmla="*/ 78 w 414"/>
                <a:gd name="T17" fmla="*/ 324 h 393"/>
                <a:gd name="T18" fmla="*/ 342 w 414"/>
                <a:gd name="T19" fmla="*/ 316 h 393"/>
                <a:gd name="T20" fmla="*/ 343 w 414"/>
                <a:gd name="T21" fmla="*/ 31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" h="393">
                  <a:moveTo>
                    <a:pt x="343" y="316"/>
                  </a:moveTo>
                  <a:cubicBezTo>
                    <a:pt x="350" y="309"/>
                    <a:pt x="356" y="301"/>
                    <a:pt x="362" y="293"/>
                  </a:cubicBezTo>
                  <a:cubicBezTo>
                    <a:pt x="414" y="216"/>
                    <a:pt x="403" y="115"/>
                    <a:pt x="335" y="51"/>
                  </a:cubicBezTo>
                  <a:cubicBezTo>
                    <a:pt x="301" y="18"/>
                    <a:pt x="255" y="0"/>
                    <a:pt x="207" y="0"/>
                  </a:cubicBezTo>
                  <a:cubicBezTo>
                    <a:pt x="157" y="0"/>
                    <a:pt x="110" y="20"/>
                    <a:pt x="75" y="56"/>
                  </a:cubicBezTo>
                  <a:cubicBezTo>
                    <a:pt x="74" y="57"/>
                    <a:pt x="73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0" y="135"/>
                    <a:pt x="3" y="253"/>
                    <a:pt x="78" y="324"/>
                  </a:cubicBezTo>
                  <a:cubicBezTo>
                    <a:pt x="151" y="393"/>
                    <a:pt x="274" y="389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7E29A091-5145-44D2-8399-BC5306C50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375" y="5538788"/>
              <a:ext cx="352425" cy="338138"/>
            </a:xfrm>
            <a:custGeom>
              <a:avLst/>
              <a:gdLst>
                <a:gd name="T0" fmla="*/ 86 w 412"/>
                <a:gd name="T1" fmla="*/ 331 h 395"/>
                <a:gd name="T2" fmla="*/ 86 w 412"/>
                <a:gd name="T3" fmla="*/ 331 h 395"/>
                <a:gd name="T4" fmla="*/ 99 w 412"/>
                <a:gd name="T5" fmla="*/ 341 h 395"/>
                <a:gd name="T6" fmla="*/ 349 w 412"/>
                <a:gd name="T7" fmla="*/ 309 h 395"/>
                <a:gd name="T8" fmla="*/ 338 w 412"/>
                <a:gd name="T9" fmla="*/ 55 h 395"/>
                <a:gd name="T10" fmla="*/ 326 w 412"/>
                <a:gd name="T11" fmla="*/ 44 h 395"/>
                <a:gd name="T12" fmla="*/ 323 w 412"/>
                <a:gd name="T13" fmla="*/ 42 h 395"/>
                <a:gd name="T14" fmla="*/ 205 w 412"/>
                <a:gd name="T15" fmla="*/ 0 h 395"/>
                <a:gd name="T16" fmla="*/ 62 w 412"/>
                <a:gd name="T17" fmla="*/ 67 h 395"/>
                <a:gd name="T18" fmla="*/ 74 w 412"/>
                <a:gd name="T19" fmla="*/ 320 h 395"/>
                <a:gd name="T20" fmla="*/ 86 w 412"/>
                <a:gd name="T21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2" h="395">
                  <a:moveTo>
                    <a:pt x="86" y="331"/>
                  </a:moveTo>
                  <a:cubicBezTo>
                    <a:pt x="86" y="331"/>
                    <a:pt x="86" y="331"/>
                    <a:pt x="86" y="331"/>
                  </a:cubicBezTo>
                  <a:cubicBezTo>
                    <a:pt x="91" y="335"/>
                    <a:pt x="95" y="338"/>
                    <a:pt x="99" y="341"/>
                  </a:cubicBezTo>
                  <a:cubicBezTo>
                    <a:pt x="176" y="395"/>
                    <a:pt x="288" y="380"/>
                    <a:pt x="349" y="309"/>
                  </a:cubicBezTo>
                  <a:cubicBezTo>
                    <a:pt x="412" y="234"/>
                    <a:pt x="407" y="123"/>
                    <a:pt x="338" y="55"/>
                  </a:cubicBezTo>
                  <a:cubicBezTo>
                    <a:pt x="334" y="51"/>
                    <a:pt x="330" y="48"/>
                    <a:pt x="326" y="44"/>
                  </a:cubicBezTo>
                  <a:cubicBezTo>
                    <a:pt x="323" y="42"/>
                    <a:pt x="323" y="42"/>
                    <a:pt x="323" y="42"/>
                  </a:cubicBezTo>
                  <a:cubicBezTo>
                    <a:pt x="290" y="15"/>
                    <a:pt x="248" y="0"/>
                    <a:pt x="205" y="0"/>
                  </a:cubicBezTo>
                  <a:cubicBezTo>
                    <a:pt x="150" y="0"/>
                    <a:pt x="98" y="25"/>
                    <a:pt x="62" y="67"/>
                  </a:cubicBezTo>
                  <a:cubicBezTo>
                    <a:pt x="0" y="141"/>
                    <a:pt x="5" y="252"/>
                    <a:pt x="74" y="320"/>
                  </a:cubicBezTo>
                  <a:cubicBezTo>
                    <a:pt x="78" y="324"/>
                    <a:pt x="82" y="328"/>
                    <a:pt x="86" y="331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1BAA15F-83ED-452B-9AD0-AF264957B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4713" y="5899150"/>
              <a:ext cx="331788" cy="319088"/>
            </a:xfrm>
            <a:custGeom>
              <a:avLst/>
              <a:gdLst>
                <a:gd name="T0" fmla="*/ 107 w 388"/>
                <a:gd name="T1" fmla="*/ 352 h 374"/>
                <a:gd name="T2" fmla="*/ 107 w 388"/>
                <a:gd name="T3" fmla="*/ 352 h 374"/>
                <a:gd name="T4" fmla="*/ 195 w 388"/>
                <a:gd name="T5" fmla="*/ 374 h 374"/>
                <a:gd name="T6" fmla="*/ 360 w 388"/>
                <a:gd name="T7" fmla="*/ 274 h 374"/>
                <a:gd name="T8" fmla="*/ 373 w 388"/>
                <a:gd name="T9" fmla="*/ 132 h 374"/>
                <a:gd name="T10" fmla="*/ 282 w 388"/>
                <a:gd name="T11" fmla="*/ 22 h 374"/>
                <a:gd name="T12" fmla="*/ 281 w 388"/>
                <a:gd name="T13" fmla="*/ 22 h 374"/>
                <a:gd name="T14" fmla="*/ 281 w 388"/>
                <a:gd name="T15" fmla="*/ 21 h 374"/>
                <a:gd name="T16" fmla="*/ 194 w 388"/>
                <a:gd name="T17" fmla="*/ 0 h 374"/>
                <a:gd name="T18" fmla="*/ 28 w 388"/>
                <a:gd name="T19" fmla="*/ 99 h 374"/>
                <a:gd name="T20" fmla="*/ 15 w 388"/>
                <a:gd name="T21" fmla="*/ 242 h 374"/>
                <a:gd name="T22" fmla="*/ 107 w 388"/>
                <a:gd name="T23" fmla="*/ 35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8" h="374">
                  <a:moveTo>
                    <a:pt x="107" y="352"/>
                  </a:moveTo>
                  <a:cubicBezTo>
                    <a:pt x="107" y="352"/>
                    <a:pt x="107" y="352"/>
                    <a:pt x="107" y="352"/>
                  </a:cubicBezTo>
                  <a:cubicBezTo>
                    <a:pt x="134" y="367"/>
                    <a:pt x="165" y="374"/>
                    <a:pt x="195" y="374"/>
                  </a:cubicBezTo>
                  <a:cubicBezTo>
                    <a:pt x="264" y="374"/>
                    <a:pt x="328" y="336"/>
                    <a:pt x="360" y="274"/>
                  </a:cubicBezTo>
                  <a:cubicBezTo>
                    <a:pt x="383" y="230"/>
                    <a:pt x="388" y="180"/>
                    <a:pt x="373" y="132"/>
                  </a:cubicBezTo>
                  <a:cubicBezTo>
                    <a:pt x="358" y="84"/>
                    <a:pt x="326" y="45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54" y="7"/>
                    <a:pt x="224" y="0"/>
                    <a:pt x="194" y="0"/>
                  </a:cubicBezTo>
                  <a:cubicBezTo>
                    <a:pt x="124" y="0"/>
                    <a:pt x="61" y="38"/>
                    <a:pt x="28" y="99"/>
                  </a:cubicBezTo>
                  <a:cubicBezTo>
                    <a:pt x="5" y="144"/>
                    <a:pt x="0" y="194"/>
                    <a:pt x="15" y="242"/>
                  </a:cubicBezTo>
                  <a:cubicBezTo>
                    <a:pt x="30" y="289"/>
                    <a:pt x="63" y="329"/>
                    <a:pt x="107" y="35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15811C3D-B36F-40F2-B166-7A9D9F342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038" y="6026150"/>
              <a:ext cx="346075" cy="319088"/>
            </a:xfrm>
            <a:custGeom>
              <a:avLst/>
              <a:gdLst>
                <a:gd name="T0" fmla="*/ 282 w 405"/>
                <a:gd name="T1" fmla="*/ 360 h 375"/>
                <a:gd name="T2" fmla="*/ 384 w 405"/>
                <a:gd name="T3" fmla="*/ 261 h 375"/>
                <a:gd name="T4" fmla="*/ 386 w 405"/>
                <a:gd name="T5" fmla="*/ 117 h 375"/>
                <a:gd name="T6" fmla="*/ 212 w 405"/>
                <a:gd name="T7" fmla="*/ 0 h 375"/>
                <a:gd name="T8" fmla="*/ 142 w 405"/>
                <a:gd name="T9" fmla="*/ 14 h 375"/>
                <a:gd name="T10" fmla="*/ 142 w 405"/>
                <a:gd name="T11" fmla="*/ 14 h 375"/>
                <a:gd name="T12" fmla="*/ 137 w 405"/>
                <a:gd name="T13" fmla="*/ 16 h 375"/>
                <a:gd name="T14" fmla="*/ 38 w 405"/>
                <a:gd name="T15" fmla="*/ 258 h 375"/>
                <a:gd name="T16" fmla="*/ 211 w 405"/>
                <a:gd name="T17" fmla="*/ 375 h 375"/>
                <a:gd name="T18" fmla="*/ 273 w 405"/>
                <a:gd name="T19" fmla="*/ 364 h 375"/>
                <a:gd name="T20" fmla="*/ 282 w 405"/>
                <a:gd name="T21" fmla="*/ 36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375">
                  <a:moveTo>
                    <a:pt x="282" y="360"/>
                  </a:moveTo>
                  <a:cubicBezTo>
                    <a:pt x="329" y="342"/>
                    <a:pt x="365" y="306"/>
                    <a:pt x="384" y="261"/>
                  </a:cubicBezTo>
                  <a:cubicBezTo>
                    <a:pt x="404" y="215"/>
                    <a:pt x="405" y="163"/>
                    <a:pt x="386" y="117"/>
                  </a:cubicBezTo>
                  <a:cubicBezTo>
                    <a:pt x="357" y="46"/>
                    <a:pt x="289" y="0"/>
                    <a:pt x="212" y="0"/>
                  </a:cubicBezTo>
                  <a:cubicBezTo>
                    <a:pt x="188" y="0"/>
                    <a:pt x="165" y="5"/>
                    <a:pt x="142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45" y="56"/>
                    <a:pt x="0" y="164"/>
                    <a:pt x="38" y="258"/>
                  </a:cubicBezTo>
                  <a:cubicBezTo>
                    <a:pt x="66" y="329"/>
                    <a:pt x="135" y="375"/>
                    <a:pt x="211" y="375"/>
                  </a:cubicBezTo>
                  <a:cubicBezTo>
                    <a:pt x="233" y="375"/>
                    <a:pt x="253" y="371"/>
                    <a:pt x="273" y="364"/>
                  </a:cubicBezTo>
                  <a:cubicBezTo>
                    <a:pt x="276" y="363"/>
                    <a:pt x="279" y="362"/>
                    <a:pt x="282" y="36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4C813EAD-952E-4040-A64E-0D377F73ED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6199188"/>
              <a:ext cx="344488" cy="319088"/>
            </a:xfrm>
            <a:custGeom>
              <a:avLst/>
              <a:gdLst>
                <a:gd name="T0" fmla="*/ 231 w 402"/>
                <a:gd name="T1" fmla="*/ 372 h 374"/>
                <a:gd name="T2" fmla="*/ 233 w 402"/>
                <a:gd name="T3" fmla="*/ 372 h 374"/>
                <a:gd name="T4" fmla="*/ 261 w 402"/>
                <a:gd name="T5" fmla="*/ 365 h 374"/>
                <a:gd name="T6" fmla="*/ 387 w 402"/>
                <a:gd name="T7" fmla="*/ 157 h 374"/>
                <a:gd name="T8" fmla="*/ 203 w 402"/>
                <a:gd name="T9" fmla="*/ 0 h 374"/>
                <a:gd name="T10" fmla="*/ 172 w 402"/>
                <a:gd name="T11" fmla="*/ 3 h 374"/>
                <a:gd name="T12" fmla="*/ 172 w 402"/>
                <a:gd name="T13" fmla="*/ 3 h 374"/>
                <a:gd name="T14" fmla="*/ 171 w 402"/>
                <a:gd name="T15" fmla="*/ 3 h 374"/>
                <a:gd name="T16" fmla="*/ 17 w 402"/>
                <a:gd name="T17" fmla="*/ 218 h 374"/>
                <a:gd name="T18" fmla="*/ 201 w 402"/>
                <a:gd name="T19" fmla="*/ 374 h 374"/>
                <a:gd name="T20" fmla="*/ 228 w 402"/>
                <a:gd name="T21" fmla="*/ 372 h 374"/>
                <a:gd name="T22" fmla="*/ 231 w 402"/>
                <a:gd name="T2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2" h="374">
                  <a:moveTo>
                    <a:pt x="231" y="372"/>
                  </a:moveTo>
                  <a:cubicBezTo>
                    <a:pt x="233" y="372"/>
                    <a:pt x="233" y="372"/>
                    <a:pt x="233" y="372"/>
                  </a:cubicBezTo>
                  <a:cubicBezTo>
                    <a:pt x="242" y="370"/>
                    <a:pt x="251" y="368"/>
                    <a:pt x="261" y="365"/>
                  </a:cubicBezTo>
                  <a:cubicBezTo>
                    <a:pt x="348" y="336"/>
                    <a:pt x="402" y="246"/>
                    <a:pt x="387" y="157"/>
                  </a:cubicBezTo>
                  <a:cubicBezTo>
                    <a:pt x="372" y="66"/>
                    <a:pt x="294" y="0"/>
                    <a:pt x="203" y="0"/>
                  </a:cubicBezTo>
                  <a:cubicBezTo>
                    <a:pt x="193" y="0"/>
                    <a:pt x="182" y="1"/>
                    <a:pt x="172" y="3"/>
                  </a:cubicBezTo>
                  <a:cubicBezTo>
                    <a:pt x="172" y="2"/>
                    <a:pt x="172" y="2"/>
                    <a:pt x="172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69" y="20"/>
                    <a:pt x="0" y="116"/>
                    <a:pt x="17" y="218"/>
                  </a:cubicBezTo>
                  <a:cubicBezTo>
                    <a:pt x="32" y="308"/>
                    <a:pt x="109" y="374"/>
                    <a:pt x="201" y="374"/>
                  </a:cubicBezTo>
                  <a:cubicBezTo>
                    <a:pt x="210" y="374"/>
                    <a:pt x="220" y="373"/>
                    <a:pt x="228" y="372"/>
                  </a:cubicBezTo>
                  <a:cubicBezTo>
                    <a:pt x="230" y="372"/>
                    <a:pt x="231" y="372"/>
                    <a:pt x="231" y="372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B873B5C5-D8D0-4DEC-BBF8-FBB6C740A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0738" y="1095375"/>
              <a:ext cx="333375" cy="319088"/>
            </a:xfrm>
            <a:custGeom>
              <a:avLst/>
              <a:gdLst>
                <a:gd name="T0" fmla="*/ 194 w 389"/>
                <a:gd name="T1" fmla="*/ 374 h 374"/>
                <a:gd name="T2" fmla="*/ 208 w 389"/>
                <a:gd name="T3" fmla="*/ 373 h 374"/>
                <a:gd name="T4" fmla="*/ 209 w 389"/>
                <a:gd name="T5" fmla="*/ 373 h 374"/>
                <a:gd name="T6" fmla="*/ 382 w 389"/>
                <a:gd name="T7" fmla="*/ 173 h 374"/>
                <a:gd name="T8" fmla="*/ 195 w 389"/>
                <a:gd name="T9" fmla="*/ 0 h 374"/>
                <a:gd name="T10" fmla="*/ 181 w 389"/>
                <a:gd name="T11" fmla="*/ 1 h 374"/>
                <a:gd name="T12" fmla="*/ 180 w 389"/>
                <a:gd name="T13" fmla="*/ 1 h 374"/>
                <a:gd name="T14" fmla="*/ 7 w 389"/>
                <a:gd name="T15" fmla="*/ 201 h 374"/>
                <a:gd name="T16" fmla="*/ 194 w 389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74">
                  <a:moveTo>
                    <a:pt x="194" y="374"/>
                  </a:moveTo>
                  <a:cubicBezTo>
                    <a:pt x="199" y="374"/>
                    <a:pt x="204" y="374"/>
                    <a:pt x="208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312" y="366"/>
                    <a:pt x="389" y="276"/>
                    <a:pt x="382" y="173"/>
                  </a:cubicBezTo>
                  <a:cubicBezTo>
                    <a:pt x="374" y="76"/>
                    <a:pt x="293" y="0"/>
                    <a:pt x="195" y="0"/>
                  </a:cubicBezTo>
                  <a:cubicBezTo>
                    <a:pt x="190" y="0"/>
                    <a:pt x="186" y="0"/>
                    <a:pt x="181" y="1"/>
                  </a:cubicBezTo>
                  <a:cubicBezTo>
                    <a:pt x="181" y="1"/>
                    <a:pt x="181" y="1"/>
                    <a:pt x="180" y="1"/>
                  </a:cubicBezTo>
                  <a:cubicBezTo>
                    <a:pt x="77" y="9"/>
                    <a:pt x="0" y="98"/>
                    <a:pt x="7" y="201"/>
                  </a:cubicBezTo>
                  <a:cubicBezTo>
                    <a:pt x="15" y="298"/>
                    <a:pt x="97" y="374"/>
                    <a:pt x="194" y="37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5E53F51C-ED87-4C08-98F8-8BAB2F9BF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0500" y="1141413"/>
              <a:ext cx="350838" cy="336550"/>
            </a:xfrm>
            <a:custGeom>
              <a:avLst/>
              <a:gdLst>
                <a:gd name="T0" fmla="*/ 164 w 411"/>
                <a:gd name="T1" fmla="*/ 370 h 393"/>
                <a:gd name="T2" fmla="*/ 164 w 411"/>
                <a:gd name="T3" fmla="*/ 370 h 393"/>
                <a:gd name="T4" fmla="*/ 165 w 411"/>
                <a:gd name="T5" fmla="*/ 370 h 393"/>
                <a:gd name="T6" fmla="*/ 388 w 411"/>
                <a:gd name="T7" fmla="*/ 229 h 393"/>
                <a:gd name="T8" fmla="*/ 247 w 411"/>
                <a:gd name="T9" fmla="*/ 5 h 393"/>
                <a:gd name="T10" fmla="*/ 246 w 411"/>
                <a:gd name="T11" fmla="*/ 5 h 393"/>
                <a:gd name="T12" fmla="*/ 220 w 411"/>
                <a:gd name="T13" fmla="*/ 1 h 393"/>
                <a:gd name="T14" fmla="*/ 204 w 411"/>
                <a:gd name="T15" fmla="*/ 0 h 393"/>
                <a:gd name="T16" fmla="*/ 22 w 411"/>
                <a:gd name="T17" fmla="*/ 146 h 393"/>
                <a:gd name="T18" fmla="*/ 164 w 411"/>
                <a:gd name="T19" fmla="*/ 37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" h="393">
                  <a:moveTo>
                    <a:pt x="164" y="370"/>
                  </a:moveTo>
                  <a:cubicBezTo>
                    <a:pt x="164" y="370"/>
                    <a:pt x="164" y="370"/>
                    <a:pt x="164" y="370"/>
                  </a:cubicBezTo>
                  <a:cubicBezTo>
                    <a:pt x="165" y="370"/>
                    <a:pt x="165" y="370"/>
                    <a:pt x="165" y="370"/>
                  </a:cubicBezTo>
                  <a:cubicBezTo>
                    <a:pt x="265" y="393"/>
                    <a:pt x="365" y="328"/>
                    <a:pt x="388" y="229"/>
                  </a:cubicBezTo>
                  <a:cubicBezTo>
                    <a:pt x="411" y="129"/>
                    <a:pt x="347" y="28"/>
                    <a:pt x="247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8" y="4"/>
                    <a:pt x="228" y="2"/>
                    <a:pt x="220" y="1"/>
                  </a:cubicBezTo>
                  <a:cubicBezTo>
                    <a:pt x="215" y="1"/>
                    <a:pt x="209" y="0"/>
                    <a:pt x="204" y="0"/>
                  </a:cubicBezTo>
                  <a:cubicBezTo>
                    <a:pt x="116" y="0"/>
                    <a:pt x="42" y="60"/>
                    <a:pt x="22" y="146"/>
                  </a:cubicBezTo>
                  <a:cubicBezTo>
                    <a:pt x="0" y="247"/>
                    <a:pt x="63" y="347"/>
                    <a:pt x="164" y="37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04B48BAF-6DBC-4954-9A35-BF8C402E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8913" y="1239838"/>
              <a:ext cx="346075" cy="319088"/>
            </a:xfrm>
            <a:custGeom>
              <a:avLst/>
              <a:gdLst>
                <a:gd name="T0" fmla="*/ 193 w 406"/>
                <a:gd name="T1" fmla="*/ 375 h 375"/>
                <a:gd name="T2" fmla="*/ 261 w 406"/>
                <a:gd name="T3" fmla="*/ 362 h 375"/>
                <a:gd name="T4" fmla="*/ 263 w 406"/>
                <a:gd name="T5" fmla="*/ 361 h 375"/>
                <a:gd name="T6" fmla="*/ 368 w 406"/>
                <a:gd name="T7" fmla="*/ 119 h 375"/>
                <a:gd name="T8" fmla="*/ 194 w 406"/>
                <a:gd name="T9" fmla="*/ 0 h 375"/>
                <a:gd name="T10" fmla="*/ 125 w 406"/>
                <a:gd name="T11" fmla="*/ 13 h 375"/>
                <a:gd name="T12" fmla="*/ 125 w 406"/>
                <a:gd name="T13" fmla="*/ 13 h 375"/>
                <a:gd name="T14" fmla="*/ 124 w 406"/>
                <a:gd name="T15" fmla="*/ 14 h 375"/>
                <a:gd name="T16" fmla="*/ 21 w 406"/>
                <a:gd name="T17" fmla="*/ 113 h 375"/>
                <a:gd name="T18" fmla="*/ 19 w 406"/>
                <a:gd name="T19" fmla="*/ 256 h 375"/>
                <a:gd name="T20" fmla="*/ 193 w 40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375">
                  <a:moveTo>
                    <a:pt x="193" y="375"/>
                  </a:moveTo>
                  <a:cubicBezTo>
                    <a:pt x="216" y="375"/>
                    <a:pt x="240" y="370"/>
                    <a:pt x="261" y="362"/>
                  </a:cubicBezTo>
                  <a:cubicBezTo>
                    <a:pt x="261" y="362"/>
                    <a:pt x="262" y="361"/>
                    <a:pt x="263" y="361"/>
                  </a:cubicBezTo>
                  <a:cubicBezTo>
                    <a:pt x="358" y="324"/>
                    <a:pt x="406" y="215"/>
                    <a:pt x="368" y="119"/>
                  </a:cubicBezTo>
                  <a:cubicBezTo>
                    <a:pt x="340" y="47"/>
                    <a:pt x="271" y="0"/>
                    <a:pt x="194" y="0"/>
                  </a:cubicBezTo>
                  <a:cubicBezTo>
                    <a:pt x="170" y="0"/>
                    <a:pt x="147" y="5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4" y="14"/>
                    <a:pt x="124" y="14"/>
                  </a:cubicBezTo>
                  <a:cubicBezTo>
                    <a:pt x="78" y="32"/>
                    <a:pt x="41" y="68"/>
                    <a:pt x="21" y="113"/>
                  </a:cubicBezTo>
                  <a:cubicBezTo>
                    <a:pt x="2" y="159"/>
                    <a:pt x="0" y="210"/>
                    <a:pt x="19" y="256"/>
                  </a:cubicBezTo>
                  <a:cubicBezTo>
                    <a:pt x="47" y="328"/>
                    <a:pt x="116" y="375"/>
                    <a:pt x="193" y="37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FA701EE4-15DA-4E33-A30A-84975C5DBA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4025" y="2043113"/>
              <a:ext cx="330200" cy="339725"/>
            </a:xfrm>
            <a:custGeom>
              <a:avLst/>
              <a:gdLst>
                <a:gd name="T0" fmla="*/ 194 w 387"/>
                <a:gd name="T1" fmla="*/ 0 h 398"/>
                <a:gd name="T2" fmla="*/ 39 w 387"/>
                <a:gd name="T3" fmla="*/ 81 h 398"/>
                <a:gd name="T4" fmla="*/ 39 w 387"/>
                <a:gd name="T5" fmla="*/ 82 h 398"/>
                <a:gd name="T6" fmla="*/ 9 w 387"/>
                <a:gd name="T7" fmla="*/ 222 h 398"/>
                <a:gd name="T8" fmla="*/ 88 w 387"/>
                <a:gd name="T9" fmla="*/ 341 h 398"/>
                <a:gd name="T10" fmla="*/ 348 w 387"/>
                <a:gd name="T11" fmla="*/ 292 h 398"/>
                <a:gd name="T12" fmla="*/ 348 w 387"/>
                <a:gd name="T13" fmla="*/ 292 h 398"/>
                <a:gd name="T14" fmla="*/ 377 w 387"/>
                <a:gd name="T15" fmla="*/ 151 h 398"/>
                <a:gd name="T16" fmla="*/ 299 w 387"/>
                <a:gd name="T17" fmla="*/ 32 h 398"/>
                <a:gd name="T18" fmla="*/ 194 w 387"/>
                <a:gd name="T1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8">
                  <a:moveTo>
                    <a:pt x="194" y="0"/>
                  </a:moveTo>
                  <a:cubicBezTo>
                    <a:pt x="132" y="0"/>
                    <a:pt x="74" y="30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11" y="123"/>
                    <a:pt x="0" y="173"/>
                    <a:pt x="9" y="222"/>
                  </a:cubicBezTo>
                  <a:cubicBezTo>
                    <a:pt x="19" y="271"/>
                    <a:pt x="47" y="313"/>
                    <a:pt x="88" y="341"/>
                  </a:cubicBezTo>
                  <a:cubicBezTo>
                    <a:pt x="171" y="398"/>
                    <a:pt x="291" y="375"/>
                    <a:pt x="348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76" y="251"/>
                    <a:pt x="387" y="201"/>
                    <a:pt x="377" y="151"/>
                  </a:cubicBezTo>
                  <a:cubicBezTo>
                    <a:pt x="368" y="103"/>
                    <a:pt x="340" y="60"/>
                    <a:pt x="299" y="32"/>
                  </a:cubicBezTo>
                  <a:cubicBezTo>
                    <a:pt x="268" y="11"/>
                    <a:pt x="232" y="0"/>
                    <a:pt x="194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2B63E957-8887-41EF-987D-E6A92BC64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8750" y="2627313"/>
              <a:ext cx="357188" cy="336550"/>
            </a:xfrm>
            <a:custGeom>
              <a:avLst/>
              <a:gdLst>
                <a:gd name="T0" fmla="*/ 30 w 418"/>
                <a:gd name="T1" fmla="*/ 134 h 395"/>
                <a:gd name="T2" fmla="*/ 153 w 418"/>
                <a:gd name="T3" fmla="*/ 367 h 395"/>
                <a:gd name="T4" fmla="*/ 379 w 418"/>
                <a:gd name="T5" fmla="*/ 265 h 395"/>
                <a:gd name="T6" fmla="*/ 388 w 418"/>
                <a:gd name="T7" fmla="*/ 243 h 395"/>
                <a:gd name="T8" fmla="*/ 388 w 418"/>
                <a:gd name="T9" fmla="*/ 242 h 395"/>
                <a:gd name="T10" fmla="*/ 264 w 418"/>
                <a:gd name="T11" fmla="*/ 8 h 395"/>
                <a:gd name="T12" fmla="*/ 209 w 418"/>
                <a:gd name="T13" fmla="*/ 0 h 395"/>
                <a:gd name="T14" fmla="*/ 37 w 418"/>
                <a:gd name="T15" fmla="*/ 114 h 395"/>
                <a:gd name="T16" fmla="*/ 30 w 418"/>
                <a:gd name="T17" fmla="*/ 1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395">
                  <a:moveTo>
                    <a:pt x="30" y="134"/>
                  </a:moveTo>
                  <a:cubicBezTo>
                    <a:pt x="0" y="232"/>
                    <a:pt x="55" y="337"/>
                    <a:pt x="153" y="367"/>
                  </a:cubicBezTo>
                  <a:cubicBezTo>
                    <a:pt x="243" y="395"/>
                    <a:pt x="342" y="349"/>
                    <a:pt x="379" y="265"/>
                  </a:cubicBezTo>
                  <a:cubicBezTo>
                    <a:pt x="382" y="258"/>
                    <a:pt x="385" y="251"/>
                    <a:pt x="388" y="243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418" y="144"/>
                    <a:pt x="362" y="39"/>
                    <a:pt x="264" y="8"/>
                  </a:cubicBezTo>
                  <a:cubicBezTo>
                    <a:pt x="246" y="3"/>
                    <a:pt x="228" y="0"/>
                    <a:pt x="209" y="0"/>
                  </a:cubicBezTo>
                  <a:cubicBezTo>
                    <a:pt x="133" y="0"/>
                    <a:pt x="66" y="45"/>
                    <a:pt x="37" y="114"/>
                  </a:cubicBezTo>
                  <a:cubicBezTo>
                    <a:pt x="34" y="121"/>
                    <a:pt x="32" y="127"/>
                    <a:pt x="30" y="134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0AED490A-4AD7-4D0F-89BC-9AA5B41B70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0963" y="3270250"/>
              <a:ext cx="319088" cy="328613"/>
            </a:xfrm>
            <a:custGeom>
              <a:avLst/>
              <a:gdLst>
                <a:gd name="T0" fmla="*/ 320 w 374"/>
                <a:gd name="T1" fmla="*/ 331 h 386"/>
                <a:gd name="T2" fmla="*/ 374 w 374"/>
                <a:gd name="T3" fmla="*/ 199 h 386"/>
                <a:gd name="T4" fmla="*/ 374 w 374"/>
                <a:gd name="T5" fmla="*/ 198 h 386"/>
                <a:gd name="T6" fmla="*/ 374 w 374"/>
                <a:gd name="T7" fmla="*/ 197 h 386"/>
                <a:gd name="T8" fmla="*/ 374 w 374"/>
                <a:gd name="T9" fmla="*/ 189 h 386"/>
                <a:gd name="T10" fmla="*/ 374 w 374"/>
                <a:gd name="T11" fmla="*/ 187 h 386"/>
                <a:gd name="T12" fmla="*/ 187 w 374"/>
                <a:gd name="T13" fmla="*/ 0 h 386"/>
                <a:gd name="T14" fmla="*/ 0 w 374"/>
                <a:gd name="T15" fmla="*/ 188 h 386"/>
                <a:gd name="T16" fmla="*/ 0 w 374"/>
                <a:gd name="T17" fmla="*/ 193 h 386"/>
                <a:gd name="T18" fmla="*/ 0 w 374"/>
                <a:gd name="T19" fmla="*/ 199 h 386"/>
                <a:gd name="T20" fmla="*/ 0 w 374"/>
                <a:gd name="T21" fmla="*/ 200 h 386"/>
                <a:gd name="T22" fmla="*/ 188 w 374"/>
                <a:gd name="T23" fmla="*/ 386 h 386"/>
                <a:gd name="T24" fmla="*/ 320 w 374"/>
                <a:gd name="T25" fmla="*/ 33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386">
                  <a:moveTo>
                    <a:pt x="320" y="331"/>
                  </a:moveTo>
                  <a:cubicBezTo>
                    <a:pt x="355" y="296"/>
                    <a:pt x="374" y="249"/>
                    <a:pt x="374" y="199"/>
                  </a:cubicBezTo>
                  <a:cubicBezTo>
                    <a:pt x="374" y="199"/>
                    <a:pt x="374" y="199"/>
                    <a:pt x="374" y="198"/>
                  </a:cubicBezTo>
                  <a:cubicBezTo>
                    <a:pt x="374" y="197"/>
                    <a:pt x="374" y="197"/>
                    <a:pt x="374" y="197"/>
                  </a:cubicBezTo>
                  <a:cubicBezTo>
                    <a:pt x="374" y="195"/>
                    <a:pt x="374" y="192"/>
                    <a:pt x="374" y="189"/>
                  </a:cubicBezTo>
                  <a:cubicBezTo>
                    <a:pt x="374" y="187"/>
                    <a:pt x="374" y="187"/>
                    <a:pt x="374" y="187"/>
                  </a:cubicBezTo>
                  <a:cubicBezTo>
                    <a:pt x="374" y="85"/>
                    <a:pt x="290" y="0"/>
                    <a:pt x="187" y="0"/>
                  </a:cubicBezTo>
                  <a:cubicBezTo>
                    <a:pt x="84" y="0"/>
                    <a:pt x="0" y="85"/>
                    <a:pt x="0" y="188"/>
                  </a:cubicBezTo>
                  <a:cubicBezTo>
                    <a:pt x="0" y="190"/>
                    <a:pt x="0" y="191"/>
                    <a:pt x="0" y="193"/>
                  </a:cubicBezTo>
                  <a:cubicBezTo>
                    <a:pt x="0" y="195"/>
                    <a:pt x="0" y="197"/>
                    <a:pt x="0" y="19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303"/>
                    <a:pt x="84" y="386"/>
                    <a:pt x="188" y="386"/>
                  </a:cubicBezTo>
                  <a:cubicBezTo>
                    <a:pt x="238" y="386"/>
                    <a:pt x="285" y="367"/>
                    <a:pt x="320" y="331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D06B286A-05A5-40D1-8C6D-F25631836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2913" y="4506913"/>
              <a:ext cx="361950" cy="319088"/>
            </a:xfrm>
            <a:custGeom>
              <a:avLst/>
              <a:gdLst>
                <a:gd name="T0" fmla="*/ 377 w 423"/>
                <a:gd name="T1" fmla="*/ 98 h 375"/>
                <a:gd name="T2" fmla="*/ 366 w 423"/>
                <a:gd name="T3" fmla="*/ 81 h 375"/>
                <a:gd name="T4" fmla="*/ 366 w 423"/>
                <a:gd name="T5" fmla="*/ 81 h 375"/>
                <a:gd name="T6" fmla="*/ 359 w 423"/>
                <a:gd name="T7" fmla="*/ 71 h 375"/>
                <a:gd name="T8" fmla="*/ 212 w 423"/>
                <a:gd name="T9" fmla="*/ 0 h 375"/>
                <a:gd name="T10" fmla="*/ 106 w 423"/>
                <a:gd name="T11" fmla="*/ 33 h 375"/>
                <a:gd name="T12" fmla="*/ 56 w 423"/>
                <a:gd name="T13" fmla="*/ 290 h 375"/>
                <a:gd name="T14" fmla="*/ 59 w 423"/>
                <a:gd name="T15" fmla="*/ 294 h 375"/>
                <a:gd name="T16" fmla="*/ 213 w 423"/>
                <a:gd name="T17" fmla="*/ 375 h 375"/>
                <a:gd name="T18" fmla="*/ 319 w 423"/>
                <a:gd name="T19" fmla="*/ 342 h 375"/>
                <a:gd name="T20" fmla="*/ 377 w 423"/>
                <a:gd name="T21" fmla="*/ 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375">
                  <a:moveTo>
                    <a:pt x="377" y="98"/>
                  </a:moveTo>
                  <a:cubicBezTo>
                    <a:pt x="373" y="91"/>
                    <a:pt x="370" y="86"/>
                    <a:pt x="366" y="81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4" y="78"/>
                    <a:pt x="361" y="74"/>
                    <a:pt x="359" y="71"/>
                  </a:cubicBezTo>
                  <a:cubicBezTo>
                    <a:pt x="323" y="26"/>
                    <a:pt x="270" y="0"/>
                    <a:pt x="212" y="0"/>
                  </a:cubicBezTo>
                  <a:cubicBezTo>
                    <a:pt x="174" y="0"/>
                    <a:pt x="137" y="11"/>
                    <a:pt x="106" y="33"/>
                  </a:cubicBezTo>
                  <a:cubicBezTo>
                    <a:pt x="23" y="90"/>
                    <a:pt x="0" y="205"/>
                    <a:pt x="56" y="290"/>
                  </a:cubicBezTo>
                  <a:cubicBezTo>
                    <a:pt x="57" y="291"/>
                    <a:pt x="58" y="293"/>
                    <a:pt x="59" y="294"/>
                  </a:cubicBezTo>
                  <a:cubicBezTo>
                    <a:pt x="94" y="344"/>
                    <a:pt x="151" y="375"/>
                    <a:pt x="213" y="375"/>
                  </a:cubicBezTo>
                  <a:cubicBezTo>
                    <a:pt x="251" y="375"/>
                    <a:pt x="288" y="363"/>
                    <a:pt x="319" y="342"/>
                  </a:cubicBezTo>
                  <a:cubicBezTo>
                    <a:pt x="398" y="287"/>
                    <a:pt x="423" y="182"/>
                    <a:pt x="377" y="98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51069FFF-533D-4C84-B0C4-CE4FECFD7E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0588" y="4981575"/>
              <a:ext cx="354013" cy="338138"/>
            </a:xfrm>
            <a:custGeom>
              <a:avLst/>
              <a:gdLst>
                <a:gd name="T0" fmla="*/ 94 w 416"/>
                <a:gd name="T1" fmla="*/ 335 h 396"/>
                <a:gd name="T2" fmla="*/ 356 w 416"/>
                <a:gd name="T3" fmla="*/ 304 h 396"/>
                <a:gd name="T4" fmla="*/ 340 w 416"/>
                <a:gd name="T5" fmla="*/ 54 h 396"/>
                <a:gd name="T6" fmla="*/ 325 w 416"/>
                <a:gd name="T7" fmla="*/ 41 h 396"/>
                <a:gd name="T8" fmla="*/ 209 w 416"/>
                <a:gd name="T9" fmla="*/ 0 h 396"/>
                <a:gd name="T10" fmla="*/ 62 w 416"/>
                <a:gd name="T11" fmla="*/ 71 h 396"/>
                <a:gd name="T12" fmla="*/ 90 w 416"/>
                <a:gd name="T13" fmla="*/ 331 h 396"/>
                <a:gd name="T14" fmla="*/ 94 w 416"/>
                <a:gd name="T15" fmla="*/ 33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" h="396">
                  <a:moveTo>
                    <a:pt x="94" y="335"/>
                  </a:moveTo>
                  <a:cubicBezTo>
                    <a:pt x="173" y="396"/>
                    <a:pt x="295" y="382"/>
                    <a:pt x="356" y="304"/>
                  </a:cubicBezTo>
                  <a:cubicBezTo>
                    <a:pt x="416" y="229"/>
                    <a:pt x="409" y="121"/>
                    <a:pt x="340" y="54"/>
                  </a:cubicBezTo>
                  <a:cubicBezTo>
                    <a:pt x="336" y="49"/>
                    <a:pt x="331" y="45"/>
                    <a:pt x="325" y="41"/>
                  </a:cubicBezTo>
                  <a:cubicBezTo>
                    <a:pt x="292" y="14"/>
                    <a:pt x="252" y="0"/>
                    <a:pt x="209" y="0"/>
                  </a:cubicBezTo>
                  <a:cubicBezTo>
                    <a:pt x="151" y="0"/>
                    <a:pt x="99" y="26"/>
                    <a:pt x="62" y="71"/>
                  </a:cubicBezTo>
                  <a:cubicBezTo>
                    <a:pt x="0" y="150"/>
                    <a:pt x="12" y="267"/>
                    <a:pt x="90" y="331"/>
                  </a:cubicBezTo>
                  <a:cubicBezTo>
                    <a:pt x="91" y="332"/>
                    <a:pt x="93" y="333"/>
                    <a:pt x="94" y="33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EA162D85-EF51-4FF3-AB1E-FE1133803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4388" y="5156200"/>
              <a:ext cx="346075" cy="342900"/>
            </a:xfrm>
            <a:custGeom>
              <a:avLst/>
              <a:gdLst>
                <a:gd name="T0" fmla="*/ 288 w 406"/>
                <a:gd name="T1" fmla="*/ 349 h 401"/>
                <a:gd name="T2" fmla="*/ 296 w 406"/>
                <a:gd name="T3" fmla="*/ 344 h 401"/>
                <a:gd name="T4" fmla="*/ 356 w 406"/>
                <a:gd name="T5" fmla="*/ 93 h 401"/>
                <a:gd name="T6" fmla="*/ 194 w 406"/>
                <a:gd name="T7" fmla="*/ 0 h 401"/>
                <a:gd name="T8" fmla="*/ 111 w 406"/>
                <a:gd name="T9" fmla="*/ 20 h 401"/>
                <a:gd name="T10" fmla="*/ 99 w 406"/>
                <a:gd name="T11" fmla="*/ 27 h 401"/>
                <a:gd name="T12" fmla="*/ 12 w 406"/>
                <a:gd name="T13" fmla="*/ 141 h 401"/>
                <a:gd name="T14" fmla="*/ 32 w 406"/>
                <a:gd name="T15" fmla="*/ 282 h 401"/>
                <a:gd name="T16" fmla="*/ 288 w 406"/>
                <a:gd name="T17" fmla="*/ 34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01">
                  <a:moveTo>
                    <a:pt x="288" y="349"/>
                  </a:moveTo>
                  <a:cubicBezTo>
                    <a:pt x="291" y="347"/>
                    <a:pt x="293" y="345"/>
                    <a:pt x="296" y="344"/>
                  </a:cubicBezTo>
                  <a:cubicBezTo>
                    <a:pt x="380" y="289"/>
                    <a:pt x="406" y="180"/>
                    <a:pt x="356" y="93"/>
                  </a:cubicBezTo>
                  <a:cubicBezTo>
                    <a:pt x="323" y="36"/>
                    <a:pt x="260" y="0"/>
                    <a:pt x="194" y="0"/>
                  </a:cubicBezTo>
                  <a:cubicBezTo>
                    <a:pt x="165" y="0"/>
                    <a:pt x="137" y="7"/>
                    <a:pt x="111" y="20"/>
                  </a:cubicBezTo>
                  <a:cubicBezTo>
                    <a:pt x="107" y="22"/>
                    <a:pt x="103" y="24"/>
                    <a:pt x="99" y="27"/>
                  </a:cubicBezTo>
                  <a:cubicBezTo>
                    <a:pt x="56" y="51"/>
                    <a:pt x="25" y="92"/>
                    <a:pt x="12" y="141"/>
                  </a:cubicBezTo>
                  <a:cubicBezTo>
                    <a:pt x="0" y="188"/>
                    <a:pt x="7" y="239"/>
                    <a:pt x="32" y="282"/>
                  </a:cubicBezTo>
                  <a:cubicBezTo>
                    <a:pt x="81" y="368"/>
                    <a:pt x="200" y="401"/>
                    <a:pt x="288" y="349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5E3D6C6C-B819-48CC-ABA0-10E1D9A09C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0975" y="5303838"/>
              <a:ext cx="361950" cy="320675"/>
            </a:xfrm>
            <a:custGeom>
              <a:avLst/>
              <a:gdLst>
                <a:gd name="T0" fmla="*/ 387 w 424"/>
                <a:gd name="T1" fmla="*/ 255 h 375"/>
                <a:gd name="T2" fmla="*/ 280 w 424"/>
                <a:gd name="T3" fmla="*/ 14 h 375"/>
                <a:gd name="T4" fmla="*/ 279 w 424"/>
                <a:gd name="T5" fmla="*/ 13 h 375"/>
                <a:gd name="T6" fmla="*/ 212 w 424"/>
                <a:gd name="T7" fmla="*/ 0 h 375"/>
                <a:gd name="T8" fmla="*/ 37 w 424"/>
                <a:gd name="T9" fmla="*/ 119 h 375"/>
                <a:gd name="T10" fmla="*/ 144 w 424"/>
                <a:gd name="T11" fmla="*/ 361 h 375"/>
                <a:gd name="T12" fmla="*/ 144 w 424"/>
                <a:gd name="T13" fmla="*/ 362 h 375"/>
                <a:gd name="T14" fmla="*/ 161 w 424"/>
                <a:gd name="T15" fmla="*/ 367 h 375"/>
                <a:gd name="T16" fmla="*/ 213 w 424"/>
                <a:gd name="T17" fmla="*/ 375 h 375"/>
                <a:gd name="T18" fmla="*/ 387 w 424"/>
                <a:gd name="T19" fmla="*/ 25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375">
                  <a:moveTo>
                    <a:pt x="387" y="255"/>
                  </a:moveTo>
                  <a:cubicBezTo>
                    <a:pt x="424" y="159"/>
                    <a:pt x="377" y="51"/>
                    <a:pt x="280" y="14"/>
                  </a:cubicBezTo>
                  <a:cubicBezTo>
                    <a:pt x="280" y="14"/>
                    <a:pt x="280" y="13"/>
                    <a:pt x="279" y="13"/>
                  </a:cubicBezTo>
                  <a:cubicBezTo>
                    <a:pt x="258" y="5"/>
                    <a:pt x="235" y="0"/>
                    <a:pt x="212" y="0"/>
                  </a:cubicBezTo>
                  <a:cubicBezTo>
                    <a:pt x="135" y="0"/>
                    <a:pt x="65" y="48"/>
                    <a:pt x="37" y="119"/>
                  </a:cubicBezTo>
                  <a:cubicBezTo>
                    <a:pt x="0" y="215"/>
                    <a:pt x="48" y="324"/>
                    <a:pt x="144" y="361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49" y="364"/>
                    <a:pt x="155" y="366"/>
                    <a:pt x="161" y="367"/>
                  </a:cubicBezTo>
                  <a:cubicBezTo>
                    <a:pt x="178" y="372"/>
                    <a:pt x="196" y="375"/>
                    <a:pt x="213" y="375"/>
                  </a:cubicBezTo>
                  <a:cubicBezTo>
                    <a:pt x="291" y="375"/>
                    <a:pt x="359" y="328"/>
                    <a:pt x="387" y="25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C412C83C-6D1A-4429-BBE0-A4E7E8172F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0025" y="5397500"/>
              <a:ext cx="349250" cy="328613"/>
            </a:xfrm>
            <a:custGeom>
              <a:avLst/>
              <a:gdLst>
                <a:gd name="T0" fmla="*/ 205 w 410"/>
                <a:gd name="T1" fmla="*/ 0 h 386"/>
                <a:gd name="T2" fmla="*/ 163 w 410"/>
                <a:gd name="T3" fmla="*/ 5 h 386"/>
                <a:gd name="T4" fmla="*/ 149 w 410"/>
                <a:gd name="T5" fmla="*/ 9 h 386"/>
                <a:gd name="T6" fmla="*/ 22 w 410"/>
                <a:gd name="T7" fmla="*/ 230 h 386"/>
                <a:gd name="T8" fmla="*/ 230 w 410"/>
                <a:gd name="T9" fmla="*/ 372 h 386"/>
                <a:gd name="T10" fmla="*/ 245 w 410"/>
                <a:gd name="T11" fmla="*/ 370 h 386"/>
                <a:gd name="T12" fmla="*/ 247 w 410"/>
                <a:gd name="T13" fmla="*/ 369 h 386"/>
                <a:gd name="T14" fmla="*/ 251 w 410"/>
                <a:gd name="T15" fmla="*/ 368 h 386"/>
                <a:gd name="T16" fmla="*/ 387 w 410"/>
                <a:gd name="T17" fmla="*/ 145 h 386"/>
                <a:gd name="T18" fmla="*/ 205 w 410"/>
                <a:gd name="T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386">
                  <a:moveTo>
                    <a:pt x="205" y="0"/>
                  </a:moveTo>
                  <a:cubicBezTo>
                    <a:pt x="191" y="0"/>
                    <a:pt x="177" y="2"/>
                    <a:pt x="163" y="5"/>
                  </a:cubicBezTo>
                  <a:cubicBezTo>
                    <a:pt x="158" y="6"/>
                    <a:pt x="153" y="7"/>
                    <a:pt x="149" y="9"/>
                  </a:cubicBezTo>
                  <a:cubicBezTo>
                    <a:pt x="56" y="38"/>
                    <a:pt x="0" y="134"/>
                    <a:pt x="22" y="230"/>
                  </a:cubicBezTo>
                  <a:cubicBezTo>
                    <a:pt x="44" y="324"/>
                    <a:pt x="135" y="386"/>
                    <a:pt x="230" y="372"/>
                  </a:cubicBezTo>
                  <a:cubicBezTo>
                    <a:pt x="236" y="372"/>
                    <a:pt x="241" y="370"/>
                    <a:pt x="245" y="370"/>
                  </a:cubicBezTo>
                  <a:cubicBezTo>
                    <a:pt x="246" y="370"/>
                    <a:pt x="246" y="370"/>
                    <a:pt x="247" y="369"/>
                  </a:cubicBezTo>
                  <a:cubicBezTo>
                    <a:pt x="251" y="368"/>
                    <a:pt x="251" y="368"/>
                    <a:pt x="251" y="368"/>
                  </a:cubicBezTo>
                  <a:cubicBezTo>
                    <a:pt x="349" y="344"/>
                    <a:pt x="410" y="243"/>
                    <a:pt x="387" y="145"/>
                  </a:cubicBezTo>
                  <a:cubicBezTo>
                    <a:pt x="368" y="59"/>
                    <a:pt x="293" y="0"/>
                    <a:pt x="205" y="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D4FBEC86-DD80-4FCB-92FB-D666F28B5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0263" y="5446713"/>
              <a:ext cx="328613" cy="319088"/>
            </a:xfrm>
            <a:custGeom>
              <a:avLst/>
              <a:gdLst>
                <a:gd name="T0" fmla="*/ 381 w 385"/>
                <a:gd name="T1" fmla="*/ 200 h 374"/>
                <a:gd name="T2" fmla="*/ 336 w 385"/>
                <a:gd name="T3" fmla="*/ 65 h 374"/>
                <a:gd name="T4" fmla="*/ 208 w 385"/>
                <a:gd name="T5" fmla="*/ 0 h 374"/>
                <a:gd name="T6" fmla="*/ 208 w 385"/>
                <a:gd name="T7" fmla="*/ 0 h 374"/>
                <a:gd name="T8" fmla="*/ 207 w 385"/>
                <a:gd name="T9" fmla="*/ 0 h 374"/>
                <a:gd name="T10" fmla="*/ 194 w 385"/>
                <a:gd name="T11" fmla="*/ 0 h 374"/>
                <a:gd name="T12" fmla="*/ 7 w 385"/>
                <a:gd name="T13" fmla="*/ 174 h 374"/>
                <a:gd name="T14" fmla="*/ 181 w 385"/>
                <a:gd name="T15" fmla="*/ 374 h 374"/>
                <a:gd name="T16" fmla="*/ 195 w 385"/>
                <a:gd name="T17" fmla="*/ 374 h 374"/>
                <a:gd name="T18" fmla="*/ 381 w 385"/>
                <a:gd name="T19" fmla="*/ 2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74">
                  <a:moveTo>
                    <a:pt x="381" y="200"/>
                  </a:moveTo>
                  <a:cubicBezTo>
                    <a:pt x="385" y="150"/>
                    <a:pt x="369" y="102"/>
                    <a:pt x="336" y="65"/>
                  </a:cubicBezTo>
                  <a:cubicBezTo>
                    <a:pt x="304" y="27"/>
                    <a:pt x="258" y="4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3" y="0"/>
                    <a:pt x="198" y="0"/>
                    <a:pt x="194" y="0"/>
                  </a:cubicBezTo>
                  <a:cubicBezTo>
                    <a:pt x="96" y="0"/>
                    <a:pt x="14" y="76"/>
                    <a:pt x="7" y="174"/>
                  </a:cubicBezTo>
                  <a:cubicBezTo>
                    <a:pt x="0" y="276"/>
                    <a:pt x="77" y="366"/>
                    <a:pt x="181" y="374"/>
                  </a:cubicBezTo>
                  <a:cubicBezTo>
                    <a:pt x="186" y="374"/>
                    <a:pt x="190" y="374"/>
                    <a:pt x="195" y="374"/>
                  </a:cubicBezTo>
                  <a:cubicBezTo>
                    <a:pt x="293" y="374"/>
                    <a:pt x="375" y="298"/>
                    <a:pt x="381" y="20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8D880690-D79D-4875-B6C3-DB28C8E68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1365250"/>
              <a:ext cx="366713" cy="357188"/>
            </a:xfrm>
            <a:custGeom>
              <a:avLst/>
              <a:gdLst>
                <a:gd name="T0" fmla="*/ 121 w 428"/>
                <a:gd name="T1" fmla="*/ 367 h 419"/>
                <a:gd name="T2" fmla="*/ 121 w 428"/>
                <a:gd name="T3" fmla="*/ 367 h 419"/>
                <a:gd name="T4" fmla="*/ 122 w 428"/>
                <a:gd name="T5" fmla="*/ 367 h 419"/>
                <a:gd name="T6" fmla="*/ 377 w 428"/>
                <a:gd name="T7" fmla="*/ 298 h 419"/>
                <a:gd name="T8" fmla="*/ 308 w 428"/>
                <a:gd name="T9" fmla="*/ 43 h 419"/>
                <a:gd name="T10" fmla="*/ 307 w 428"/>
                <a:gd name="T11" fmla="*/ 43 h 419"/>
                <a:gd name="T12" fmla="*/ 284 w 428"/>
                <a:gd name="T13" fmla="*/ 31 h 419"/>
                <a:gd name="T14" fmla="*/ 268 w 428"/>
                <a:gd name="T15" fmla="*/ 26 h 419"/>
                <a:gd name="T16" fmla="*/ 52 w 428"/>
                <a:gd name="T17" fmla="*/ 111 h 419"/>
                <a:gd name="T18" fmla="*/ 121 w 428"/>
                <a:gd name="T19" fmla="*/ 36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419">
                  <a:moveTo>
                    <a:pt x="121" y="367"/>
                  </a:moveTo>
                  <a:cubicBezTo>
                    <a:pt x="121" y="367"/>
                    <a:pt x="121" y="367"/>
                    <a:pt x="121" y="367"/>
                  </a:cubicBezTo>
                  <a:cubicBezTo>
                    <a:pt x="122" y="367"/>
                    <a:pt x="122" y="367"/>
                    <a:pt x="122" y="367"/>
                  </a:cubicBezTo>
                  <a:cubicBezTo>
                    <a:pt x="211" y="419"/>
                    <a:pt x="326" y="386"/>
                    <a:pt x="377" y="298"/>
                  </a:cubicBezTo>
                  <a:cubicBezTo>
                    <a:pt x="428" y="209"/>
                    <a:pt x="397" y="95"/>
                    <a:pt x="308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0" y="39"/>
                    <a:pt x="291" y="34"/>
                    <a:pt x="284" y="31"/>
                  </a:cubicBezTo>
                  <a:cubicBezTo>
                    <a:pt x="278" y="29"/>
                    <a:pt x="273" y="27"/>
                    <a:pt x="268" y="26"/>
                  </a:cubicBezTo>
                  <a:cubicBezTo>
                    <a:pt x="184" y="0"/>
                    <a:pt x="95" y="35"/>
                    <a:pt x="52" y="111"/>
                  </a:cubicBezTo>
                  <a:cubicBezTo>
                    <a:pt x="0" y="201"/>
                    <a:pt x="31" y="315"/>
                    <a:pt x="121" y="367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9D3408-5ADA-4AC0-9478-CF02E7829F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9424" y="6113214"/>
              <a:ext cx="1444703" cy="744786"/>
            </a:xfrm>
            <a:custGeom>
              <a:avLst/>
              <a:gdLst>
                <a:gd name="connsiteX0" fmla="*/ 152759 w 1444703"/>
                <a:gd name="connsiteY0" fmla="*/ 640 h 744786"/>
                <a:gd name="connsiteX1" fmla="*/ 275167 w 1444703"/>
                <a:gd name="connsiteY1" fmla="*/ 39390 h 744786"/>
                <a:gd name="connsiteX2" fmla="*/ 1243338 w 1444703"/>
                <a:gd name="connsiteY2" fmla="*/ 614969 h 744786"/>
                <a:gd name="connsiteX3" fmla="*/ 1349205 w 1444703"/>
                <a:gd name="connsiteY3" fmla="*/ 655960 h 744786"/>
                <a:gd name="connsiteX4" fmla="*/ 1444080 w 1444703"/>
                <a:gd name="connsiteY4" fmla="*/ 742318 h 744786"/>
                <a:gd name="connsiteX5" fmla="*/ 1444703 w 1444703"/>
                <a:gd name="connsiteY5" fmla="*/ 744786 h 744786"/>
                <a:gd name="connsiteX6" fmla="*/ 731157 w 1444703"/>
                <a:gd name="connsiteY6" fmla="*/ 744786 h 744786"/>
                <a:gd name="connsiteX7" fmla="*/ 563207 w 1444703"/>
                <a:gd name="connsiteY7" fmla="*/ 653611 h 744786"/>
                <a:gd name="connsiteX8" fmla="*/ 60018 w 1444703"/>
                <a:gd name="connsiteY8" fmla="*/ 296436 h 744786"/>
                <a:gd name="connsiteX9" fmla="*/ 38674 w 1444703"/>
                <a:gd name="connsiteY9" fmla="*/ 59885 h 744786"/>
                <a:gd name="connsiteX10" fmla="*/ 152759 w 1444703"/>
                <a:gd name="connsiteY10" fmla="*/ 640 h 7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4703" h="744786">
                  <a:moveTo>
                    <a:pt x="152759" y="640"/>
                  </a:moveTo>
                  <a:cubicBezTo>
                    <a:pt x="195554" y="-3096"/>
                    <a:pt x="239736" y="9501"/>
                    <a:pt x="275167" y="39390"/>
                  </a:cubicBezTo>
                  <a:cubicBezTo>
                    <a:pt x="563740" y="281065"/>
                    <a:pt x="889879" y="474917"/>
                    <a:pt x="1243338" y="614969"/>
                  </a:cubicBezTo>
                  <a:cubicBezTo>
                    <a:pt x="1278343" y="629486"/>
                    <a:pt x="1314201" y="643150"/>
                    <a:pt x="1349205" y="655960"/>
                  </a:cubicBezTo>
                  <a:cubicBezTo>
                    <a:pt x="1392748" y="671758"/>
                    <a:pt x="1425831" y="703569"/>
                    <a:pt x="1444080" y="742318"/>
                  </a:cubicBezTo>
                  <a:lnTo>
                    <a:pt x="1444703" y="744786"/>
                  </a:lnTo>
                  <a:lnTo>
                    <a:pt x="731157" y="744786"/>
                  </a:lnTo>
                  <a:lnTo>
                    <a:pt x="563207" y="653611"/>
                  </a:lnTo>
                  <a:cubicBezTo>
                    <a:pt x="386157" y="548145"/>
                    <a:pt x="217965" y="428802"/>
                    <a:pt x="60018" y="296436"/>
                  </a:cubicBezTo>
                  <a:cubicBezTo>
                    <a:pt x="-10844" y="236658"/>
                    <a:pt x="-20236" y="130765"/>
                    <a:pt x="38674" y="59885"/>
                  </a:cubicBezTo>
                  <a:cubicBezTo>
                    <a:pt x="68556" y="24445"/>
                    <a:pt x="109964" y="4376"/>
                    <a:pt x="152759" y="640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nl-NL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F3B110-DBC2-44E4-BBB6-3057F25A1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4778" y="-2777"/>
              <a:ext cx="1630336" cy="747315"/>
            </a:xfrm>
            <a:custGeom>
              <a:avLst/>
              <a:gdLst>
                <a:gd name="connsiteX0" fmla="*/ 0 w 1630336"/>
                <a:gd name="connsiteY0" fmla="*/ 0 h 747315"/>
                <a:gd name="connsiteX1" fmla="*/ 871037 w 1630336"/>
                <a:gd name="connsiteY1" fmla="*/ 0 h 747315"/>
                <a:gd name="connsiteX2" fmla="*/ 1022089 w 1630336"/>
                <a:gd name="connsiteY2" fmla="*/ 78720 h 747315"/>
                <a:gd name="connsiteX3" fmla="*/ 1573168 w 1630336"/>
                <a:gd name="connsiteY3" fmla="*/ 464723 h 747315"/>
                <a:gd name="connsiteX4" fmla="*/ 1592796 w 1630336"/>
                <a:gd name="connsiteY4" fmla="*/ 690114 h 747315"/>
                <a:gd name="connsiteX5" fmla="*/ 1470761 w 1630336"/>
                <a:gd name="connsiteY5" fmla="*/ 747315 h 747315"/>
                <a:gd name="connsiteX6" fmla="*/ 1367500 w 1630336"/>
                <a:gd name="connsiteY6" fmla="*/ 709750 h 747315"/>
                <a:gd name="connsiteX7" fmla="*/ 304172 w 1630336"/>
                <a:gd name="connsiteY7" fmla="*/ 95048 h 747315"/>
                <a:gd name="connsiteX8" fmla="*/ 8018 w 1630336"/>
                <a:gd name="connsiteY8" fmla="*/ 1775 h 7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0336" h="747315">
                  <a:moveTo>
                    <a:pt x="0" y="0"/>
                  </a:moveTo>
                  <a:lnTo>
                    <a:pt x="871037" y="0"/>
                  </a:lnTo>
                  <a:lnTo>
                    <a:pt x="1022089" y="78720"/>
                  </a:lnTo>
                  <a:cubicBezTo>
                    <a:pt x="1215809" y="190668"/>
                    <a:pt x="1399929" y="319585"/>
                    <a:pt x="1573168" y="464723"/>
                  </a:cubicBezTo>
                  <a:cubicBezTo>
                    <a:pt x="1640586" y="521070"/>
                    <a:pt x="1649973" y="621813"/>
                    <a:pt x="1592796" y="690114"/>
                  </a:cubicBezTo>
                  <a:cubicBezTo>
                    <a:pt x="1561220" y="727679"/>
                    <a:pt x="1515990" y="747315"/>
                    <a:pt x="1470761" y="747315"/>
                  </a:cubicBezTo>
                  <a:cubicBezTo>
                    <a:pt x="1434065" y="747315"/>
                    <a:pt x="1398222" y="734509"/>
                    <a:pt x="1367500" y="709750"/>
                  </a:cubicBezTo>
                  <a:cubicBezTo>
                    <a:pt x="1050038" y="443379"/>
                    <a:pt x="691613" y="236771"/>
                    <a:pt x="304172" y="95048"/>
                  </a:cubicBezTo>
                  <a:cubicBezTo>
                    <a:pt x="206672" y="59617"/>
                    <a:pt x="107892" y="28508"/>
                    <a:pt x="8018" y="1775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dirty="0"/>
                <a:t> </a:t>
              </a:r>
            </a:p>
          </p:txBody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4935140D-9A8A-4575-9956-1BDCB1971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150" y="3276600"/>
              <a:ext cx="615950" cy="1570038"/>
            </a:xfrm>
            <a:custGeom>
              <a:avLst/>
              <a:gdLst>
                <a:gd name="T0" fmla="*/ 679 w 722"/>
                <a:gd name="T1" fmla="*/ 1573 h 1839"/>
                <a:gd name="T2" fmla="*/ 374 w 722"/>
                <a:gd name="T3" fmla="*/ 187 h 1839"/>
                <a:gd name="T4" fmla="*/ 187 w 722"/>
                <a:gd name="T5" fmla="*/ 0 h 1839"/>
                <a:gd name="T6" fmla="*/ 0 w 722"/>
                <a:gd name="T7" fmla="*/ 187 h 1839"/>
                <a:gd name="T8" fmla="*/ 340 w 722"/>
                <a:gd name="T9" fmla="*/ 1730 h 1839"/>
                <a:gd name="T10" fmla="*/ 509 w 722"/>
                <a:gd name="T11" fmla="*/ 1839 h 1839"/>
                <a:gd name="T12" fmla="*/ 588 w 722"/>
                <a:gd name="T13" fmla="*/ 1821 h 1839"/>
                <a:gd name="T14" fmla="*/ 679 w 722"/>
                <a:gd name="T15" fmla="*/ 157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2" h="1839">
                  <a:moveTo>
                    <a:pt x="679" y="1573"/>
                  </a:moveTo>
                  <a:cubicBezTo>
                    <a:pt x="476" y="1137"/>
                    <a:pt x="374" y="671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3" y="0"/>
                    <a:pt x="0" y="84"/>
                    <a:pt x="0" y="187"/>
                  </a:cubicBezTo>
                  <a:cubicBezTo>
                    <a:pt x="0" y="726"/>
                    <a:pt x="114" y="1245"/>
                    <a:pt x="340" y="1730"/>
                  </a:cubicBezTo>
                  <a:cubicBezTo>
                    <a:pt x="371" y="1798"/>
                    <a:pt x="439" y="1839"/>
                    <a:pt x="509" y="1839"/>
                  </a:cubicBezTo>
                  <a:cubicBezTo>
                    <a:pt x="536" y="1839"/>
                    <a:pt x="562" y="1833"/>
                    <a:pt x="588" y="1821"/>
                  </a:cubicBezTo>
                  <a:cubicBezTo>
                    <a:pt x="681" y="1778"/>
                    <a:pt x="722" y="1666"/>
                    <a:pt x="679" y="1573"/>
                  </a:cubicBezTo>
                  <a:close/>
                </a:path>
              </a:pathLst>
            </a:custGeom>
            <a:solidFill>
              <a:srgbClr val="003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950F2-82CB-4CCD-B37D-5F392ACAE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800" y="2349000"/>
            <a:ext cx="7860213" cy="21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9BF9A-949A-488D-AE5E-90A115C3B908}"/>
              </a:ext>
            </a:extLst>
          </p:cNvPr>
          <p:cNvSpPr txBox="1"/>
          <p:nvPr userDrawn="1"/>
        </p:nvSpPr>
        <p:spPr>
          <a:xfrm>
            <a:off x="10296144" y="6190488"/>
            <a:ext cx="161878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nl-NL" sz="1200" u="none" dirty="0">
                <a:solidFill>
                  <a:schemeClr val="bg1"/>
                </a:solidFill>
                <a:hlinkClick r:id="rId3"/>
              </a:rPr>
              <a:t>www.centerdata.nl</a:t>
            </a:r>
            <a:endParaRPr lang="en-US" sz="120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B28C-728B-4F28-8CD7-0DA8F692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10753200" cy="88639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D68F-60BB-4EB2-A572-C65EC538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36192"/>
            <a:ext cx="10753200" cy="4265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C16F-F56F-4255-B2B1-75C20A18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1643" y="6451068"/>
            <a:ext cx="36000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52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84" r:id="rId2"/>
    <p:sldLayoutId id="2147483756" r:id="rId3"/>
    <p:sldLayoutId id="2147483744" r:id="rId4"/>
    <p:sldLayoutId id="2147483758" r:id="rId5"/>
    <p:sldLayoutId id="2147483759" r:id="rId6"/>
    <p:sldLayoutId id="2147483762" r:id="rId7"/>
    <p:sldLayoutId id="2147483843" r:id="rId8"/>
    <p:sldLayoutId id="2147483831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B28C-728B-4F28-8CD7-0DA8F692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468"/>
            <a:ext cx="10753200" cy="88639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D68F-60BB-4EB2-A572-C65EC538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36192"/>
            <a:ext cx="10753200" cy="4265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text</a:t>
            </a:r>
            <a:r>
              <a:rPr lang="nl-NL" noProof="0" dirty="0"/>
              <a:t> </a:t>
            </a:r>
            <a:r>
              <a:rPr lang="nl-NL" noProof="0" dirty="0" err="1"/>
              <a:t>styles</a:t>
            </a:r>
            <a:endParaRPr lang="nl-NL" noProof="0" dirty="0"/>
          </a:p>
          <a:p>
            <a:pPr lvl="1"/>
            <a:r>
              <a:rPr lang="nl-NL" noProof="0" dirty="0"/>
              <a:t>Second level</a:t>
            </a:r>
          </a:p>
          <a:p>
            <a:pPr lvl="2"/>
            <a:r>
              <a:rPr lang="nl-NL" noProof="0" dirty="0" err="1"/>
              <a:t>Third</a:t>
            </a:r>
            <a:r>
              <a:rPr lang="nl-NL" noProof="0" dirty="0"/>
              <a:t> level</a:t>
            </a:r>
          </a:p>
          <a:p>
            <a:pPr lvl="3"/>
            <a:r>
              <a:rPr lang="nl-NL" noProof="0" dirty="0" err="1"/>
              <a:t>Fourth</a:t>
            </a:r>
            <a:r>
              <a:rPr lang="nl-NL" noProof="0" dirty="0"/>
              <a:t> level</a:t>
            </a:r>
          </a:p>
          <a:p>
            <a:pPr lvl="4"/>
            <a:r>
              <a:rPr lang="nl-NL" noProof="0" dirty="0" err="1"/>
              <a:t>Fifth</a:t>
            </a:r>
            <a:r>
              <a:rPr lang="nl-NL" noProof="0" dirty="0"/>
              <a:t> level</a:t>
            </a:r>
          </a:p>
          <a:p>
            <a:pPr lvl="4"/>
            <a:endParaRPr lang="nl-NL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C16F-F56F-4255-B2B1-75C20A18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1643" y="6451068"/>
            <a:ext cx="36000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1FEF0AE-C4BF-4B05-96E2-9EB21EDD105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576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to.nl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anstroot.com/posts/2018-10-03-hammer-facto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nterdata/cakefest2022/blob/main/src/Model/Table/LegacySchedulesTable.php" TargetMode="External"/><Relationship Id="rId2" Type="http://schemas.openxmlformats.org/officeDocument/2006/relationships/hyperlink" Target="https://github.com/centerdata/cakefest2022/blob/main/src/Controller/LegacySchedulesController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nterdata/cakefest2022/blob/main/src/Model/Table/SchedulesTable.php" TargetMode="External"/><Relationship Id="rId2" Type="http://schemas.openxmlformats.org/officeDocument/2006/relationships/hyperlink" Target="https://github.com/centerdata/cakefest2022/blob/main/src/Controller/SchedulesController.ph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enterdata/cakefest2022/blob/main/src/Model/Factories/ScheduleTypeFactory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5AE6D5D-115D-4C34-B772-179E3816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Refactor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05BF1B6-F3A9-41D8-96FF-BD5ACEFA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Factory Design pattern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8929EC-0814-4293-AA3F-D3120A6A5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Paul Hendriks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A68C1B-BC68-473D-9164-C123308BA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Cakefest</a:t>
            </a:r>
            <a:r>
              <a:rPr lang="en-US" dirty="0"/>
              <a:t> 2022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8EE462-1A03-4EAF-A53C-C2AF201F4C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41280" y="6190488"/>
            <a:ext cx="1618488" cy="221792"/>
          </a:xfrm>
        </p:spPr>
        <p:txBody>
          <a:bodyPr/>
          <a:lstStyle/>
          <a:p>
            <a:r>
              <a:rPr lang="en-US" dirty="0"/>
              <a:t>30-09-2022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C388010-354A-4389-A486-388B101C7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A31530-7EFF-43AA-833C-A287A95074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055D71-0EC9-47F8-A59C-CC6656DA44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C7963A1-1448-4B41-85FA-97652B1D1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https://github.com/centerdata/cakefest2022/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3258E0-3D74-4888-833D-FF27504C1B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7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595A0-5F4F-4D04-95C2-BBB65B44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462D8-BC3E-45CA-BC23-ECB04B68DD4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Factory design pattern</a:t>
            </a:r>
          </a:p>
          <a:p>
            <a:r>
              <a:rPr lang="en-US" dirty="0"/>
              <a:t>Detect patterns in legacy code</a:t>
            </a:r>
          </a:p>
          <a:p>
            <a:r>
              <a:rPr lang="en-US" dirty="0"/>
              <a:t>Apply factory design pattern</a:t>
            </a:r>
          </a:p>
          <a:p>
            <a:r>
              <a:rPr lang="en-US" dirty="0"/>
              <a:t>Proof of the pudding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358EA7-0341-430E-8B01-A94E9FC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8077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persoon, person, shirt&#10;&#10;Automatisch gegenereerde beschrijving">
            <a:extLst>
              <a:ext uri="{FF2B5EF4-FFF2-40B4-BE49-F238E27FC236}">
                <a16:creationId xmlns:a16="http://schemas.microsoft.com/office/drawing/2014/main" id="{598CEEB4-F790-2C6B-332A-360BC715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68" y="0"/>
            <a:ext cx="45742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681CC7-77D8-3216-4DA4-88443951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3EC763C-01D3-B49B-06BF-08577D1F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3E2079-CC0A-7A62-3D9E-EEFB65A7619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Developing in PHP since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Developing in </a:t>
            </a:r>
            <a:r>
              <a:rPr lang="en-US" sz="2000" dirty="0" err="1"/>
              <a:t>CakePHP</a:t>
            </a:r>
            <a:r>
              <a:rPr lang="en-US" sz="2000" dirty="0"/>
              <a:t> since February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Working at Centerdata, Tilburg, the Netherlands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Camping trips with the family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Singer / Double bass in Moonshine Brigade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3244140-3392-C2CE-6413-EB00CED2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EEB181-E2D8-41A2-BD09-2A35EC6B326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IPTO </a:t>
            </a:r>
            <a:r>
              <a:rPr lang="en-US" dirty="0">
                <a:hlinkClick r:id="rId2"/>
              </a:rPr>
              <a:t>https://www.ipto.nl/</a:t>
            </a:r>
            <a:r>
              <a:rPr lang="en-US" dirty="0"/>
              <a:t> </a:t>
            </a:r>
          </a:p>
          <a:p>
            <a:r>
              <a:rPr lang="en-US" dirty="0"/>
              <a:t>Annually recurring measurement of teacher qualification.</a:t>
            </a:r>
          </a:p>
          <a:p>
            <a:r>
              <a:rPr lang="en-US" dirty="0"/>
              <a:t>First measurement in 2013</a:t>
            </a:r>
          </a:p>
          <a:p>
            <a:r>
              <a:rPr lang="en-US" dirty="0"/>
              <a:t>Refactor CakePHP2 =&gt; CakePHP4</a:t>
            </a:r>
          </a:p>
          <a:p>
            <a:r>
              <a:rPr lang="en-US" dirty="0"/>
              <a:t>Switch statements; like a tree that blossoms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39283E-1E55-0C52-ED1F-E702E8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904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225B-8C41-0D76-CE00-266E8875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CFA4B0-0F29-8032-49CD-02C926B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A1CF99-8E7B-DE94-E378-C1AB6B2B0E9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Make ‘a’ certain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Rely on interface</a:t>
            </a:r>
          </a:p>
          <a:p>
            <a:endParaRPr lang="en-US" dirty="0"/>
          </a:p>
          <a:p>
            <a:r>
              <a:rPr lang="en-US" dirty="0"/>
              <a:t>Hammer Factory blog article: </a:t>
            </a:r>
            <a:r>
              <a:rPr lang="en-US" sz="1200" dirty="0">
                <a:hlinkClick r:id="rId2"/>
              </a:rPr>
              <a:t>https://www.danstroot.com/posts/2018-10-03-hammer-factories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2A36833-F960-C4D9-8EF5-32319916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09" y="2006147"/>
            <a:ext cx="4115374" cy="64779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C5E787E-2BF9-B872-E16B-E7107BB9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9" y="2737976"/>
            <a:ext cx="346758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4F7A52E-F307-D4AA-CA3E-016EF7FF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ED6A6B-23AF-3455-7DE6-5D3F1614BB2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z="1400" dirty="0">
                <a:hlinkClick r:id="rId2"/>
              </a:rPr>
              <a:t>https://github.com/centerdata/cakefest2022/blob/main/src/Controller/LegacySchedulesController.php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https://github.com/centerdata/cakefest2022/blob/main/src/Model/Table/LegacySchedulesTable.php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9ED9248-81F1-BCFC-8E1D-BA419C1D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patterns in legacy code</a:t>
            </a:r>
          </a:p>
        </p:txBody>
      </p:sp>
    </p:spTree>
    <p:extLst>
      <p:ext uri="{BB962C8B-B14F-4D97-AF65-F5344CB8AC3E}">
        <p14:creationId xmlns:p14="http://schemas.microsoft.com/office/powerpoint/2010/main" val="33281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7F083-0DC6-93D7-107E-892BC9B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factory design pattern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59A10A-A5CF-A6FF-65AD-1291B34C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E17EB3-3E18-292F-95CD-90912E26E5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400" dirty="0">
                <a:hlinkClick r:id="rId2"/>
              </a:rPr>
              <a:t>https://github.com/centerdata/cakefest2022/blob/main/src/Controller/SchedulesController.php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https://github.com/centerdata/cakefest2022/blob/main/src/Model/Table/SchedulesTable.php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https://github.com/centerdata/cakefest2022/blob/main/src/Model/Factories/ScheduleTypeFactory.php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5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0E8F42B-52B3-FF36-C140-0A08F3C6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A0C17C-5C2E-AC4F-2A0E-EC5CFD1B7A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vendor/bin/</a:t>
            </a:r>
            <a:r>
              <a:rPr lang="en-US" dirty="0" err="1"/>
              <a:t>phpunit</a:t>
            </a:r>
            <a:r>
              <a:rPr lang="en-US" dirty="0"/>
              <a:t> tests/</a:t>
            </a:r>
            <a:r>
              <a:rPr lang="en-US" dirty="0" err="1"/>
              <a:t>TestCase</a:t>
            </a:r>
            <a:r>
              <a:rPr lang="en-US" dirty="0"/>
              <a:t>/Controller/</a:t>
            </a:r>
          </a:p>
          <a:p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F8287F-2943-E689-B14D-32BE7627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pudding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D08C226-E163-55B6-37E5-ABF4A441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2" y="2026696"/>
            <a:ext cx="541095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33310-5586-4841-9FEB-570A2CDA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F0AE-C4BF-4B05-96E2-9EB21EDD1054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3F8E-C615-4A0F-8A25-32CF0B538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21BC7-36AD-4B48-BBB1-121701C5E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877A9-C384-48D6-88FE-0F1F20EDCD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3182F3-F9D6-4AA1-A394-0D3DD7F4E4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DAF408-2930-4973-BE05-3E9B70DBDF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3F88CB"/>
      </a:accent1>
      <a:accent2>
        <a:srgbClr val="EA670F"/>
      </a:accent2>
      <a:accent3>
        <a:srgbClr val="9B9B9B"/>
      </a:accent3>
      <a:accent4>
        <a:srgbClr val="FFBF00"/>
      </a:accent4>
      <a:accent5>
        <a:srgbClr val="00286E"/>
      </a:accent5>
      <a:accent6>
        <a:srgbClr val="5AA02A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220221.potx" id="{0C4CB804-0FCA-499E-B8BF-02789606D7B3}" vid="{832878B5-F09B-408E-A022-6100674E2EC9}"/>
    </a:ext>
  </a:extLst>
</a:theme>
</file>

<file path=ppt/theme/theme2.xml><?xml version="1.0" encoding="utf-8"?>
<a:theme xmlns:a="http://schemas.openxmlformats.org/drawingml/2006/main" name="Alternatives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3F88CB"/>
      </a:accent1>
      <a:accent2>
        <a:srgbClr val="EA670F"/>
      </a:accent2>
      <a:accent3>
        <a:srgbClr val="9B9B9B"/>
      </a:accent3>
      <a:accent4>
        <a:srgbClr val="FFBF00"/>
      </a:accent4>
      <a:accent5>
        <a:srgbClr val="00286E"/>
      </a:accent5>
      <a:accent6>
        <a:srgbClr val="5AA02A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220221.potx" id="{0C4CB804-0FCA-499E-B8BF-02789606D7B3}" vid="{D9A8F829-C3F7-431A-AE6B-9CAA9C6F2571}"/>
    </a:ext>
  </a:extLst>
</a:theme>
</file>

<file path=ppt/theme/theme3.xml><?xml version="1.0" encoding="utf-8"?>
<a:theme xmlns:a="http://schemas.openxmlformats.org/drawingml/2006/main" name="Office Theme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003CD7"/>
      </a:accent1>
      <a:accent2>
        <a:srgbClr val="00286E"/>
      </a:accent2>
      <a:accent3>
        <a:srgbClr val="B3BDF3"/>
      </a:accent3>
      <a:accent4>
        <a:srgbClr val="5974A1"/>
      </a:accent4>
      <a:accent5>
        <a:srgbClr val="DE5307"/>
      </a:accent5>
      <a:accent6>
        <a:srgbClr val="FFB200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enterData">
      <a:dk1>
        <a:sysClr val="windowText" lastClr="000000"/>
      </a:dk1>
      <a:lt1>
        <a:sysClr val="window" lastClr="FFFFFF"/>
      </a:lt1>
      <a:dk2>
        <a:srgbClr val="00286E"/>
      </a:dk2>
      <a:lt2>
        <a:srgbClr val="E7E6E6"/>
      </a:lt2>
      <a:accent1>
        <a:srgbClr val="003CD7"/>
      </a:accent1>
      <a:accent2>
        <a:srgbClr val="00286E"/>
      </a:accent2>
      <a:accent3>
        <a:srgbClr val="B3BDF3"/>
      </a:accent3>
      <a:accent4>
        <a:srgbClr val="5974A1"/>
      </a:accent4>
      <a:accent5>
        <a:srgbClr val="DE5307"/>
      </a:accent5>
      <a:accent6>
        <a:srgbClr val="FFB200"/>
      </a:accent6>
      <a:hlink>
        <a:srgbClr val="00286E"/>
      </a:hlink>
      <a:folHlink>
        <a:srgbClr val="003CD7"/>
      </a:folHlink>
    </a:clrScheme>
    <a:fontScheme name="CenterData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Cakefest2022</Template>
  <TotalTime>83</TotalTime>
  <Words>280</Words>
  <Application>Microsoft Office PowerPoint</Application>
  <PresentationFormat>Breedbeeld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Segoe UI</vt:lpstr>
      <vt:lpstr>Standard</vt:lpstr>
      <vt:lpstr>Alternatives</vt:lpstr>
      <vt:lpstr>Refactor</vt:lpstr>
      <vt:lpstr>Agenda</vt:lpstr>
      <vt:lpstr>About me</vt:lpstr>
      <vt:lpstr>Introduction</vt:lpstr>
      <vt:lpstr>Factory design pattern</vt:lpstr>
      <vt:lpstr>Detect patterns in legacy code</vt:lpstr>
      <vt:lpstr>Apply factory design pattern</vt:lpstr>
      <vt:lpstr>Proof of the pudding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</dc:title>
  <dc:subject>with Factory Design pattern</dc:subject>
  <dc:creator>Paul Hendriks</dc:creator>
  <cp:lastModifiedBy>Paul Hendriks</cp:lastModifiedBy>
  <cp:revision>2</cp:revision>
  <dcterms:created xsi:type="dcterms:W3CDTF">2022-09-30T08:32:10Z</dcterms:created>
  <dcterms:modified xsi:type="dcterms:W3CDTF">2022-09-30T10:08:07Z</dcterms:modified>
</cp:coreProperties>
</file>