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BA5345-3600-4E91-9ED5-2E4C6D616142}"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4C570-CF35-44ED-AACF-B4C394813995}" type="slidenum">
              <a:rPr lang="en-IN" smtClean="0"/>
              <a:t>‹#›</a:t>
            </a:fld>
            <a:endParaRPr lang="en-IN"/>
          </a:p>
        </p:txBody>
      </p:sp>
    </p:spTree>
    <p:extLst>
      <p:ext uri="{BB962C8B-B14F-4D97-AF65-F5344CB8AC3E}">
        <p14:creationId xmlns:p14="http://schemas.microsoft.com/office/powerpoint/2010/main" val="926363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BA5345-3600-4E91-9ED5-2E4C6D616142}"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4C570-CF35-44ED-AACF-B4C394813995}" type="slidenum">
              <a:rPr lang="en-IN" smtClean="0"/>
              <a:t>‹#›</a:t>
            </a:fld>
            <a:endParaRPr lang="en-IN"/>
          </a:p>
        </p:txBody>
      </p:sp>
    </p:spTree>
    <p:extLst>
      <p:ext uri="{BB962C8B-B14F-4D97-AF65-F5344CB8AC3E}">
        <p14:creationId xmlns:p14="http://schemas.microsoft.com/office/powerpoint/2010/main" val="367169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BA5345-3600-4E91-9ED5-2E4C6D616142}"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4C570-CF35-44ED-AACF-B4C39481399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19966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BA5345-3600-4E91-9ED5-2E4C6D616142}"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4C570-CF35-44ED-AACF-B4C394813995}" type="slidenum">
              <a:rPr lang="en-IN" smtClean="0"/>
              <a:t>‹#›</a:t>
            </a:fld>
            <a:endParaRPr lang="en-IN"/>
          </a:p>
        </p:txBody>
      </p:sp>
    </p:spTree>
    <p:extLst>
      <p:ext uri="{BB962C8B-B14F-4D97-AF65-F5344CB8AC3E}">
        <p14:creationId xmlns:p14="http://schemas.microsoft.com/office/powerpoint/2010/main" val="473746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BA5345-3600-4E91-9ED5-2E4C6D616142}"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4C570-CF35-44ED-AACF-B4C39481399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7573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BA5345-3600-4E91-9ED5-2E4C6D616142}"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4C570-CF35-44ED-AACF-B4C394813995}" type="slidenum">
              <a:rPr lang="en-IN" smtClean="0"/>
              <a:t>‹#›</a:t>
            </a:fld>
            <a:endParaRPr lang="en-IN"/>
          </a:p>
        </p:txBody>
      </p:sp>
    </p:spTree>
    <p:extLst>
      <p:ext uri="{BB962C8B-B14F-4D97-AF65-F5344CB8AC3E}">
        <p14:creationId xmlns:p14="http://schemas.microsoft.com/office/powerpoint/2010/main" val="3315122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A5345-3600-4E91-9ED5-2E4C6D616142}"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4C570-CF35-44ED-AACF-B4C394813995}" type="slidenum">
              <a:rPr lang="en-IN" smtClean="0"/>
              <a:t>‹#›</a:t>
            </a:fld>
            <a:endParaRPr lang="en-IN"/>
          </a:p>
        </p:txBody>
      </p:sp>
    </p:spTree>
    <p:extLst>
      <p:ext uri="{BB962C8B-B14F-4D97-AF65-F5344CB8AC3E}">
        <p14:creationId xmlns:p14="http://schemas.microsoft.com/office/powerpoint/2010/main" val="1523545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A5345-3600-4E91-9ED5-2E4C6D616142}"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4C570-CF35-44ED-AACF-B4C394813995}" type="slidenum">
              <a:rPr lang="en-IN" smtClean="0"/>
              <a:t>‹#›</a:t>
            </a:fld>
            <a:endParaRPr lang="en-IN"/>
          </a:p>
        </p:txBody>
      </p:sp>
    </p:spTree>
    <p:extLst>
      <p:ext uri="{BB962C8B-B14F-4D97-AF65-F5344CB8AC3E}">
        <p14:creationId xmlns:p14="http://schemas.microsoft.com/office/powerpoint/2010/main" val="1757152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A5345-3600-4E91-9ED5-2E4C6D616142}"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4C570-CF35-44ED-AACF-B4C394813995}" type="slidenum">
              <a:rPr lang="en-IN" smtClean="0"/>
              <a:t>‹#›</a:t>
            </a:fld>
            <a:endParaRPr lang="en-IN"/>
          </a:p>
        </p:txBody>
      </p:sp>
    </p:spTree>
    <p:extLst>
      <p:ext uri="{BB962C8B-B14F-4D97-AF65-F5344CB8AC3E}">
        <p14:creationId xmlns:p14="http://schemas.microsoft.com/office/powerpoint/2010/main" val="804919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BA5345-3600-4E91-9ED5-2E4C6D616142}"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4C570-CF35-44ED-AACF-B4C394813995}" type="slidenum">
              <a:rPr lang="en-IN" smtClean="0"/>
              <a:t>‹#›</a:t>
            </a:fld>
            <a:endParaRPr lang="en-IN"/>
          </a:p>
        </p:txBody>
      </p:sp>
    </p:spTree>
    <p:extLst>
      <p:ext uri="{BB962C8B-B14F-4D97-AF65-F5344CB8AC3E}">
        <p14:creationId xmlns:p14="http://schemas.microsoft.com/office/powerpoint/2010/main" val="914426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BA5345-3600-4E91-9ED5-2E4C6D616142}" type="datetimeFigureOut">
              <a:rPr lang="en-IN" smtClean="0"/>
              <a:t>16-11-2019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24C570-CF35-44ED-AACF-B4C394813995}" type="slidenum">
              <a:rPr lang="en-IN" smtClean="0"/>
              <a:t>‹#›</a:t>
            </a:fld>
            <a:endParaRPr lang="en-IN"/>
          </a:p>
        </p:txBody>
      </p:sp>
    </p:spTree>
    <p:extLst>
      <p:ext uri="{BB962C8B-B14F-4D97-AF65-F5344CB8AC3E}">
        <p14:creationId xmlns:p14="http://schemas.microsoft.com/office/powerpoint/2010/main" val="267223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BA5345-3600-4E91-9ED5-2E4C6D616142}" type="datetimeFigureOut">
              <a:rPr lang="en-IN" smtClean="0"/>
              <a:t>16-11-2019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24C570-CF35-44ED-AACF-B4C394813995}" type="slidenum">
              <a:rPr lang="en-IN" smtClean="0"/>
              <a:t>‹#›</a:t>
            </a:fld>
            <a:endParaRPr lang="en-IN"/>
          </a:p>
        </p:txBody>
      </p:sp>
    </p:spTree>
    <p:extLst>
      <p:ext uri="{BB962C8B-B14F-4D97-AF65-F5344CB8AC3E}">
        <p14:creationId xmlns:p14="http://schemas.microsoft.com/office/powerpoint/2010/main" val="1973084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BA5345-3600-4E91-9ED5-2E4C6D616142}" type="datetimeFigureOut">
              <a:rPr lang="en-IN" smtClean="0"/>
              <a:t>16-11-2019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24C570-CF35-44ED-AACF-B4C394813995}" type="slidenum">
              <a:rPr lang="en-IN" smtClean="0"/>
              <a:t>‹#›</a:t>
            </a:fld>
            <a:endParaRPr lang="en-IN"/>
          </a:p>
        </p:txBody>
      </p:sp>
    </p:spTree>
    <p:extLst>
      <p:ext uri="{BB962C8B-B14F-4D97-AF65-F5344CB8AC3E}">
        <p14:creationId xmlns:p14="http://schemas.microsoft.com/office/powerpoint/2010/main" val="3710827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BA5345-3600-4E91-9ED5-2E4C6D616142}" type="datetimeFigureOut">
              <a:rPr lang="en-IN" smtClean="0"/>
              <a:t>16-11-2019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24C570-CF35-44ED-AACF-B4C394813995}" type="slidenum">
              <a:rPr lang="en-IN" smtClean="0"/>
              <a:t>‹#›</a:t>
            </a:fld>
            <a:endParaRPr lang="en-IN"/>
          </a:p>
        </p:txBody>
      </p:sp>
    </p:spTree>
    <p:extLst>
      <p:ext uri="{BB962C8B-B14F-4D97-AF65-F5344CB8AC3E}">
        <p14:creationId xmlns:p14="http://schemas.microsoft.com/office/powerpoint/2010/main" val="604010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BA5345-3600-4E91-9ED5-2E4C6D616142}" type="datetimeFigureOut">
              <a:rPr lang="en-IN" smtClean="0"/>
              <a:t>16-11-2019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24C570-CF35-44ED-AACF-B4C394813995}" type="slidenum">
              <a:rPr lang="en-IN" smtClean="0"/>
              <a:t>‹#›</a:t>
            </a:fld>
            <a:endParaRPr lang="en-IN"/>
          </a:p>
        </p:txBody>
      </p:sp>
    </p:spTree>
    <p:extLst>
      <p:ext uri="{BB962C8B-B14F-4D97-AF65-F5344CB8AC3E}">
        <p14:creationId xmlns:p14="http://schemas.microsoft.com/office/powerpoint/2010/main" val="542039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BA5345-3600-4E91-9ED5-2E4C6D616142}" type="datetimeFigureOut">
              <a:rPr lang="en-IN" smtClean="0"/>
              <a:t>16-11-2019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24C570-CF35-44ED-AACF-B4C394813995}" type="slidenum">
              <a:rPr lang="en-IN" smtClean="0"/>
              <a:t>‹#›</a:t>
            </a:fld>
            <a:endParaRPr lang="en-IN"/>
          </a:p>
        </p:txBody>
      </p:sp>
    </p:spTree>
    <p:extLst>
      <p:ext uri="{BB962C8B-B14F-4D97-AF65-F5344CB8AC3E}">
        <p14:creationId xmlns:p14="http://schemas.microsoft.com/office/powerpoint/2010/main" val="196308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BA5345-3600-4E91-9ED5-2E4C6D616142}" type="datetimeFigureOut">
              <a:rPr lang="en-IN" smtClean="0"/>
              <a:t>16-11-2019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24C570-CF35-44ED-AACF-B4C394813995}" type="slidenum">
              <a:rPr lang="en-IN" smtClean="0"/>
              <a:t>‹#›</a:t>
            </a:fld>
            <a:endParaRPr lang="en-IN"/>
          </a:p>
        </p:txBody>
      </p:sp>
    </p:spTree>
    <p:extLst>
      <p:ext uri="{BB962C8B-B14F-4D97-AF65-F5344CB8AC3E}">
        <p14:creationId xmlns:p14="http://schemas.microsoft.com/office/powerpoint/2010/main" val="192862330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4AE1-B98A-4509-9654-8ADDAB5C9E85}"/>
              </a:ext>
            </a:extLst>
          </p:cNvPr>
          <p:cNvSpPr>
            <a:spLocks noGrp="1"/>
          </p:cNvSpPr>
          <p:nvPr>
            <p:ph type="ctrTitle"/>
          </p:nvPr>
        </p:nvSpPr>
        <p:spPr/>
        <p:txBody>
          <a:bodyPr>
            <a:normAutofit/>
          </a:bodyPr>
          <a:lstStyle/>
          <a:p>
            <a:r>
              <a:rPr lang="en-IN" sz="4400" b="1" u="sng" dirty="0">
                <a:latin typeface="Times New Roman" panose="02020603050405020304" pitchFamily="18" charset="0"/>
                <a:cs typeface="Times New Roman" panose="02020603050405020304" pitchFamily="18" charset="0"/>
              </a:rPr>
              <a:t>CARDLESS TRANSACTION USING RETINAL SCAN</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32AF518-3FBF-4C6B-986D-027B0FD339CA}"/>
              </a:ext>
            </a:extLst>
          </p:cNvPr>
          <p:cNvSpPr>
            <a:spLocks noGrp="1"/>
          </p:cNvSpPr>
          <p:nvPr>
            <p:ph type="subTitle" idx="1"/>
          </p:nvPr>
        </p:nvSpPr>
        <p:spPr/>
        <p:txBody>
          <a:bodyPr>
            <a:normAutofit fontScale="25000" lnSpcReduction="20000"/>
          </a:bodyPr>
          <a:lstStyle/>
          <a:p>
            <a:r>
              <a:rPr lang="en-IN" dirty="0"/>
              <a:t>                       </a:t>
            </a:r>
          </a:p>
          <a:p>
            <a:r>
              <a:rPr lang="en-IN" sz="8000" b="1" dirty="0">
                <a:latin typeface="Times New Roman" panose="02020603050405020304" pitchFamily="18" charset="0"/>
                <a:cs typeface="Times New Roman" panose="02020603050405020304" pitchFamily="18" charset="0"/>
              </a:rPr>
              <a:t>                                                            Submitted By:</a:t>
            </a:r>
          </a:p>
          <a:p>
            <a:pPr algn="r"/>
            <a:r>
              <a:rPr lang="en-IN" sz="8000" b="1" dirty="0">
                <a:latin typeface="Times New Roman" panose="02020603050405020304" pitchFamily="18" charset="0"/>
                <a:cs typeface="Times New Roman" panose="02020603050405020304" pitchFamily="18" charset="0"/>
              </a:rPr>
              <a:t>                                             Anusha Anil Shet</a:t>
            </a:r>
          </a:p>
          <a:p>
            <a:pPr algn="r"/>
            <a:r>
              <a:rPr lang="en-IN" sz="8000" b="1" dirty="0">
                <a:latin typeface="Times New Roman" panose="02020603050405020304" pitchFamily="18" charset="0"/>
                <a:cs typeface="Times New Roman" panose="02020603050405020304" pitchFamily="18" charset="0"/>
              </a:rPr>
              <a:t>                                                   </a:t>
            </a:r>
            <a:r>
              <a:rPr lang="en-IN" sz="8000" b="1" dirty="0" err="1">
                <a:latin typeface="Times New Roman" panose="02020603050405020304" pitchFamily="18" charset="0"/>
                <a:cs typeface="Times New Roman" panose="02020603050405020304" pitchFamily="18" charset="0"/>
              </a:rPr>
              <a:t>Manikya</a:t>
            </a:r>
            <a:r>
              <a:rPr lang="en-IN" sz="8000" b="1" dirty="0">
                <a:latin typeface="Times New Roman" panose="02020603050405020304" pitchFamily="18" charset="0"/>
                <a:cs typeface="Times New Roman" panose="02020603050405020304" pitchFamily="18" charset="0"/>
              </a:rPr>
              <a:t> </a:t>
            </a:r>
            <a:r>
              <a:rPr lang="en-IN" sz="8000" b="1" dirty="0" err="1">
                <a:latin typeface="Times New Roman" panose="02020603050405020304" pitchFamily="18" charset="0"/>
                <a:cs typeface="Times New Roman" panose="02020603050405020304" pitchFamily="18" charset="0"/>
              </a:rPr>
              <a:t>Aravinda</a:t>
            </a:r>
            <a:endParaRPr lang="en-IN" sz="8000" b="1" dirty="0">
              <a:latin typeface="Times New Roman" panose="02020603050405020304" pitchFamily="18" charset="0"/>
              <a:cs typeface="Times New Roman" panose="02020603050405020304" pitchFamily="18" charset="0"/>
            </a:endParaRPr>
          </a:p>
          <a:p>
            <a:pPr algn="r"/>
            <a:r>
              <a:rPr lang="en-IN" sz="8000" b="1" dirty="0">
                <a:latin typeface="Times New Roman" panose="02020603050405020304" pitchFamily="18" charset="0"/>
                <a:cs typeface="Times New Roman" panose="02020603050405020304" pitchFamily="18" charset="0"/>
              </a:rPr>
              <a:t>                                          Tanya Varghese</a:t>
            </a:r>
          </a:p>
        </p:txBody>
      </p:sp>
    </p:spTree>
    <p:extLst>
      <p:ext uri="{BB962C8B-B14F-4D97-AF65-F5344CB8AC3E}">
        <p14:creationId xmlns:p14="http://schemas.microsoft.com/office/powerpoint/2010/main" val="1962380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A4CFF-8B9A-4CE8-A63A-37C79F273E3A}"/>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Flowchart:</a:t>
            </a:r>
          </a:p>
        </p:txBody>
      </p:sp>
      <p:pic>
        <p:nvPicPr>
          <p:cNvPr id="5" name="Content Placeholder 4" descr="Doc1 - Word">
            <a:extLst>
              <a:ext uri="{FF2B5EF4-FFF2-40B4-BE49-F238E27FC236}">
                <a16:creationId xmlns:a16="http://schemas.microsoft.com/office/drawing/2014/main" id="{F8F92883-18A0-45FF-8201-B15E40F655D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487" t="26414" r="21800" b="3577"/>
          <a:stretch/>
        </p:blipFill>
        <p:spPr>
          <a:xfrm>
            <a:off x="613540" y="1690688"/>
            <a:ext cx="10544790" cy="3994495"/>
          </a:xfrm>
        </p:spPr>
      </p:pic>
    </p:spTree>
    <p:extLst>
      <p:ext uri="{BB962C8B-B14F-4D97-AF65-F5344CB8AC3E}">
        <p14:creationId xmlns:p14="http://schemas.microsoft.com/office/powerpoint/2010/main" val="1293119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309C-68D3-4549-8350-F4B02FC91A7E}"/>
              </a:ext>
            </a:extLst>
          </p:cNvPr>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Explanation</a:t>
            </a:r>
            <a:r>
              <a:rPr lang="en-IN" dirty="0"/>
              <a:t>:</a:t>
            </a:r>
          </a:p>
        </p:txBody>
      </p:sp>
      <p:sp>
        <p:nvSpPr>
          <p:cNvPr id="3" name="Content Placeholder 2">
            <a:extLst>
              <a:ext uri="{FF2B5EF4-FFF2-40B4-BE49-F238E27FC236}">
                <a16:creationId xmlns:a16="http://schemas.microsoft.com/office/drawing/2014/main" id="{40AE240C-2429-4AEA-8D0B-AD9BF279A813}"/>
              </a:ext>
            </a:extLst>
          </p:cNvPr>
          <p:cNvSpPr>
            <a:spLocks noGrp="1"/>
          </p:cNvSpPr>
          <p:nvPr>
            <p:ph idx="1"/>
          </p:nvPr>
        </p:nvSpPr>
        <p:spPr/>
        <p:txBody>
          <a:bodyPr>
            <a:normAutofit fontScale="77500" lnSpcReduction="20000"/>
          </a:bodyPr>
          <a:lstStyle/>
          <a:p>
            <a:r>
              <a:rPr lang="en-IN" sz="2600" dirty="0">
                <a:latin typeface="Times New Roman" panose="02020603050405020304" pitchFamily="18" charset="0"/>
                <a:cs typeface="Times New Roman" panose="02020603050405020304" pitchFamily="18" charset="0"/>
              </a:rPr>
              <a:t>Firstly we have created the database where we are storing all the data’s of a person and there is an other database of bank. As our </a:t>
            </a:r>
            <a:r>
              <a:rPr lang="en-IN" sz="2600" dirty="0" err="1">
                <a:latin typeface="Times New Roman" panose="02020603050405020304" pitchFamily="18" charset="0"/>
                <a:cs typeface="Times New Roman" panose="02020603050405020304" pitchFamily="18" charset="0"/>
              </a:rPr>
              <a:t>Adhar</a:t>
            </a:r>
            <a:r>
              <a:rPr lang="en-IN" sz="2600" dirty="0">
                <a:latin typeface="Times New Roman" panose="02020603050405020304" pitchFamily="18" charset="0"/>
                <a:cs typeface="Times New Roman" panose="02020603050405020304" pitchFamily="18" charset="0"/>
              </a:rPr>
              <a:t> is linked with all of our bank accounts which even includes the retinal scans also which we gave for </a:t>
            </a:r>
            <a:r>
              <a:rPr lang="en-IN" sz="2600" dirty="0" err="1">
                <a:latin typeface="Times New Roman" panose="02020603050405020304" pitchFamily="18" charset="0"/>
                <a:cs typeface="Times New Roman" panose="02020603050405020304" pitchFamily="18" charset="0"/>
              </a:rPr>
              <a:t>Adhar</a:t>
            </a:r>
            <a:r>
              <a:rPr lang="en-IN" sz="2600" dirty="0">
                <a:latin typeface="Times New Roman" panose="02020603050405020304" pitchFamily="18" charset="0"/>
                <a:cs typeface="Times New Roman" panose="02020603050405020304" pitchFamily="18" charset="0"/>
              </a:rPr>
              <a:t> card generation.</a:t>
            </a:r>
          </a:p>
          <a:p>
            <a:r>
              <a:rPr lang="en-IN" sz="2600" dirty="0">
                <a:latin typeface="Times New Roman" panose="02020603050405020304" pitchFamily="18" charset="0"/>
                <a:cs typeface="Times New Roman" panose="02020603050405020304" pitchFamily="18" charset="0"/>
              </a:rPr>
              <a:t>When the user goes to a shop without even carrying phone, wallet, card etc he just need to scan his retina through the scanner once its scanned that image gets encrypted through Md5 hashing and gets compared with the bank stored </a:t>
            </a:r>
            <a:r>
              <a:rPr lang="en-IN" sz="2600" dirty="0" err="1">
                <a:latin typeface="Times New Roman" panose="02020603050405020304" pitchFamily="18" charset="0"/>
                <a:cs typeface="Times New Roman" panose="02020603050405020304" pitchFamily="18" charset="0"/>
              </a:rPr>
              <a:t>retrinal</a:t>
            </a:r>
            <a:r>
              <a:rPr lang="en-IN" sz="2600" dirty="0">
                <a:latin typeface="Times New Roman" panose="02020603050405020304" pitchFamily="18" charset="0"/>
                <a:cs typeface="Times New Roman" panose="02020603050405020304" pitchFamily="18" charset="0"/>
              </a:rPr>
              <a:t> database where both should be of same format if both of them matches then user gets the multiple accounts linked to him on the screen which ever bank he wants to choose he can and then he gets a pop up to enter the pin which is known only to him and the bank in encrypted form. Once  he enters that pin and give submit respective money from his bank gets deducted and a e-bill is generated. Thus this is how it works.</a:t>
            </a:r>
          </a:p>
          <a:p>
            <a:r>
              <a:rPr lang="en-IN" sz="2600" dirty="0">
                <a:latin typeface="Times New Roman" panose="02020603050405020304" pitchFamily="18" charset="0"/>
                <a:cs typeface="Times New Roman" panose="02020603050405020304" pitchFamily="18" charset="0"/>
              </a:rPr>
              <a:t>This can also be done with more secure features </a:t>
            </a:r>
            <a:r>
              <a:rPr lang="en-IN" sz="2600">
                <a:latin typeface="Times New Roman" panose="02020603050405020304" pitchFamily="18" charset="0"/>
                <a:cs typeface="Times New Roman" panose="02020603050405020304" pitchFamily="18" charset="0"/>
              </a:rPr>
              <a:t>using Blockchain.</a:t>
            </a:r>
            <a:endParaRPr lang="en-IN" sz="2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134972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183</TotalTime>
  <Words>217</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Times New Roman</vt:lpstr>
      <vt:lpstr>Trebuchet MS</vt:lpstr>
      <vt:lpstr>Wingdings 3</vt:lpstr>
      <vt:lpstr>Facet</vt:lpstr>
      <vt:lpstr>CARDLESS TRANSACTION USING RETINAL SCAN</vt:lpstr>
      <vt:lpstr>Flowchart:</vt:lpstr>
      <vt:lpstr>Explanation: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CARDLESS TRANSACTION USING RETINAL SCAN</dc:title>
  <dc:creator>anusha anil shet</dc:creator>
  <cp:lastModifiedBy>anusha anil shet</cp:lastModifiedBy>
  <cp:revision>4</cp:revision>
  <dcterms:created xsi:type="dcterms:W3CDTF">2019-11-16T02:57:16Z</dcterms:created>
  <dcterms:modified xsi:type="dcterms:W3CDTF">2019-11-16T06:01:04Z</dcterms:modified>
</cp:coreProperties>
</file>