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0F27A8-05E0-4376-8816-9B37D6C4E1C9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34974A4-1162-46BA-9680-E073E35214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447800"/>
            <a:ext cx="6400800" cy="4191000"/>
          </a:xfrm>
        </p:spPr>
        <p:txBody>
          <a:bodyPr>
            <a:normAutofit fontScale="70000" lnSpcReduction="20000"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1)Speedometer  </a:t>
            </a:r>
          </a:p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)Alcoholic detector</a:t>
            </a:r>
          </a:p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)Major and minor accidents</a:t>
            </a:r>
          </a:p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4)Face detector</a:t>
            </a: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1)KRUTHIKA.R.PRASAD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2)RAVI.A.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3)NIRANJAN.H.S</a:t>
            </a: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90600"/>
          </a:xfrm>
        </p:spPr>
        <p:txBody>
          <a:bodyPr/>
          <a:lstStyle/>
          <a:p>
            <a:r>
              <a:rPr lang="en-IN" dirty="0" smtClean="0"/>
              <a:t>To predict accidents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33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Here we use the concepts of speedometer to reduce the speed of the </a:t>
            </a:r>
            <a:r>
              <a:rPr lang="en-IN" dirty="0" smtClean="0"/>
              <a:t>vehicles</a:t>
            </a:r>
            <a:endParaRPr lang="en-IN" dirty="0" smtClean="0"/>
          </a:p>
          <a:p>
            <a:r>
              <a:rPr lang="en-IN" dirty="0" smtClean="0"/>
              <a:t>we use this concepts to predict the accidents of the vehicles</a:t>
            </a:r>
          </a:p>
          <a:p>
            <a:r>
              <a:rPr lang="en-IN" dirty="0" smtClean="0"/>
              <a:t>This speedometer has some average speed of </a:t>
            </a:r>
            <a:r>
              <a:rPr lang="en-IN" dirty="0" smtClean="0"/>
              <a:t>100km/hr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the vehicles </a:t>
            </a:r>
            <a:r>
              <a:rPr lang="en-IN" dirty="0" smtClean="0"/>
              <a:t>moves</a:t>
            </a:r>
            <a:r>
              <a:rPr lang="en-IN" dirty="0" smtClean="0"/>
              <a:t> </a:t>
            </a:r>
            <a:r>
              <a:rPr lang="en-IN" dirty="0" smtClean="0"/>
              <a:t>faster or speeder than the given speed </a:t>
            </a:r>
            <a:r>
              <a:rPr lang="en-IN" dirty="0" smtClean="0"/>
              <a:t>then it may cause accidents.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Speedometer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one of the biggest problem that we are facing </a:t>
            </a:r>
            <a:r>
              <a:rPr lang="en-IN" dirty="0" smtClean="0"/>
              <a:t>now a days</a:t>
            </a:r>
            <a:endParaRPr lang="en-IN" dirty="0" smtClean="0"/>
          </a:p>
          <a:p>
            <a:r>
              <a:rPr lang="en-IN" dirty="0" smtClean="0"/>
              <a:t>This have become the major issue, so to avoid this we are using alcoholic </a:t>
            </a:r>
            <a:r>
              <a:rPr lang="en-IN" dirty="0" smtClean="0"/>
              <a:t>detector </a:t>
            </a:r>
            <a:r>
              <a:rPr lang="en-IN" dirty="0" smtClean="0"/>
              <a:t>in the car.</a:t>
            </a:r>
          </a:p>
          <a:p>
            <a:r>
              <a:rPr lang="en-IN" dirty="0" smtClean="0"/>
              <a:t>This </a:t>
            </a:r>
            <a:r>
              <a:rPr lang="en-IN" dirty="0" smtClean="0"/>
              <a:t>detector detects the </a:t>
            </a:r>
            <a:r>
              <a:rPr lang="en-IN" dirty="0" smtClean="0"/>
              <a:t>alcoholic consuming of the </a:t>
            </a:r>
            <a:r>
              <a:rPr lang="en-IN" dirty="0" smtClean="0"/>
              <a:t>people and </a:t>
            </a:r>
            <a:r>
              <a:rPr lang="en-IN" dirty="0" smtClean="0"/>
              <a:t>alerts them not to drive the vehicles</a:t>
            </a:r>
          </a:p>
          <a:p>
            <a:r>
              <a:rPr lang="en-IN" dirty="0" smtClean="0"/>
              <a:t>In case of emergency the driver can set the vehicles to the automatic driving.so the vehicles will take them to the correct destinations.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Alcoholic Detector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an common issue that if any accidents happens somewhere and no body gets the information about the particular person.</a:t>
            </a:r>
          </a:p>
          <a:p>
            <a:r>
              <a:rPr lang="en-US" dirty="0" smtClean="0"/>
              <a:t>The vehicles detects the force from the opposite vehicles .</a:t>
            </a:r>
          </a:p>
          <a:p>
            <a:r>
              <a:rPr lang="en-US" dirty="0" smtClean="0"/>
              <a:t>If the force is more , then the accidents are  considered as major accident, the information will be send to the ambulance , police station , family and friends.</a:t>
            </a:r>
          </a:p>
          <a:p>
            <a:r>
              <a:rPr lang="en-US" dirty="0" smtClean="0"/>
              <a:t>If the force is less, then the accidents are considered as minor accident ,the information will be send to only family and friends.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FF0000"/>
                </a:solidFill>
              </a:rPr>
              <a:t>Major and Minor Accidents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the another concepts that comes under the prediction of accidents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sensor is fixed inside the vehicles ,the angle between the 80-100 degree.</a:t>
            </a:r>
          </a:p>
          <a:p>
            <a:r>
              <a:rPr lang="en-IN" dirty="0" smtClean="0"/>
              <a:t>If it extends more than the given degree then the person </a:t>
            </a:r>
            <a:r>
              <a:rPr lang="en-IN" dirty="0" smtClean="0"/>
              <a:t>will </a:t>
            </a:r>
            <a:r>
              <a:rPr lang="en-IN" dirty="0" smtClean="0"/>
              <a:t>receive the alert signal.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Face detector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2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219200"/>
          </a:xfrm>
        </p:spPr>
        <p:txBody>
          <a:bodyPr>
            <a:noAutofit/>
          </a:bodyPr>
          <a:lstStyle/>
          <a:p>
            <a:r>
              <a:rPr b="1" smtClean="0">
                <a:solidFill>
                  <a:srgbClr val="FFFF00"/>
                </a:solidFill>
              </a:rPr>
              <a:t>			</a:t>
            </a:r>
            <a:br>
              <a:rPr b="1" smtClean="0">
                <a:solidFill>
                  <a:srgbClr val="FFFF00"/>
                </a:solidFill>
              </a:rPr>
            </a:br>
            <a:r>
              <a:rPr b="1" smtClean="0">
                <a:solidFill>
                  <a:srgbClr val="FFFF00"/>
                </a:solidFill>
              </a:rPr>
              <a:t/>
            </a:r>
            <a:br>
              <a:rPr b="1" smtClean="0">
                <a:solidFill>
                  <a:srgbClr val="FFFF00"/>
                </a:solidFill>
              </a:rPr>
            </a:br>
            <a:r>
              <a:rPr b="1" smtClean="0">
                <a:solidFill>
                  <a:srgbClr val="FFFF00"/>
                </a:solidFill>
              </a:rPr>
              <a:t/>
            </a:r>
            <a:br>
              <a:rPr b="1" smtClean="0">
                <a:solidFill>
                  <a:srgbClr val="FFFF00"/>
                </a:solidFill>
              </a:rPr>
            </a:br>
            <a:r>
              <a:rPr b="1" smtClean="0">
                <a:solidFill>
                  <a:srgbClr val="FFFF00"/>
                </a:solidFill>
              </a:rPr>
              <a:t/>
            </a:r>
            <a:br>
              <a:rPr b="1" smtClean="0">
                <a:solidFill>
                  <a:srgbClr val="FFFF00"/>
                </a:solidFill>
              </a:rPr>
            </a:br>
            <a:r>
              <a:rPr b="1" smtClean="0">
                <a:solidFill>
                  <a:srgbClr val="FFFF00"/>
                </a:solidFill>
              </a:rPr>
              <a:t/>
            </a:r>
            <a:br>
              <a:rPr b="1" smtClean="0">
                <a:solidFill>
                  <a:srgbClr val="FFFF00"/>
                </a:solidFill>
              </a:rPr>
            </a:br>
            <a:r>
              <a:rPr b="1" smtClean="0">
                <a:solidFill>
                  <a:srgbClr val="FFFF00"/>
                </a:solidFill>
              </a:rPr>
              <a:t>			THANK YOU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96</TotalTime>
  <Words>288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To predict accidents</vt:lpstr>
      <vt:lpstr>Speedometer</vt:lpstr>
      <vt:lpstr>Alcoholic Detector</vt:lpstr>
      <vt:lpstr>Major and Minor Accidents</vt:lpstr>
      <vt:lpstr>Face detector</vt:lpstr>
      <vt:lpstr>           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predict accidents</dc:title>
  <dc:creator>CHINTU</dc:creator>
  <cp:lastModifiedBy>Admin</cp:lastModifiedBy>
  <cp:revision>17</cp:revision>
  <dcterms:created xsi:type="dcterms:W3CDTF">2019-11-16T01:36:00Z</dcterms:created>
  <dcterms:modified xsi:type="dcterms:W3CDTF">2019-11-16T06:47:49Z</dcterms:modified>
</cp:coreProperties>
</file>