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762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5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09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5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6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8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6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5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5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4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3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6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56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0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6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0E21BF6-F614-4757-A8CD-0B672CEE92A8}" type="datetimeFigureOut">
              <a:rPr lang="en-IN" smtClean="0"/>
              <a:t>16-11-2019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EFAB6B3-02A5-45C8-975F-F76C7DE74C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72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ecurity.techtarget.com/definition/multifactor-authentication-MFA" TargetMode="External"/><Relationship Id="rId2" Type="http://schemas.openxmlformats.org/officeDocument/2006/relationships/hyperlink" Target="https://searchsecurity.techtarget.com/definition/two-factor-authentication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6D74-1155-4A8F-BB07-06B353891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-48609" y="828379"/>
            <a:ext cx="10660107" cy="2766528"/>
          </a:xfrm>
        </p:spPr>
        <p:txBody>
          <a:bodyPr>
            <a:normAutofit fontScale="90000"/>
          </a:bodyPr>
          <a:lstStyle/>
          <a:p>
            <a:r>
              <a:rPr lang="en-IN" dirty="0"/>
              <a:t>SMART Vehicles &amp; HELMETS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07AE6-101D-4EF7-ACA9-E45DA1F2C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CREATED TO SAVE LIVES</a:t>
            </a:r>
          </a:p>
        </p:txBody>
      </p:sp>
    </p:spTree>
    <p:extLst>
      <p:ext uri="{BB962C8B-B14F-4D97-AF65-F5344CB8AC3E}">
        <p14:creationId xmlns:p14="http://schemas.microsoft.com/office/powerpoint/2010/main" val="42662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926F-664E-43EB-9FEE-64ADD743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594803"/>
            <a:ext cx="12990991" cy="30916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Jevois</a:t>
            </a:r>
            <a:r>
              <a:rPr lang="en-IN" dirty="0"/>
              <a:t> SMART CAMERA 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 err="1"/>
              <a:t>keyFob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885E-06DB-47FA-B83A-85ABD9F64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" y="1655685"/>
            <a:ext cx="12399146" cy="501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&gt; Standard Camera :</a:t>
            </a:r>
            <a:r>
              <a:rPr lang="en-IN" dirty="0"/>
              <a:t> Captures video , Sends video to human user</a:t>
            </a:r>
          </a:p>
          <a:p>
            <a:pPr marL="0" indent="0">
              <a:buNone/>
            </a:pPr>
            <a:r>
              <a:rPr lang="en-IN" dirty="0"/>
              <a:t>&amp; Human brain interprets what the video contain.</a:t>
            </a:r>
          </a:p>
          <a:p>
            <a:pPr marL="0" indent="0">
              <a:buNone/>
            </a:pPr>
            <a:r>
              <a:rPr lang="en-IN" b="1" dirty="0"/>
              <a:t>&gt; </a:t>
            </a:r>
            <a:r>
              <a:rPr lang="en-IN" b="1" dirty="0" err="1"/>
              <a:t>JeVois</a:t>
            </a:r>
            <a:r>
              <a:rPr lang="en-IN" b="1" dirty="0"/>
              <a:t> Smart Camera :</a:t>
            </a:r>
            <a:r>
              <a:rPr lang="en-IN" dirty="0"/>
              <a:t> Captures video , Processes video to interpret</a:t>
            </a:r>
          </a:p>
          <a:p>
            <a:pPr marL="0" indent="0">
              <a:buNone/>
            </a:pPr>
            <a:r>
              <a:rPr lang="en-IN" dirty="0"/>
              <a:t> contents &amp; Sends interpretation to human, robot, or another computer.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&gt; A key fob is a small, programmable hardware device that provides access</a:t>
            </a:r>
          </a:p>
          <a:p>
            <a:pPr marL="0" indent="0">
              <a:buNone/>
            </a:pPr>
            <a:r>
              <a:rPr lang="en-US" dirty="0"/>
              <a:t> to a physical object.</a:t>
            </a:r>
          </a:p>
          <a:p>
            <a:pPr marL="0" indent="0">
              <a:buNone/>
            </a:pPr>
            <a:r>
              <a:rPr lang="en-US" dirty="0"/>
              <a:t>&gt; They can also be used as an authentication factor for objects that require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>
                <a:hlinkClick r:id="rId2"/>
              </a:rPr>
              <a:t>two-factor</a:t>
            </a:r>
            <a:r>
              <a:rPr lang="en-US" dirty="0"/>
              <a:t> or </a:t>
            </a:r>
            <a:r>
              <a:rPr lang="en-US" u="sng" dirty="0">
                <a:hlinkClick r:id="rId3"/>
              </a:rPr>
              <a:t>multifactor authentication</a:t>
            </a:r>
            <a:r>
              <a:rPr lang="en-US" dirty="0"/>
              <a:t>, such as laptops.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2EA8-E57A-4743-9996-2F6F839F5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542" y="1"/>
            <a:ext cx="3484839" cy="3251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FE9F9D-7B32-4502-A75A-A1B262FDD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850" y="3816447"/>
            <a:ext cx="3074067" cy="1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CFE3-A200-4ABA-8F1A-F05B197D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05" y="1379459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  <a:br>
              <a:rPr lang="en-IN" dirty="0"/>
            </a:br>
            <a:r>
              <a:rPr lang="en-IN" dirty="0"/>
              <a:t>Solution 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With HELMET :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WITHOUT HELMET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AF5A0-0106-4795-A70B-8FDD26C0A13B}"/>
              </a:ext>
            </a:extLst>
          </p:cNvPr>
          <p:cNvSpPr/>
          <p:nvPr/>
        </p:nvSpPr>
        <p:spPr>
          <a:xfrm>
            <a:off x="685798" y="2468941"/>
            <a:ext cx="2243016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Helmet On The </a:t>
            </a:r>
            <a:r>
              <a:rPr lang="en-IN" dirty="0" err="1"/>
              <a:t>Persom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ABFBB-2CED-4386-A7A1-BA375A74C77F}"/>
              </a:ext>
            </a:extLst>
          </p:cNvPr>
          <p:cNvSpPr/>
          <p:nvPr/>
        </p:nvSpPr>
        <p:spPr>
          <a:xfrm>
            <a:off x="3665413" y="2468939"/>
            <a:ext cx="1078524" cy="627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Camera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CDA33-4228-493D-8E3F-DB53D49A2052}"/>
              </a:ext>
            </a:extLst>
          </p:cNvPr>
          <p:cNvSpPr/>
          <p:nvPr/>
        </p:nvSpPr>
        <p:spPr>
          <a:xfrm>
            <a:off x="5423875" y="2468938"/>
            <a:ext cx="914400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F4DB0-4CA0-4AA0-86C0-7FECAEF3CA95}"/>
              </a:ext>
            </a:extLst>
          </p:cNvPr>
          <p:cNvSpPr/>
          <p:nvPr/>
        </p:nvSpPr>
        <p:spPr>
          <a:xfrm>
            <a:off x="6955689" y="2468938"/>
            <a:ext cx="1774093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Vehicle Starts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C90E9-58BD-4BF4-B31F-927D36C34BA9}"/>
              </a:ext>
            </a:extLst>
          </p:cNvPr>
          <p:cNvSpPr/>
          <p:nvPr/>
        </p:nvSpPr>
        <p:spPr>
          <a:xfrm>
            <a:off x="685799" y="4657968"/>
            <a:ext cx="2243015" cy="6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 Helmet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40D269-D7BA-4900-81AF-1AF110769E30}"/>
              </a:ext>
            </a:extLst>
          </p:cNvPr>
          <p:cNvSpPr/>
          <p:nvPr/>
        </p:nvSpPr>
        <p:spPr>
          <a:xfrm>
            <a:off x="3665414" y="4657968"/>
            <a:ext cx="1078523" cy="627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Camera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D2C22-9F07-4779-B689-2EBF14CC63E6}"/>
              </a:ext>
            </a:extLst>
          </p:cNvPr>
          <p:cNvSpPr/>
          <p:nvPr/>
        </p:nvSpPr>
        <p:spPr>
          <a:xfrm>
            <a:off x="5423877" y="4657968"/>
            <a:ext cx="914400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4BD36-3C74-4A6C-A494-F8C4FBDBCD14}"/>
              </a:ext>
            </a:extLst>
          </p:cNvPr>
          <p:cNvSpPr/>
          <p:nvPr/>
        </p:nvSpPr>
        <p:spPr>
          <a:xfrm>
            <a:off x="6955690" y="4657968"/>
            <a:ext cx="1774093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Vehicle Starts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8FE804F-E1E9-4010-A8A9-FF079359FD3B}"/>
              </a:ext>
            </a:extLst>
          </p:cNvPr>
          <p:cNvSpPr/>
          <p:nvPr/>
        </p:nvSpPr>
        <p:spPr>
          <a:xfrm>
            <a:off x="2928812" y="2610341"/>
            <a:ext cx="736600" cy="344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081A39-893A-4B12-A3C5-5855A78D6F39}"/>
              </a:ext>
            </a:extLst>
          </p:cNvPr>
          <p:cNvSpPr/>
          <p:nvPr/>
        </p:nvSpPr>
        <p:spPr>
          <a:xfrm>
            <a:off x="4743935" y="2610627"/>
            <a:ext cx="679940" cy="344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5923765-A960-435A-B57E-AF1B7A29C613}"/>
              </a:ext>
            </a:extLst>
          </p:cNvPr>
          <p:cNvSpPr/>
          <p:nvPr/>
        </p:nvSpPr>
        <p:spPr>
          <a:xfrm>
            <a:off x="6338275" y="2610340"/>
            <a:ext cx="617413" cy="344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9708F3-674B-4287-A9BF-8326E44A040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28814" y="4971734"/>
            <a:ext cx="298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80A3FD-C6DA-4C7F-AE13-776D0CA233EC}"/>
              </a:ext>
            </a:extLst>
          </p:cNvPr>
          <p:cNvCxnSpPr>
            <a:cxnSpLocks/>
          </p:cNvCxnSpPr>
          <p:nvPr/>
        </p:nvCxnSpPr>
        <p:spPr>
          <a:xfrm>
            <a:off x="3340098" y="4971733"/>
            <a:ext cx="32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371996-F493-4BAD-BBD8-FAAC0B70B31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43937" y="4971734"/>
            <a:ext cx="257909" cy="1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E8A692-D9ED-47F9-8B6D-72AE83E123B8}"/>
              </a:ext>
            </a:extLst>
          </p:cNvPr>
          <p:cNvCxnSpPr>
            <a:cxnSpLocks/>
          </p:cNvCxnSpPr>
          <p:nvPr/>
        </p:nvCxnSpPr>
        <p:spPr>
          <a:xfrm>
            <a:off x="5197231" y="4984604"/>
            <a:ext cx="22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D4435F-95A1-4979-AC4F-F4F3F186C13D}"/>
              </a:ext>
            </a:extLst>
          </p:cNvPr>
          <p:cNvCxnSpPr>
            <a:cxnSpLocks/>
          </p:cNvCxnSpPr>
          <p:nvPr/>
        </p:nvCxnSpPr>
        <p:spPr>
          <a:xfrm>
            <a:off x="3644898" y="5276533"/>
            <a:ext cx="32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CEFA8C-6141-4C68-9B77-72C4D92BDEAE}"/>
              </a:ext>
            </a:extLst>
          </p:cNvPr>
          <p:cNvCxnSpPr>
            <a:cxnSpLocks/>
          </p:cNvCxnSpPr>
          <p:nvPr/>
        </p:nvCxnSpPr>
        <p:spPr>
          <a:xfrm>
            <a:off x="6338277" y="4978169"/>
            <a:ext cx="242277" cy="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D9FC08-3AF0-4052-88C8-3A32395995FE}"/>
              </a:ext>
            </a:extLst>
          </p:cNvPr>
          <p:cNvCxnSpPr>
            <a:cxnSpLocks/>
          </p:cNvCxnSpPr>
          <p:nvPr/>
        </p:nvCxnSpPr>
        <p:spPr>
          <a:xfrm>
            <a:off x="6729047" y="4974951"/>
            <a:ext cx="242277" cy="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7DE0-CF29-43C5-84F0-CC3EE4F8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594499"/>
            <a:ext cx="10396882" cy="115196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484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425</TotalTime>
  <Words>143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SMART Vehicles &amp; HELMETS </vt:lpstr>
      <vt:lpstr>Jevois SMART CAMERA :    keyFob :</vt:lpstr>
      <vt:lpstr>   Solution :    With HELMET :     WITHOUT HELMET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HELMETS</dc:title>
  <dc:creator>PRAGATHI</dc:creator>
  <cp:lastModifiedBy>PRAGATHI</cp:lastModifiedBy>
  <cp:revision>20</cp:revision>
  <dcterms:created xsi:type="dcterms:W3CDTF">2019-10-24T10:43:45Z</dcterms:created>
  <dcterms:modified xsi:type="dcterms:W3CDTF">2019-11-16T05:52:22Z</dcterms:modified>
</cp:coreProperties>
</file>