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2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71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95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02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6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4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8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5B32-9B9B-4B02-934E-FF716DCE8B6D}" type="datetimeFigureOut">
              <a:rPr kumimoji="1" lang="ja-JP" altLang="en-US" smtClean="0"/>
              <a:t>2017/9/20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E618-7EF0-4CF8-89B1-F0F089E8D8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64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2400299"/>
            <a:ext cx="1481138" cy="14811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6238" y="1695450"/>
            <a:ext cx="195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FireFox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54.0.1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32</a:t>
            </a:r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507" y="2341780"/>
            <a:ext cx="2143125" cy="2143125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3774886" y="1161365"/>
            <a:ext cx="1508501" cy="1272272"/>
            <a:chOff x="4841686" y="2009090"/>
            <a:chExt cx="1508501" cy="1272272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1686" y="2314575"/>
              <a:ext cx="1451351" cy="966787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4898836" y="2009090"/>
              <a:ext cx="1451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Tomcat</a:t>
              </a:r>
              <a:r>
                <a:rPr lang="en-US" altLang="ja-JP" dirty="0" smtClean="0"/>
                <a:t>8.5</a:t>
              </a:r>
              <a:endParaRPr kumimoji="1" lang="ja-JP" altLang="en-US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381624" y="1552575"/>
            <a:ext cx="2876548" cy="771526"/>
            <a:chOff x="6400799" y="2266950"/>
            <a:chExt cx="2876548" cy="77152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5"/>
            <a:srcRect l="4525" t="29738" r="3475" b="46995"/>
            <a:stretch/>
          </p:blipFill>
          <p:spPr>
            <a:xfrm>
              <a:off x="6400799" y="2450660"/>
              <a:ext cx="2876548" cy="587816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6953250" y="2266950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 smtClean="0"/>
                <a:t>Terasoluna</a:t>
              </a:r>
              <a:r>
                <a:rPr kumimoji="1" lang="ja-JP" altLang="en-US" dirty="0" smtClean="0"/>
                <a:t> </a:t>
              </a:r>
              <a:r>
                <a:rPr kumimoji="1" lang="en-US" altLang="ja-JP" dirty="0" smtClean="0"/>
                <a:t>5.3</a:t>
              </a:r>
              <a:r>
                <a:rPr lang="en-US" altLang="ja-JP" dirty="0"/>
                <a:t>.</a:t>
              </a:r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762" y="2341781"/>
            <a:ext cx="2143125" cy="214312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867275" y="4346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AP</a:t>
            </a:r>
            <a:r>
              <a:rPr lang="ja-JP" altLang="en-US" sz="2800" dirty="0"/>
              <a:t>サーバ</a:t>
            </a:r>
            <a:endParaRPr kumimoji="1" lang="en-US" altLang="ja-JP" sz="28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24975" y="433667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D</a:t>
            </a:r>
            <a:r>
              <a:rPr lang="en-US" altLang="ja-JP" sz="2800" dirty="0"/>
              <a:t>B</a:t>
            </a:r>
            <a:r>
              <a:rPr lang="ja-JP" altLang="en-US" sz="2800" dirty="0" smtClean="0"/>
              <a:t>サーバ</a:t>
            </a:r>
            <a:endParaRPr kumimoji="1" lang="en-US" altLang="ja-JP" sz="2800" dirty="0" smtClean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7836" y="1181099"/>
            <a:ext cx="1219200" cy="1219200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 flipV="1">
            <a:off x="7219949" y="3295650"/>
            <a:ext cx="1928813" cy="9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679" y="3319462"/>
            <a:ext cx="1428750" cy="1428750"/>
          </a:xfrm>
          <a:prstGeom prst="rect">
            <a:avLst/>
          </a:prstGeom>
        </p:spPr>
      </p:pic>
      <p:cxnSp>
        <p:nvCxnSpPr>
          <p:cNvPr id="23" name="直線矢印コネクタ 22"/>
          <p:cNvCxnSpPr/>
          <p:nvPr/>
        </p:nvCxnSpPr>
        <p:spPr>
          <a:xfrm flipV="1">
            <a:off x="2566382" y="3286125"/>
            <a:ext cx="1928813" cy="9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 descr="「Spring mvc　アイコン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5277" y="3369560"/>
            <a:ext cx="1228725" cy="1228725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345401" y="3369560"/>
            <a:ext cx="1024371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Spring</a:t>
            </a:r>
          </a:p>
          <a:p>
            <a:r>
              <a:rPr kumimoji="1" lang="en-US" altLang="ja-JP" sz="2000" dirty="0" smtClean="0"/>
              <a:t>Security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60691" y="9964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MySQL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6.3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1550" y="5429250"/>
            <a:ext cx="368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Version</a:t>
            </a:r>
            <a:r>
              <a:rPr kumimoji="1" lang="ja-JP" altLang="en-US" dirty="0" smtClean="0"/>
              <a:t>管理：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(2.14.1.windows.1)</a:t>
            </a:r>
            <a:endParaRPr kumimoji="1" lang="en-US" altLang="ja-JP" dirty="0" smtClean="0"/>
          </a:p>
          <a:p>
            <a:r>
              <a:rPr lang="ja-JP" altLang="en-US" dirty="0" smtClean="0"/>
              <a:t>ビルド：</a:t>
            </a:r>
            <a:r>
              <a:rPr lang="en-US" altLang="ja-JP" dirty="0" smtClean="0"/>
              <a:t>Maven</a:t>
            </a:r>
            <a:r>
              <a:rPr lang="en-US" altLang="ja-JP" dirty="0"/>
              <a:t>(</a:t>
            </a:r>
            <a:r>
              <a:rPr lang="en-US" altLang="ja-JP" dirty="0" smtClean="0"/>
              <a:t>3.5.0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56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齋藤健太</dc:creator>
  <cp:lastModifiedBy>齋藤健太</cp:lastModifiedBy>
  <cp:revision>9</cp:revision>
  <dcterms:created xsi:type="dcterms:W3CDTF">2017-09-19T13:56:28Z</dcterms:created>
  <dcterms:modified xsi:type="dcterms:W3CDTF">2017-09-20T15:33:00Z</dcterms:modified>
</cp:coreProperties>
</file>