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sample_log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810000" cy="476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