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75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58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83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3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2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79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3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1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5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3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01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82F9-E13B-8147-8849-DE89DD7A16B3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8DF01-40F7-0C48-A839-E3D5B023E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67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7315" y="350729"/>
            <a:ext cx="1640910" cy="6638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主面板</a:t>
            </a:r>
            <a:r>
              <a:rPr kumimoji="1" lang="zh-CN" altLang="en-US" smtClean="0"/>
              <a:t>开始扫描程序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17315" y="1430055"/>
            <a:ext cx="1640910" cy="6638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相位调制器收到控制位信息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17315" y="2553106"/>
            <a:ext cx="1640910" cy="6638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单光子探测器输出探测结果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5" idx="0"/>
          </p:cNvCxnSpPr>
          <p:nvPr/>
        </p:nvCxnSpPr>
        <p:spPr>
          <a:xfrm>
            <a:off x="3137770" y="1102290"/>
            <a:ext cx="0" cy="327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121069" y="2225341"/>
            <a:ext cx="0" cy="327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3137769" y="3333662"/>
            <a:ext cx="0" cy="327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决策 15"/>
          <p:cNvSpPr/>
          <p:nvPr/>
        </p:nvSpPr>
        <p:spPr>
          <a:xfrm>
            <a:off x="2061052" y="3778104"/>
            <a:ext cx="2153433" cy="93945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得到数据是否正确</a:t>
            </a:r>
            <a:endParaRPr kumimoji="1" lang="zh-CN" altLang="en-US" dirty="0"/>
          </a:p>
        </p:txBody>
      </p:sp>
      <p:cxnSp>
        <p:nvCxnSpPr>
          <p:cNvPr id="18" name="肘形连接符 17"/>
          <p:cNvCxnSpPr>
            <a:endCxn id="4" idx="1"/>
          </p:cNvCxnSpPr>
          <p:nvPr/>
        </p:nvCxnSpPr>
        <p:spPr>
          <a:xfrm rot="5400000" flipH="1" flipV="1">
            <a:off x="419130" y="2324593"/>
            <a:ext cx="3540109" cy="2562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85271" y="764322"/>
            <a:ext cx="3757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数据错误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重</a:t>
            </a:r>
            <a:r>
              <a:rPr kumimoji="1" lang="zh-CN" altLang="en-US" dirty="0" smtClean="0"/>
              <a:t>新</a:t>
            </a:r>
            <a:r>
              <a:rPr kumimoji="1" lang="zh-CN" altLang="en-US" dirty="0" smtClean="0"/>
              <a:t>开始扫描过程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121068" y="4801295"/>
            <a:ext cx="0" cy="327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17315" y="5129061"/>
            <a:ext cx="1640910" cy="675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计算干涉对比度得到</a:t>
            </a:r>
            <a:r>
              <a:rPr kumimoji="1" lang="zh-CN" altLang="en-US" dirty="0" smtClean="0"/>
              <a:t>最</a:t>
            </a:r>
            <a:r>
              <a:rPr kumimoji="1" lang="zh-CN" altLang="en-US" smtClean="0"/>
              <a:t>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9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38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2017-05-21T02:12:56Z</dcterms:created>
  <dcterms:modified xsi:type="dcterms:W3CDTF">2017-05-21T02:27:00Z</dcterms:modified>
</cp:coreProperties>
</file>