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4"/>
    <p:sldMasterId id="2147484114" r:id="rId5"/>
  </p:sldMasterIdLst>
  <p:sldIdLst>
    <p:sldId id="257" r:id="rId6"/>
    <p:sldId id="258" r:id="rId7"/>
    <p:sldId id="259" r:id="rId8"/>
    <p:sldId id="260" r:id="rId9"/>
    <p:sldId id="261" r:id="rId10"/>
  </p:sldIdLst>
  <p:sldSz cx="12192000" cy="6858000"/>
  <p:notesSz cx="6805613" cy="99441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196">
          <p15:clr>
            <a:srgbClr val="A4A3A4"/>
          </p15:clr>
        </p15:guide>
        <p15:guide id="2" orient="horz" pos="3127">
          <p15:clr>
            <a:srgbClr val="A4A3A4"/>
          </p15:clr>
        </p15:guide>
        <p15:guide id="3" pos="197">
          <p15:clr>
            <a:srgbClr val="A4A3A4"/>
          </p15:clr>
        </p15:guide>
        <p15:guide id="4" pos="2144">
          <p15:clr>
            <a:srgbClr val="A4A3A4"/>
          </p15:clr>
        </p15:guide>
        <p15:guide id="5" pos="4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6357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2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196"/>
        <p:guide orient="horz" pos="3127"/>
        <p:guide pos="197"/>
        <p:guide pos="2144"/>
        <p:guide pos="4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56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 dirty="0"/>
              <a:t>Object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6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en-US" noProof="0"/>
              <a:t>Click the icon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308275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object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61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0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7" name="Afbeelding 12">
            <a:extLst>
              <a:ext uri="{FF2B5EF4-FFF2-40B4-BE49-F238E27FC236}">
                <a16:creationId xmlns:a16="http://schemas.microsoft.com/office/drawing/2014/main" id="{E6664942-4B54-438F-B7B0-89884A0BB6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19530" y="1506906"/>
            <a:ext cx="275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14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7" name="Afbeelding 12">
            <a:extLst>
              <a:ext uri="{FF2B5EF4-FFF2-40B4-BE49-F238E27FC236}">
                <a16:creationId xmlns:a16="http://schemas.microsoft.com/office/drawing/2014/main" id="{E6664942-4B54-438F-B7B0-89884A0BB6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19530" y="1506906"/>
            <a:ext cx="275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l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9" name="Afbeelding 5">
            <a:extLst>
              <a:ext uri="{FF2B5EF4-FFF2-40B4-BE49-F238E27FC236}">
                <a16:creationId xmlns:a16="http://schemas.microsoft.com/office/drawing/2014/main" id="{4DDC7892-5940-474B-8C81-77E9127DBD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88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wit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>
            <a:extLst>
              <a:ext uri="{FF2B5EF4-FFF2-40B4-BE49-F238E27FC236}">
                <a16:creationId xmlns:a16="http://schemas.microsoft.com/office/drawing/2014/main" id="{C3132F7D-D063-1C4B-8D0F-49AC33221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39820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99222-05DA-F24F-99F4-A098BCC40D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DAEEF20-FBF9-4ADA-A634-016812C04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BF020726-1AA6-EE4D-9CD8-9B40673609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89753A3A-E019-254C-9677-C9C519017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8" y="3613790"/>
            <a:ext cx="376159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D01101A-4B64-9146-92CB-AB7133B61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8" y="1500371"/>
            <a:ext cx="3762375" cy="1945955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109219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9148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imagequoteand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9DBE046-B8F3-D840-ABA8-37DDBE8E1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9C33EA9-EAA8-554B-9770-EC4BF96C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9" y="3613790"/>
            <a:ext cx="341573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First Name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A2A5195-C3FC-3548-A159-FD845F8D8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9" y="1500371"/>
            <a:ext cx="3416443" cy="194595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Quote</a:t>
            </a:r>
          </a:p>
        </p:txBody>
      </p:sp>
      <p:pic>
        <p:nvPicPr>
          <p:cNvPr id="8" name="Afbeelding 5">
            <a:extLst>
              <a:ext uri="{FF2B5EF4-FFF2-40B4-BE49-F238E27FC236}">
                <a16:creationId xmlns:a16="http://schemas.microsoft.com/office/drawing/2014/main" id="{F5E6D651-95D2-4AFA-B5E3-C41307FAB5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First Name Surname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1600" b="0" i="0" noProof="0">
              <a:latin typeface="ITC Officina Sans Std Book" panose="020B0506040203020204" pitchFamily="34" charset="77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E144AFC-D904-4FB6-B919-055F69651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pic>
        <p:nvPicPr>
          <p:cNvPr id="14" name="Afbeelding 11">
            <a:extLst>
              <a:ext uri="{FF2B5EF4-FFF2-40B4-BE49-F238E27FC236}">
                <a16:creationId xmlns:a16="http://schemas.microsoft.com/office/drawing/2014/main" id="{C6420835-3055-4D49-83CD-9195DD3DAB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9850" y="620713"/>
            <a:ext cx="457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6A3A24F-2120-4AFD-BACB-61D96D62CDE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3338512" cy="5616575"/>
          </a:xfrm>
          <a:custGeom>
            <a:avLst/>
            <a:gdLst>
              <a:gd name="connsiteX0" fmla="*/ 0 w 3338512"/>
              <a:gd name="connsiteY0" fmla="*/ 0 h 5616575"/>
              <a:gd name="connsiteX1" fmla="*/ 1897639 w 3338512"/>
              <a:gd name="connsiteY1" fmla="*/ 0 h 5616575"/>
              <a:gd name="connsiteX2" fmla="*/ 2245442 w 3338512"/>
              <a:gd name="connsiteY2" fmla="*/ 0 h 5616575"/>
              <a:gd name="connsiteX3" fmla="*/ 3338512 w 3338512"/>
              <a:gd name="connsiteY3" fmla="*/ 0 h 5616575"/>
              <a:gd name="connsiteX4" fmla="*/ 3338512 w 3338512"/>
              <a:gd name="connsiteY4" fmla="*/ 5616000 h 5616575"/>
              <a:gd name="connsiteX5" fmla="*/ 2245442 w 3338512"/>
              <a:gd name="connsiteY5" fmla="*/ 5616000 h 5616575"/>
              <a:gd name="connsiteX6" fmla="*/ 2245442 w 3338512"/>
              <a:gd name="connsiteY6" fmla="*/ 5616575 h 5616575"/>
              <a:gd name="connsiteX7" fmla="*/ 219036 w 3338512"/>
              <a:gd name="connsiteY7" fmla="*/ 5616575 h 5616575"/>
              <a:gd name="connsiteX8" fmla="*/ 174900 w 3338512"/>
              <a:gd name="connsiteY8" fmla="*/ 5611430 h 5616575"/>
              <a:gd name="connsiteX9" fmla="*/ 0 w 3338512"/>
              <a:gd name="connsiteY9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8512" h="5616575">
                <a:moveTo>
                  <a:pt x="0" y="0"/>
                </a:moveTo>
                <a:lnTo>
                  <a:pt x="1897639" y="0"/>
                </a:lnTo>
                <a:lnTo>
                  <a:pt x="2245442" y="0"/>
                </a:lnTo>
                <a:lnTo>
                  <a:pt x="3338512" y="0"/>
                </a:lnTo>
                <a:lnTo>
                  <a:pt x="3338512" y="5616000"/>
                </a:lnTo>
                <a:lnTo>
                  <a:pt x="2245442" y="5616000"/>
                </a:lnTo>
                <a:lnTo>
                  <a:pt x="2245442" y="5616575"/>
                </a:lnTo>
                <a:lnTo>
                  <a:pt x="219036" y="5616575"/>
                </a:lnTo>
                <a:lnTo>
                  <a:pt x="174900" y="5611430"/>
                </a:lnTo>
                <a:cubicBezTo>
                  <a:pt x="75085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 dirty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14673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6064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21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92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89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09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3391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09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253391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7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noProof="0"/>
              <a:t>Klik om stijl te bewerken</a:t>
            </a:r>
            <a:endParaRPr lang="en-US" noProof="0" dirty="0"/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pic>
        <p:nvPicPr>
          <p:cNvPr id="10" name="Afbeelding 5">
            <a:extLst>
              <a:ext uri="{FF2B5EF4-FFF2-40B4-BE49-F238E27FC236}">
                <a16:creationId xmlns:a16="http://schemas.microsoft.com/office/drawing/2014/main" id="{9973FF8F-A9AE-4FE9-AD49-38A23F5F3CC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6" r:id="rId8"/>
    <p:sldLayoutId id="2147484117" r:id="rId9"/>
    <p:sldLayoutId id="2147484111" r:id="rId10"/>
    <p:sldLayoutId id="2147484113" r:id="rId11"/>
    <p:sldLayoutId id="2147484112" r:id="rId12"/>
    <p:sldLayoutId id="2147484102" r:id="rId13"/>
    <p:sldLayoutId id="2147484118" r:id="rId14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gif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(kosmische) ruimte, ruimte, Hemellichaam, Universum">
            <a:extLst>
              <a:ext uri="{FF2B5EF4-FFF2-40B4-BE49-F238E27FC236}">
                <a16:creationId xmlns:a16="http://schemas.microsoft.com/office/drawing/2014/main" id="{C2C7090C-6E1E-EDCD-4C65-BD123BD2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6190" y="1086635"/>
            <a:ext cx="10944225" cy="1325563"/>
          </a:xfrm>
        </p:spPr>
        <p:txBody>
          <a:bodyPr/>
          <a:lstStyle/>
          <a:p>
            <a:r>
              <a:rPr lang="en-BE" noProof="0" dirty="0"/>
              <a:t>Space</a:t>
            </a:r>
            <a:r>
              <a:rPr lang="en-GB" noProof="0" dirty="0"/>
              <a:t> </a:t>
            </a:r>
            <a:r>
              <a:rPr lang="en-BE" noProof="0" dirty="0"/>
              <a:t>Invaders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F27B-4FA1-1945-B3AE-2234EB3F5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900978" y="6149958"/>
            <a:ext cx="10944225" cy="1062037"/>
          </a:xfrm>
        </p:spPr>
        <p:txBody>
          <a:bodyPr/>
          <a:lstStyle/>
          <a:p>
            <a:r>
              <a:rPr lang="en-US" dirty="0"/>
              <a:t>Vincent Verbergt</a:t>
            </a:r>
          </a:p>
        </p:txBody>
      </p:sp>
    </p:spTree>
    <p:extLst>
      <p:ext uri="{BB962C8B-B14F-4D97-AF65-F5344CB8AC3E}">
        <p14:creationId xmlns:p14="http://schemas.microsoft.com/office/powerpoint/2010/main" val="232380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6FC84-C300-E037-65F3-D984589D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Functionaliteit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D6FF3D8-FCAC-CEC0-0F51-A1E44A4F1C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AFB2799-7C06-0F68-40B3-02D91A6A1D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statische </a:t>
            </a:r>
            <a:r>
              <a:rPr lang="nl-NL" dirty="0" err="1"/>
              <a:t>framerate</a:t>
            </a:r>
            <a:endParaRPr lang="nl-NL" dirty="0"/>
          </a:p>
          <a:p>
            <a:r>
              <a:rPr lang="nl-NL" dirty="0"/>
              <a:t>Meerdere levels</a:t>
            </a:r>
          </a:p>
          <a:p>
            <a:r>
              <a:rPr lang="nl-NL" dirty="0"/>
              <a:t>level maker</a:t>
            </a:r>
          </a:p>
          <a:p>
            <a:r>
              <a:rPr lang="nl-NL" dirty="0"/>
              <a:t>Verschillende vijanden</a:t>
            </a:r>
          </a:p>
          <a:p>
            <a:r>
              <a:rPr lang="nl-NL" dirty="0"/>
              <a:t>Verschillende projectielen</a:t>
            </a:r>
          </a:p>
          <a:p>
            <a:r>
              <a:rPr lang="nl-NL" dirty="0"/>
              <a:t>Verschillende bonussen</a:t>
            </a:r>
          </a:p>
          <a:p>
            <a:r>
              <a:rPr lang="nl-NL" dirty="0"/>
              <a:t>Level </a:t>
            </a:r>
            <a:r>
              <a:rPr lang="en-BE" dirty="0" err="1"/>
              <a:t>selectie</a:t>
            </a:r>
            <a:endParaRPr lang="nl-NL" dirty="0"/>
          </a:p>
          <a:p>
            <a:r>
              <a:rPr lang="nl-NL" dirty="0"/>
              <a:t>Persistente scores.</a:t>
            </a:r>
          </a:p>
          <a:p>
            <a:endParaRPr lang="nl-BE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0149308-25D4-D8D8-BAD1-F62AAEC7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410" y="0"/>
            <a:ext cx="6993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3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E6E8A-6248-679D-E03F-BF2C84B0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Structuur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508A95A-A201-76D3-C060-058EF4A52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</a:t>
            </a:fld>
            <a:endParaRPr lang="nl-BE" dirty="0"/>
          </a:p>
        </p:txBody>
      </p:sp>
      <p:pic>
        <p:nvPicPr>
          <p:cNvPr id="7" name="Afbeelding 6" descr="Afbeelding met schermopname&#10;&#10;Automatisch gegenereerde beschrijving">
            <a:extLst>
              <a:ext uri="{FF2B5EF4-FFF2-40B4-BE49-F238E27FC236}">
                <a16:creationId xmlns:a16="http://schemas.microsoft.com/office/drawing/2014/main" id="{FF651DE7-FF49-189E-633B-8515F3ACE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07004"/>
            <a:ext cx="8550613" cy="700310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46E3A1A0-36F6-40BC-6571-85D264FA4AA3}"/>
              </a:ext>
            </a:extLst>
          </p:cNvPr>
          <p:cNvSpPr txBox="1"/>
          <p:nvPr/>
        </p:nvSpPr>
        <p:spPr>
          <a:xfrm>
            <a:off x="542925" y="485775"/>
            <a:ext cx="3609975" cy="9267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GB" sz="3800" b="1" spc="100" dirty="0" err="1">
                <a:solidFill>
                  <a:schemeClr val="bg1"/>
                </a:solidFill>
                <a:latin typeface="+mn-lt"/>
              </a:rPr>
              <a:t>Structuur</a:t>
            </a:r>
            <a:endParaRPr lang="nl-NL" sz="3800" b="1" spc="1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E7480E3-1858-6C55-2CD5-BBDDB7785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0" r="60620"/>
          <a:stretch/>
        </p:blipFill>
        <p:spPr>
          <a:xfrm>
            <a:off x="8396288" y="-38100"/>
            <a:ext cx="3822970" cy="70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9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DC161-FDC6-593C-8D5F-CE4DECE1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DBAED34-A76D-3071-6752-2AD8A68B0E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8AA0A16-95F0-31D0-F017-EF304AE454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Dynamische lay-out</a:t>
            </a:r>
          </a:p>
          <a:p>
            <a:r>
              <a:rPr lang="nl-BE" dirty="0"/>
              <a:t>Persistente scores</a:t>
            </a:r>
          </a:p>
          <a:p>
            <a:r>
              <a:rPr lang="nl-BE" dirty="0"/>
              <a:t>AI gegenereerde sprites</a:t>
            </a:r>
          </a:p>
          <a:p>
            <a:r>
              <a:rPr lang="nl-BE" dirty="0"/>
              <a:t>Aangepaste vijanden</a:t>
            </a:r>
          </a:p>
          <a:p>
            <a:r>
              <a:rPr lang="nl-BE" dirty="0"/>
              <a:t>Geleide projectielen</a:t>
            </a:r>
          </a:p>
          <a:p>
            <a:r>
              <a:rPr lang="nl-BE" dirty="0"/>
              <a:t>Geanimeerde VFX</a:t>
            </a:r>
          </a:p>
          <a:p>
            <a:r>
              <a:rPr lang="nl-BE" dirty="0"/>
              <a:t>Verscheidene Powers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97B983A-EDD8-8AFF-D7DE-2AF565AE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1" y="153702"/>
            <a:ext cx="4901148" cy="2605828"/>
          </a:xfrm>
          <a:prstGeom prst="rect">
            <a:avLst/>
          </a:prstGeom>
        </p:spPr>
      </p:pic>
      <p:pic>
        <p:nvPicPr>
          <p:cNvPr id="8" name="Afbeelding 7" descr="Afbeelding met pixel&#10;&#10;Automatisch gegenereerde beschrijving">
            <a:extLst>
              <a:ext uri="{FF2B5EF4-FFF2-40B4-BE49-F238E27FC236}">
                <a16:creationId xmlns:a16="http://schemas.microsoft.com/office/drawing/2014/main" id="{DB4880CF-62A5-EB72-DF8F-A140FA62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460" y="406763"/>
            <a:ext cx="1219693" cy="1219693"/>
          </a:xfrm>
          <a:prstGeom prst="rect">
            <a:avLst/>
          </a:prstGeom>
        </p:spPr>
      </p:pic>
      <p:pic>
        <p:nvPicPr>
          <p:cNvPr id="10" name="Afbeelding 9" descr="Afbeelding met pixel&#10;&#10;Automatisch gegenereerde beschrijving">
            <a:extLst>
              <a:ext uri="{FF2B5EF4-FFF2-40B4-BE49-F238E27FC236}">
                <a16:creationId xmlns:a16="http://schemas.microsoft.com/office/drawing/2014/main" id="{47ED2B21-E64E-AF6D-7635-430BEC8A2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805" y="1840406"/>
            <a:ext cx="1219693" cy="1219693"/>
          </a:xfrm>
          <a:prstGeom prst="rect">
            <a:avLst/>
          </a:prstGeom>
        </p:spPr>
      </p:pic>
      <p:pic>
        <p:nvPicPr>
          <p:cNvPr id="12" name="Afbeelding 11" descr="Afbeelding met pixel&#10;&#10;Automatisch gegenereerde beschrijving">
            <a:extLst>
              <a:ext uri="{FF2B5EF4-FFF2-40B4-BE49-F238E27FC236}">
                <a16:creationId xmlns:a16="http://schemas.microsoft.com/office/drawing/2014/main" id="{4B21A7CA-59FF-A063-36B7-D9E1B6CE9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223" y="1840406"/>
            <a:ext cx="1112854" cy="1112854"/>
          </a:xfrm>
          <a:prstGeom prst="rect">
            <a:avLst/>
          </a:prstGeom>
        </p:spPr>
      </p:pic>
      <p:pic>
        <p:nvPicPr>
          <p:cNvPr id="14" name="Afbeelding 13" descr="Afbeelding met pixel&#10;&#10;Automatisch gegenereerde beschrijving">
            <a:extLst>
              <a:ext uri="{FF2B5EF4-FFF2-40B4-BE49-F238E27FC236}">
                <a16:creationId xmlns:a16="http://schemas.microsoft.com/office/drawing/2014/main" id="{5AF04B68-4DA4-2339-4F5E-25C3CE511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982" y="297010"/>
            <a:ext cx="1219370" cy="121937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8FC16C89-BC70-3A8C-A90E-EA64CE543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5066" y="3222997"/>
            <a:ext cx="4173047" cy="2118623"/>
          </a:xfrm>
          <a:prstGeom prst="rect">
            <a:avLst/>
          </a:prstGeom>
        </p:spPr>
      </p:pic>
      <p:pic>
        <p:nvPicPr>
          <p:cNvPr id="22" name="Afbeelding 21" descr="Afbeelding met Graphics, kunst&#10;&#10;Automatisch gegenereerde beschrijving">
            <a:extLst>
              <a:ext uri="{FF2B5EF4-FFF2-40B4-BE49-F238E27FC236}">
                <a16:creationId xmlns:a16="http://schemas.microsoft.com/office/drawing/2014/main" id="{937D0E18-045B-0B66-246F-DBE23F65B4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7107" y="3358016"/>
            <a:ext cx="1184828" cy="2707333"/>
          </a:xfrm>
          <a:prstGeom prst="rect">
            <a:avLst/>
          </a:prstGeom>
        </p:spPr>
      </p:pic>
      <p:pic>
        <p:nvPicPr>
          <p:cNvPr id="24" name="Afbeelding 23" descr="Afbeelding met Amber, warmte, verlichting, licht&#10;&#10;Automatisch gegenereerde beschrijving">
            <a:extLst>
              <a:ext uri="{FF2B5EF4-FFF2-40B4-BE49-F238E27FC236}">
                <a16:creationId xmlns:a16="http://schemas.microsoft.com/office/drawing/2014/main" id="{39560D76-4F10-1489-AA63-9DD7FBBCEE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1835" y="4490112"/>
            <a:ext cx="1486147" cy="1486147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52F820E9-F6EF-B90C-B8DB-4F77C27D7E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6671" y="5062175"/>
            <a:ext cx="544769" cy="544769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3A187D59-FDB4-80D0-5A8F-69850C0404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6671" y="5824934"/>
            <a:ext cx="566649" cy="566649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3FDC112F-677C-25D6-B842-E8DEEDD79D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35440" y="5739114"/>
            <a:ext cx="652469" cy="652469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0FCA5CBC-2005-7AAD-C796-50A057BBC3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3008" y="5068662"/>
            <a:ext cx="538282" cy="538282"/>
          </a:xfrm>
          <a:prstGeom prst="rect">
            <a:avLst/>
          </a:prstGeom>
        </p:spPr>
      </p:pic>
      <p:pic>
        <p:nvPicPr>
          <p:cNvPr id="36" name="Afbeelding 35" descr="Afbeelding met transport, raket, ruimtevaartuig&#10;&#10;Automatisch gegenereerde beschrijving">
            <a:extLst>
              <a:ext uri="{FF2B5EF4-FFF2-40B4-BE49-F238E27FC236}">
                <a16:creationId xmlns:a16="http://schemas.microsoft.com/office/drawing/2014/main" id="{4562836E-6814-489D-E6A6-3AA18F0B8F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7925776" y="4837913"/>
            <a:ext cx="2276692" cy="22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1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(kosmische) ruimte, ruimte, Hemellichaam, Universum">
            <a:extLst>
              <a:ext uri="{FF2B5EF4-FFF2-40B4-BE49-F238E27FC236}">
                <a16:creationId xmlns:a16="http://schemas.microsoft.com/office/drawing/2014/main" id="{C2C7090C-6E1E-EDCD-4C65-BD123BD2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6190" y="1086635"/>
            <a:ext cx="10944225" cy="1325563"/>
          </a:xfrm>
        </p:spPr>
        <p:txBody>
          <a:bodyPr/>
          <a:lstStyle/>
          <a:p>
            <a:r>
              <a:rPr lang="en-GB" noProof="0" dirty="0"/>
              <a:t>Demo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F27B-4FA1-1945-B3AE-2234EB3F5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900978" y="6149958"/>
            <a:ext cx="10944225" cy="1062037"/>
          </a:xfrm>
        </p:spPr>
        <p:txBody>
          <a:bodyPr/>
          <a:lstStyle/>
          <a:p>
            <a:r>
              <a:rPr lang="en-US" dirty="0"/>
              <a:t>Vincent Verbergt</a:t>
            </a:r>
          </a:p>
        </p:txBody>
      </p:sp>
    </p:spTree>
    <p:extLst>
      <p:ext uri="{BB962C8B-B14F-4D97-AF65-F5344CB8AC3E}">
        <p14:creationId xmlns:p14="http://schemas.microsoft.com/office/powerpoint/2010/main" val="740078570"/>
      </p:ext>
    </p:extLst>
  </p:cSld>
  <p:clrMapOvr>
    <a:masterClrMapping/>
  </p:clrMapOvr>
</p:sld>
</file>

<file path=ppt/theme/theme1.xml><?xml version="1.0" encoding="utf-8"?>
<a:theme xmlns:a="http://schemas.openxmlformats.org/drawingml/2006/main" name="UAntwerpen-content">
  <a:themeElements>
    <a:clrScheme name="UA - TI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B10097"/>
      </a:accent2>
      <a:accent3>
        <a:srgbClr val="EA2C38"/>
      </a:accent3>
      <a:accent4>
        <a:srgbClr val="ADA500"/>
      </a:accent4>
      <a:accent5>
        <a:srgbClr val="AC242A"/>
      </a:accent5>
      <a:accent6>
        <a:srgbClr val="7575CB"/>
      </a:accent6>
      <a:hlink>
        <a:srgbClr val="006CA9"/>
      </a:hlink>
      <a:folHlink>
        <a:srgbClr val="D2082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p="http://schemas.openxmlformats.org/presentationml/2006/main"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dp_powerpoint" id="{FEF18948-FC9D-1340-AA00-430FBBA861E5}" vid="{591CA67A-998E-6049-B579-1B92244B0BFA}"/>
    </a:ext>
  </a:extLst>
</a:theme>
</file>

<file path=ppt/theme/theme2.xml><?xml version="1.0" encoding="utf-8"?>
<a:theme xmlns:a="http://schemas.openxmlformats.org/drawingml/2006/main" name="UAntwerpen_titleslides">
  <a:themeElements>
    <a:clrScheme name="UA - TI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B10097"/>
      </a:accent2>
      <a:accent3>
        <a:srgbClr val="EA2C38"/>
      </a:accent3>
      <a:accent4>
        <a:srgbClr val="ADA500"/>
      </a:accent4>
      <a:accent5>
        <a:srgbClr val="AC242A"/>
      </a:accent5>
      <a:accent6>
        <a:srgbClr val="7575CB"/>
      </a:accent6>
      <a:hlink>
        <a:srgbClr val="006CA9"/>
      </a:hlink>
      <a:folHlink>
        <a:srgbClr val="D2082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C9875C091B247AB9617006510CC43" ma:contentTypeVersion="9" ma:contentTypeDescription="Een nieuw document maken." ma:contentTypeScope="" ma:versionID="6792b0d8b1b497ec7b6f2fc518ad6b71">
  <xsd:schema xmlns:xsd="http://www.w3.org/2001/XMLSchema" xmlns:xs="http://www.w3.org/2001/XMLSchema" xmlns:p="http://schemas.microsoft.com/office/2006/metadata/properties" xmlns:ns2="a09e4e9c-009f-4841-8876-57cddbde6e17" xmlns:ns3="e4e19ae9-58fe-4993-a35b-a8a84bb511ff" targetNamespace="http://schemas.microsoft.com/office/2006/metadata/properties" ma:root="true" ma:fieldsID="4e3ada4487ef8e46945618bd17b59294" ns2:_="" ns3:_="">
    <xsd:import namespace="a09e4e9c-009f-4841-8876-57cddbde6e17"/>
    <xsd:import namespace="e4e19ae9-58fe-4993-a35b-a8a84bb51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e4e9c-009f-4841-8876-57cddbde6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9ae9-58fe-4993-a35b-a8a84bb511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449BF5-F7E1-46D5-B581-A176D4426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9e4e9c-009f-4841-8876-57cddbde6e17"/>
    <ds:schemaRef ds:uri="e4e19ae9-58fe-4993-a35b-a8a84bb511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A93269-0A2D-4449-AFE7-E8570D6EC4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6EDECA-2FC6-4CC6-BF57-774C7A66E7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voc-presentation</Template>
  <TotalTime>68</TotalTime>
  <Words>46</Words>
  <Application>Microsoft Office PowerPoint</Application>
  <PresentationFormat>Breedbeeld</PresentationFormat>
  <Paragraphs>26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ITC Officina Sans Std Book</vt:lpstr>
      <vt:lpstr>Trebuchet MS</vt:lpstr>
      <vt:lpstr>Verdana</vt:lpstr>
      <vt:lpstr>Wingdings</vt:lpstr>
      <vt:lpstr>UAntwerpen-content</vt:lpstr>
      <vt:lpstr>UAntwerpen_titleslides</vt:lpstr>
      <vt:lpstr>Space Invaders</vt:lpstr>
      <vt:lpstr>Functionaliteit</vt:lpstr>
      <vt:lpstr>Structuur</vt:lpstr>
      <vt:lpstr>Extra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Vincent Verbergt</dc:creator>
  <cp:lastModifiedBy>Vincent Verbergt</cp:lastModifiedBy>
  <cp:revision>1</cp:revision>
  <dcterms:created xsi:type="dcterms:W3CDTF">2023-06-05T17:55:39Z</dcterms:created>
  <dcterms:modified xsi:type="dcterms:W3CDTF">2023-06-05T19:04:25Z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0x010100707C9875C091B247AB9617006510CC43</vt:lpwstr>
  </property>
</Properties>
</file>