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73" r:id="rId3"/>
    <p:sldId id="275" r:id="rId4"/>
    <p:sldId id="269" r:id="rId5"/>
    <p:sldId id="270" r:id="rId6"/>
    <p:sldId id="277" r:id="rId7"/>
    <p:sldId id="278" r:id="rId8"/>
    <p:sldId id="279" r:id="rId9"/>
    <p:sldId id="280" r:id="rId10"/>
    <p:sldId id="281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0" y="28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2015-10-25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CE1E-2A1D-4F31-8CCA-EC5B32960B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5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tos.r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Linux </a:t>
            </a:r>
            <a:r>
              <a:rPr lang="zh-CN" altLang="en-US" dirty="0"/>
              <a:t>内核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06" y="-1757"/>
            <a:ext cx="5721083" cy="68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徐学云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07" y="2277665"/>
            <a:ext cx="2017079" cy="1944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51103" y="2926607"/>
            <a:ext cx="216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centos.ren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内核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6" y="2493690"/>
            <a:ext cx="3029373" cy="269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1991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434879" y="3069754"/>
            <a:ext cx="8581295" cy="323839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  Hello everybody out there using minix -</a:t>
            </a:r>
          </a:p>
          <a:p>
            <a:pPr marL="0" indent="0" fontAlgn="base">
              <a:buNone/>
            </a:pPr>
            <a:r>
              <a:rPr lang="en-US" altLang="zh-CN" dirty="0"/>
              <a:t>I'm doing a (free) operation system (just a hobby</a:t>
            </a:r>
            <a:r>
              <a:rPr lang="zh-CN" altLang="en-US" dirty="0"/>
              <a:t>，</a:t>
            </a:r>
          </a:p>
          <a:p>
            <a:pPr marL="0" indent="0" fontAlgn="base">
              <a:buNone/>
            </a:pPr>
            <a:r>
              <a:rPr lang="en-US" altLang="zh-CN" dirty="0"/>
              <a:t>won't be big and professional like gnu) for 386(486) AT clones</a:t>
            </a:r>
            <a:r>
              <a:rPr lang="en-US" altLang="zh-CN" dirty="0" smtClean="0"/>
              <a:t>.</a:t>
            </a:r>
          </a:p>
          <a:p>
            <a:pPr marL="0" indent="0" algn="r">
              <a:buNone/>
            </a:pPr>
            <a:r>
              <a:rPr lang="en-US" altLang="zh-CN" dirty="0" smtClean="0"/>
              <a:t>——</a:t>
            </a:r>
            <a:r>
              <a:rPr lang="en-US" altLang="zh-CN" dirty="0"/>
              <a:t>Linus Benedict </a:t>
            </a:r>
            <a:r>
              <a:rPr lang="en-US" altLang="zh-CN" dirty="0" smtClean="0"/>
              <a:t>Torvalds</a:t>
            </a:r>
          </a:p>
          <a:p>
            <a:pPr marL="0" indent="0" algn="r">
              <a:buNone/>
            </a:pPr>
            <a:r>
              <a:rPr lang="zh-CN" altLang="en-US" dirty="0" smtClean="0"/>
              <a:t>（林</a:t>
            </a:r>
            <a:r>
              <a:rPr lang="zh-CN" altLang="en-US" dirty="0"/>
              <a:t>纳斯</a:t>
            </a:r>
            <a:r>
              <a:rPr lang="en-US" altLang="zh-CN" dirty="0"/>
              <a:t>·</a:t>
            </a:r>
            <a:r>
              <a:rPr lang="zh-CN" altLang="en-US" dirty="0"/>
              <a:t>本纳第克特</a:t>
            </a:r>
            <a:r>
              <a:rPr lang="en-US" altLang="zh-CN" dirty="0"/>
              <a:t>·</a:t>
            </a:r>
            <a:r>
              <a:rPr lang="zh-CN" altLang="en-US" dirty="0" smtClean="0"/>
              <a:t>托瓦兹） 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7129561" cy="2952750"/>
          </a:xfrm>
        </p:spPr>
        <p:txBody>
          <a:bodyPr/>
          <a:lstStyle/>
          <a:p>
            <a:pPr marL="990947" indent="0">
              <a:buNone/>
            </a:pPr>
            <a:r>
              <a:rPr lang="en-US" altLang="zh-CN" dirty="0"/>
              <a:t>Linus Torvalds</a:t>
            </a:r>
            <a:r>
              <a:rPr lang="zh-CN" altLang="en-US" dirty="0"/>
              <a:t>在新闻</a:t>
            </a:r>
            <a:r>
              <a:rPr lang="zh-CN" altLang="en-US" dirty="0" smtClean="0"/>
              <a:t>组 </a:t>
            </a:r>
            <a:r>
              <a:rPr lang="en-US" altLang="zh-CN" dirty="0" err="1" smtClean="0"/>
              <a:t>comp.os.minix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发布</a:t>
            </a:r>
            <a:r>
              <a:rPr lang="zh-CN" altLang="en-US" dirty="0"/>
              <a:t>了大约有一万行代码的</a:t>
            </a:r>
            <a:r>
              <a:rPr lang="en-US" altLang="zh-CN" dirty="0"/>
              <a:t>Linux v0.01</a:t>
            </a:r>
            <a:r>
              <a:rPr lang="zh-CN" altLang="en-US" dirty="0"/>
              <a:t>版本。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77" y="1485578"/>
            <a:ext cx="2505075" cy="3248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25467" y="4779030"/>
            <a:ext cx="2599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buClr>
                <a:srgbClr val="21B6BB"/>
              </a:buClr>
            </a:pPr>
            <a:r>
              <a:rPr lang="en-US" altLang="zh-CN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  <a:endParaRPr lang="zh-CN" altLang="en-US" sz="28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1992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GNU GPL 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</a:t>
            </a:r>
            <a:r>
              <a:rPr lang="zh-CN" altLang="en-US" dirty="0"/>
              <a:t>被重新授权使用，产生了第一个“</a:t>
            </a:r>
            <a:r>
              <a:rPr lang="en-US" altLang="zh-CN" dirty="0"/>
              <a:t>Linux</a:t>
            </a:r>
            <a:r>
              <a:rPr lang="zh-CN" altLang="en-US" dirty="0"/>
              <a:t>发行版本”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1993</a:t>
            </a:r>
            <a:r>
              <a:rPr lang="zh-CN" altLang="en-US" dirty="0"/>
              <a:t>年，大约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余</a:t>
            </a:r>
            <a:r>
              <a:rPr lang="zh-CN" altLang="en-US" dirty="0"/>
              <a:t>名程序员参与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</a:t>
            </a:r>
            <a:r>
              <a:rPr lang="zh-CN" altLang="en-US" dirty="0"/>
              <a:t>代码编写</a:t>
            </a:r>
            <a:r>
              <a:rPr lang="en-US" altLang="zh-CN" dirty="0"/>
              <a:t>/</a:t>
            </a:r>
            <a:r>
              <a:rPr lang="zh-CN" altLang="en-US" dirty="0"/>
              <a:t>修改工作，其中核心组</a:t>
            </a:r>
            <a:r>
              <a:rPr lang="zh-CN" altLang="en-US" dirty="0" smtClean="0"/>
              <a:t>由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人</a:t>
            </a:r>
            <a:r>
              <a:rPr lang="zh-CN" altLang="en-US" dirty="0"/>
              <a:t>组成，</a:t>
            </a:r>
            <a:r>
              <a:rPr lang="zh-CN" altLang="en-US" dirty="0" smtClean="0"/>
              <a:t>此时 </a:t>
            </a:r>
            <a:r>
              <a:rPr lang="en-US" altLang="zh-CN" dirty="0" smtClean="0"/>
              <a:t>Linux 0.99 </a:t>
            </a:r>
            <a:r>
              <a:rPr lang="zh-CN" altLang="en-US" dirty="0" smtClean="0"/>
              <a:t>的</a:t>
            </a:r>
            <a:r>
              <a:rPr lang="zh-CN" altLang="en-US" dirty="0"/>
              <a:t>代码有大约有十万</a:t>
            </a:r>
            <a:r>
              <a:rPr lang="zh-CN" altLang="en-US" dirty="0" smtClean="0"/>
              <a:t>行。</a:t>
            </a:r>
            <a:r>
              <a:rPr lang="en-US" altLang="zh-CN" dirty="0" smtClean="0">
                <a:solidFill>
                  <a:srgbClr val="00B0F0"/>
                </a:solidFill>
              </a:rPr>
              <a:t>Slackware </a:t>
            </a:r>
            <a:r>
              <a:rPr lang="zh-CN" altLang="en-US" dirty="0" smtClean="0">
                <a:solidFill>
                  <a:srgbClr val="00B0F0"/>
                </a:solidFill>
              </a:rPr>
              <a:t>首次发布，</a:t>
            </a:r>
            <a:r>
              <a:rPr lang="en-US" altLang="zh-CN" dirty="0" err="1" smtClean="0">
                <a:solidFill>
                  <a:srgbClr val="00B0F0"/>
                </a:solidFill>
              </a:rPr>
              <a:t>Debian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项目</a:t>
            </a:r>
            <a:r>
              <a:rPr lang="zh-CN" altLang="en-US" dirty="0">
                <a:solidFill>
                  <a:srgbClr val="00B0F0"/>
                </a:solidFill>
              </a:rPr>
              <a:t>设立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 </a:t>
            </a: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 Torvalds </a:t>
            </a:r>
            <a:r>
              <a:rPr lang="zh-CN" altLang="en-US" dirty="0" smtClean="0"/>
              <a:t> 放出了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1.0 </a:t>
            </a:r>
            <a:r>
              <a:rPr lang="zh-CN" altLang="en-US" dirty="0" smtClean="0"/>
              <a:t>版本</a:t>
            </a:r>
            <a:r>
              <a:rPr lang="zh-CN" altLang="en-US" dirty="0"/>
              <a:t>。代码量达</a:t>
            </a:r>
            <a:r>
              <a:rPr lang="en-US" altLang="zh-CN" dirty="0"/>
              <a:t>17</a:t>
            </a:r>
            <a:r>
              <a:rPr lang="zh-CN" altLang="en-US" dirty="0"/>
              <a:t>万行，当时是按照完全自由免费的协议发布，随后正式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GPL </a:t>
            </a:r>
            <a:r>
              <a:rPr lang="zh-CN" altLang="en-US" dirty="0" smtClean="0"/>
              <a:t>协议。</a:t>
            </a:r>
            <a:r>
              <a:rPr lang="en-US" altLang="zh-CN" dirty="0" smtClean="0"/>
              <a:t> XFree86 </a:t>
            </a:r>
            <a:r>
              <a:rPr lang="zh-CN" altLang="en-US" dirty="0" smtClean="0"/>
              <a:t>项目</a:t>
            </a:r>
            <a:r>
              <a:rPr lang="zh-CN" altLang="en-US" dirty="0"/>
              <a:t>组提供了一个图形化用户界面（</a:t>
            </a:r>
            <a:r>
              <a:rPr lang="en-US" altLang="zh-CN" dirty="0"/>
              <a:t>GUI</a:t>
            </a:r>
            <a:r>
              <a:rPr lang="zh-CN" altLang="en-US" dirty="0"/>
              <a:t>）。同年</a:t>
            </a:r>
            <a:r>
              <a:rPr lang="en-US" altLang="zh-CN" dirty="0">
                <a:solidFill>
                  <a:srgbClr val="00B0F0"/>
                </a:solidFill>
              </a:rPr>
              <a:t>Red Hat</a:t>
            </a:r>
            <a:r>
              <a:rPr lang="zh-CN" altLang="en-US" dirty="0">
                <a:solidFill>
                  <a:srgbClr val="00B0F0"/>
                </a:solidFill>
              </a:rPr>
              <a:t>公司 和</a:t>
            </a:r>
            <a:r>
              <a:rPr lang="en-US" altLang="zh-CN" dirty="0">
                <a:solidFill>
                  <a:srgbClr val="00B0F0"/>
                </a:solidFill>
              </a:rPr>
              <a:t>SUSE </a:t>
            </a:r>
            <a:r>
              <a:rPr lang="zh-CN" altLang="en-US" dirty="0">
                <a:solidFill>
                  <a:srgbClr val="00B0F0"/>
                </a:solidFill>
              </a:rPr>
              <a:t>发行了他们各自</a:t>
            </a:r>
            <a:r>
              <a:rPr lang="zh-CN" altLang="en-US" dirty="0" smtClean="0">
                <a:solidFill>
                  <a:srgbClr val="00B0F0"/>
                </a:solidFill>
              </a:rPr>
              <a:t>的 </a:t>
            </a:r>
            <a:r>
              <a:rPr lang="en-US" altLang="zh-CN" dirty="0" smtClean="0">
                <a:solidFill>
                  <a:srgbClr val="00B0F0"/>
                </a:solidFill>
              </a:rPr>
              <a:t>Linux 1.0 </a:t>
            </a:r>
            <a:r>
              <a:rPr lang="zh-CN" altLang="en-US" dirty="0" smtClean="0">
                <a:solidFill>
                  <a:srgbClr val="00B0F0"/>
                </a:solidFill>
              </a:rPr>
              <a:t>分发</a:t>
            </a:r>
            <a:r>
              <a:rPr lang="zh-CN" altLang="en-US" dirty="0">
                <a:solidFill>
                  <a:srgbClr val="00B0F0"/>
                </a:solidFill>
              </a:rPr>
              <a:t>版本。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1995</a:t>
            </a:r>
            <a:r>
              <a:rPr lang="zh-CN" altLang="en-US" dirty="0"/>
              <a:t>年，此时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Linux </a:t>
            </a:r>
            <a:r>
              <a:rPr lang="zh-CN" altLang="en-US" dirty="0"/>
              <a:t>可</a:t>
            </a:r>
            <a:r>
              <a:rPr lang="zh-CN" altLang="en-US" dirty="0" smtClean="0">
                <a:solidFill>
                  <a:srgbClr val="00B0F0"/>
                </a:solidFill>
              </a:rPr>
              <a:t>在 </a:t>
            </a:r>
            <a:r>
              <a:rPr lang="en-US" altLang="zh-CN" dirty="0" smtClean="0">
                <a:solidFill>
                  <a:srgbClr val="00B0F0"/>
                </a:solidFill>
              </a:rPr>
              <a:t>Intel</a:t>
            </a:r>
            <a:r>
              <a:rPr lang="zh-CN" altLang="en-US" dirty="0">
                <a:solidFill>
                  <a:srgbClr val="00B0F0"/>
                </a:solidFill>
              </a:rPr>
              <a:t>、</a:t>
            </a:r>
            <a:r>
              <a:rPr lang="en-US" altLang="zh-CN" dirty="0">
                <a:solidFill>
                  <a:srgbClr val="00B0F0"/>
                </a:solidFill>
              </a:rPr>
              <a:t>Digital </a:t>
            </a:r>
            <a:r>
              <a:rPr lang="zh-CN" altLang="en-US" dirty="0" smtClean="0"/>
              <a:t>以及 </a:t>
            </a:r>
            <a:r>
              <a:rPr lang="en-US" altLang="zh-CN" dirty="0" smtClean="0">
                <a:solidFill>
                  <a:srgbClr val="00B0F0"/>
                </a:solidFill>
              </a:rPr>
              <a:t>Sun SPARC </a:t>
            </a:r>
            <a:r>
              <a:rPr lang="zh-CN" altLang="en-US" dirty="0" smtClean="0"/>
              <a:t>处理器</a:t>
            </a:r>
            <a:r>
              <a:rPr lang="zh-CN" altLang="en-US" dirty="0"/>
              <a:t>上</a:t>
            </a:r>
            <a:r>
              <a:rPr lang="zh-CN" altLang="en-US" dirty="0" smtClean="0"/>
              <a:t>运行；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</a:t>
            </a:r>
            <a:r>
              <a:rPr lang="en-US" altLang="zh-CN" dirty="0"/>
              <a:t>Linux </a:t>
            </a:r>
            <a:r>
              <a:rPr lang="en-US" altLang="zh-CN" dirty="0" smtClean="0"/>
              <a:t>2.0 </a:t>
            </a:r>
            <a:r>
              <a:rPr lang="zh-CN" altLang="en-US" dirty="0" smtClean="0"/>
              <a:t>内核发布，支持</a:t>
            </a:r>
            <a:r>
              <a:rPr lang="zh-CN" altLang="en-US" dirty="0"/>
              <a:t>多个处理器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00B0F0"/>
                </a:solidFill>
              </a:rPr>
              <a:t>Torvalds</a:t>
            </a:r>
            <a:r>
              <a:rPr lang="zh-CN" altLang="en-US" dirty="0">
                <a:solidFill>
                  <a:srgbClr val="00B0F0"/>
                </a:solidFill>
              </a:rPr>
              <a:t>为</a:t>
            </a:r>
            <a:r>
              <a:rPr lang="en-US" altLang="zh-CN" dirty="0" smtClean="0">
                <a:solidFill>
                  <a:srgbClr val="00B0F0"/>
                </a:solidFill>
              </a:rPr>
              <a:t>Linux </a:t>
            </a:r>
            <a:r>
              <a:rPr lang="zh-CN" altLang="en-US" dirty="0" smtClean="0">
                <a:solidFill>
                  <a:srgbClr val="00B0F0"/>
                </a:solidFill>
              </a:rPr>
              <a:t>选定</a:t>
            </a:r>
            <a:r>
              <a:rPr lang="zh-CN" altLang="en-US" dirty="0">
                <a:solidFill>
                  <a:srgbClr val="00B0F0"/>
                </a:solidFill>
              </a:rPr>
              <a:t>了企鹅作为它的吉祥物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 </a:t>
            </a:r>
            <a:r>
              <a:rPr lang="en-US" altLang="zh-CN" dirty="0"/>
              <a:t>1998</a:t>
            </a:r>
            <a:r>
              <a:rPr lang="zh-CN" altLang="en-US" dirty="0" smtClean="0"/>
              <a:t>年，是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迅猛</a:t>
            </a:r>
            <a:r>
              <a:rPr lang="zh-CN" altLang="en-US" dirty="0"/>
              <a:t>发展的一年 。小红帽高级研发实验室成立 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00B0F0"/>
                </a:solidFill>
              </a:rPr>
              <a:t>Redhat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宣布商业支持计划 </a:t>
            </a:r>
            <a:r>
              <a:rPr lang="zh-CN" altLang="en-US" dirty="0"/>
              <a:t>；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浏览器发布；</a:t>
            </a:r>
            <a:r>
              <a:rPr lang="en-US" altLang="zh-CN" dirty="0"/>
              <a:t>Google </a:t>
            </a:r>
            <a:r>
              <a:rPr lang="zh-CN" altLang="en-US" dirty="0" smtClean="0"/>
              <a:t>现身使用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服务器；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、微软明确表示不支持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；</a:t>
            </a:r>
            <a:r>
              <a:rPr lang="zh-CN" altLang="en-US" dirty="0"/>
              <a:t>开始开发</a:t>
            </a:r>
            <a:r>
              <a:rPr lang="en-US" altLang="zh-CN" dirty="0" smtClean="0"/>
              <a:t>KDE</a:t>
            </a:r>
            <a:r>
              <a:rPr lang="zh-CN" altLang="en-US" dirty="0" smtClean="0"/>
              <a:t>桌面；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1999</a:t>
            </a:r>
            <a:r>
              <a:rPr lang="zh-CN" altLang="en-US" dirty="0" smtClean="0"/>
              <a:t>年，</a:t>
            </a:r>
            <a:r>
              <a:rPr lang="en-US" altLang="zh-CN" dirty="0" smtClean="0">
                <a:solidFill>
                  <a:srgbClr val="00B0F0"/>
                </a:solidFill>
              </a:rPr>
              <a:t>GNOME</a:t>
            </a:r>
            <a:r>
              <a:rPr lang="zh-CN" altLang="en-US" dirty="0" smtClean="0">
                <a:solidFill>
                  <a:srgbClr val="00B0F0"/>
                </a:solidFill>
              </a:rPr>
              <a:t>开始开发</a:t>
            </a:r>
            <a:r>
              <a:rPr lang="zh-CN" altLang="en-US" dirty="0" smtClean="0"/>
              <a:t>；</a:t>
            </a:r>
            <a:r>
              <a:rPr lang="en-US" altLang="zh-CN" dirty="0"/>
              <a:t> IBM</a:t>
            </a:r>
            <a:r>
              <a:rPr lang="zh-CN" altLang="en-US" dirty="0"/>
              <a:t>、</a:t>
            </a:r>
            <a:r>
              <a:rPr lang="en-US" altLang="zh-CN" dirty="0"/>
              <a:t>Compaq</a:t>
            </a:r>
            <a:r>
              <a:rPr lang="zh-CN" altLang="en-US" dirty="0"/>
              <a:t>和</a:t>
            </a:r>
            <a:r>
              <a:rPr lang="en-US" altLang="zh-CN" dirty="0"/>
              <a:t>Novell</a:t>
            </a:r>
            <a:r>
              <a:rPr lang="zh-CN" altLang="en-US" dirty="0"/>
              <a:t>宣布投资</a:t>
            </a:r>
            <a:r>
              <a:rPr lang="en-US" altLang="zh-CN" dirty="0" err="1"/>
              <a:t>Redhat</a:t>
            </a:r>
            <a:r>
              <a:rPr lang="zh-CN" altLang="en-US" dirty="0" smtClean="0"/>
              <a:t>公司，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宣布投资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SGI</a:t>
            </a:r>
            <a:r>
              <a:rPr lang="zh-CN" altLang="en-US" dirty="0" smtClean="0"/>
              <a:t>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移植其先进的</a:t>
            </a:r>
            <a:r>
              <a:rPr lang="en-US" altLang="zh-CN" dirty="0" smtClean="0"/>
              <a:t>XFS</a:t>
            </a:r>
            <a:r>
              <a:rPr lang="zh-CN" altLang="en-US" dirty="0" smtClean="0"/>
              <a:t>文件系；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版的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5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2000</a:t>
            </a:r>
            <a:r>
              <a:rPr lang="zh-CN" altLang="en-US" dirty="0"/>
              <a:t>年初始，</a:t>
            </a:r>
            <a:r>
              <a:rPr lang="en-US" altLang="zh-CN" dirty="0"/>
              <a:t>Sun</a:t>
            </a:r>
            <a:r>
              <a:rPr lang="zh-CN" altLang="en-US" dirty="0"/>
              <a:t>公司在</a:t>
            </a:r>
            <a:r>
              <a:rPr lang="en-US" altLang="zh-CN" dirty="0"/>
              <a:t>Linux</a:t>
            </a:r>
            <a:r>
              <a:rPr lang="zh-CN" altLang="en-US" dirty="0"/>
              <a:t>的压力下宣布</a:t>
            </a:r>
            <a:r>
              <a:rPr lang="en-US" altLang="zh-CN" dirty="0"/>
              <a:t>Solaris 8</a:t>
            </a:r>
            <a:r>
              <a:rPr lang="zh-CN" altLang="en-US" dirty="0"/>
              <a:t>降低</a:t>
            </a:r>
            <a:r>
              <a:rPr lang="zh-CN" altLang="en-US" dirty="0" smtClean="0"/>
              <a:t>售价；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Red Hat</a:t>
            </a:r>
            <a:r>
              <a:rPr lang="zh-CN" altLang="en-US" dirty="0"/>
              <a:t>发布了嵌入式</a:t>
            </a:r>
            <a:r>
              <a:rPr lang="en-US" altLang="zh-CN" dirty="0"/>
              <a:t>Linux</a:t>
            </a:r>
            <a:r>
              <a:rPr lang="zh-CN" altLang="en-US" dirty="0"/>
              <a:t>的开发</a:t>
            </a:r>
            <a:r>
              <a:rPr lang="zh-CN" altLang="en-US" dirty="0" smtClean="0"/>
              <a:t>环境。中科院</a:t>
            </a:r>
            <a:r>
              <a:rPr lang="zh-CN" altLang="en-US" dirty="0"/>
              <a:t>与新华科技合作发展</a:t>
            </a:r>
            <a:r>
              <a:rPr lang="zh-CN" altLang="en-US" dirty="0">
                <a:solidFill>
                  <a:srgbClr val="00B0F0"/>
                </a:solidFill>
              </a:rPr>
              <a:t>红旗</a:t>
            </a:r>
            <a:r>
              <a:rPr lang="en-US" altLang="zh-CN" dirty="0">
                <a:solidFill>
                  <a:srgbClr val="00B0F0"/>
                </a:solidFill>
              </a:rPr>
              <a:t>Linux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2001</a:t>
            </a:r>
            <a:r>
              <a:rPr lang="zh-CN" altLang="en-US" dirty="0" smtClean="0"/>
              <a:t>月，</a:t>
            </a:r>
            <a:r>
              <a:rPr lang="en-US" altLang="zh-CN" dirty="0">
                <a:solidFill>
                  <a:srgbClr val="00B0F0"/>
                </a:solidFill>
              </a:rPr>
              <a:t>Oracle</a:t>
            </a:r>
            <a:r>
              <a:rPr lang="zh-CN" altLang="en-US" dirty="0"/>
              <a:t>宣布在</a:t>
            </a:r>
            <a:r>
              <a:rPr lang="en-US" altLang="zh-CN" dirty="0"/>
              <a:t>OTN</a:t>
            </a:r>
            <a:r>
              <a:rPr lang="zh-CN" altLang="en-US" dirty="0"/>
              <a:t>上的所有会员都可免费</a:t>
            </a:r>
            <a:r>
              <a:rPr lang="zh-CN" altLang="en-US" dirty="0" smtClean="0"/>
              <a:t>索取 </a:t>
            </a:r>
            <a:r>
              <a:rPr lang="en-US" altLang="zh-CN" dirty="0" smtClean="0"/>
              <a:t>Oracle 9i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版本 ；</a:t>
            </a:r>
            <a:r>
              <a:rPr lang="en-US" altLang="zh-CN" dirty="0"/>
              <a:t>8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IIS </a:t>
            </a:r>
            <a:r>
              <a:rPr lang="zh-CN" altLang="en-US" dirty="0" smtClean="0"/>
              <a:t>红色</a:t>
            </a:r>
            <a:r>
              <a:rPr lang="zh-CN" altLang="en-US" dirty="0"/>
              <a:t>代码爆发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内核小组宣布支持</a:t>
            </a:r>
            <a:r>
              <a:rPr lang="en-US" altLang="zh-CN" dirty="0" smtClean="0">
                <a:solidFill>
                  <a:srgbClr val="00B0F0"/>
                </a:solidFill>
              </a:rPr>
              <a:t>64</a:t>
            </a:r>
            <a:r>
              <a:rPr lang="zh-CN" altLang="en-US" dirty="0" smtClean="0">
                <a:solidFill>
                  <a:srgbClr val="00B0F0"/>
                </a:solidFill>
              </a:rPr>
              <a:t>位处理器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</a:t>
            </a:r>
            <a:r>
              <a:rPr lang="en-US" altLang="zh-CN" dirty="0" smtClean="0">
                <a:solidFill>
                  <a:srgbClr val="00B0F0"/>
                </a:solidFill>
              </a:rPr>
              <a:t>NEC </a:t>
            </a:r>
            <a:r>
              <a:rPr lang="zh-CN" altLang="en-US" dirty="0" smtClean="0">
                <a:solidFill>
                  <a:srgbClr val="00B0F0"/>
                </a:solidFill>
              </a:rPr>
              <a:t>在</a:t>
            </a:r>
            <a:r>
              <a:rPr lang="zh-CN" altLang="en-US" dirty="0">
                <a:solidFill>
                  <a:srgbClr val="00B0F0"/>
                </a:solidFill>
              </a:rPr>
              <a:t>其手机中使用</a:t>
            </a:r>
            <a:r>
              <a:rPr lang="en-US" altLang="zh-CN" dirty="0">
                <a:solidFill>
                  <a:srgbClr val="00B0F0"/>
                </a:solidFill>
              </a:rPr>
              <a:t>Linux</a:t>
            </a:r>
            <a:r>
              <a:rPr lang="zh-CN" altLang="en-US" dirty="0" smtClean="0">
                <a:solidFill>
                  <a:srgbClr val="00B0F0"/>
                </a:solidFill>
              </a:rPr>
              <a:t>操作系统</a:t>
            </a:r>
            <a:r>
              <a:rPr lang="zh-CN" altLang="en-US" dirty="0" smtClean="0"/>
              <a:t>；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IBM</a:t>
            </a:r>
            <a:r>
              <a:rPr lang="zh-CN" altLang="en-US" dirty="0"/>
              <a:t>注资</a:t>
            </a:r>
            <a:r>
              <a:rPr lang="en-US" altLang="zh-CN" dirty="0">
                <a:solidFill>
                  <a:srgbClr val="00B0F0"/>
                </a:solidFill>
              </a:rPr>
              <a:t>Novell</a:t>
            </a:r>
            <a:r>
              <a:rPr lang="zh-CN" altLang="en-US" dirty="0">
                <a:solidFill>
                  <a:srgbClr val="00B0F0"/>
                </a:solidFill>
              </a:rPr>
              <a:t>以</a:t>
            </a:r>
            <a:r>
              <a:rPr lang="en-US" altLang="zh-CN" dirty="0">
                <a:solidFill>
                  <a:srgbClr val="00B0F0"/>
                </a:solidFill>
              </a:rPr>
              <a:t>2.1</a:t>
            </a:r>
            <a:r>
              <a:rPr lang="zh-CN" altLang="en-US" dirty="0">
                <a:solidFill>
                  <a:srgbClr val="00B0F0"/>
                </a:solidFill>
              </a:rPr>
              <a:t>亿收购</a:t>
            </a:r>
            <a:r>
              <a:rPr lang="en-US" altLang="zh-CN" dirty="0" err="1">
                <a:solidFill>
                  <a:srgbClr val="00B0F0"/>
                </a:solidFill>
              </a:rPr>
              <a:t>SuSE</a:t>
            </a:r>
            <a:r>
              <a:rPr lang="zh-CN" altLang="en-US" dirty="0"/>
              <a:t>，同期</a:t>
            </a:r>
            <a:r>
              <a:rPr lang="en-US" altLang="zh-CN" dirty="0" err="1">
                <a:solidFill>
                  <a:srgbClr val="00B0F0"/>
                </a:solidFill>
              </a:rPr>
              <a:t>Redhat</a:t>
            </a:r>
            <a:r>
              <a:rPr lang="zh-CN" altLang="en-US" dirty="0"/>
              <a:t>计划</a:t>
            </a:r>
            <a:r>
              <a:rPr lang="zh-CN" altLang="en-US" dirty="0">
                <a:solidFill>
                  <a:srgbClr val="00B0F0"/>
                </a:solidFill>
              </a:rPr>
              <a:t>停止免费的</a:t>
            </a:r>
            <a:r>
              <a:rPr lang="en-US" altLang="zh-CN" dirty="0">
                <a:solidFill>
                  <a:srgbClr val="00B0F0"/>
                </a:solidFill>
              </a:rPr>
              <a:t>Linux 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1269554"/>
            <a:ext cx="11859815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2006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Linux 2.6.15 </a:t>
            </a:r>
            <a:r>
              <a:rPr lang="zh-CN" altLang="en-US" dirty="0" smtClean="0"/>
              <a:t>版本</a:t>
            </a:r>
            <a:r>
              <a:rPr lang="zh-CN" altLang="en-US" dirty="0"/>
              <a:t>内核发布</a:t>
            </a:r>
            <a:r>
              <a:rPr lang="zh-CN" altLang="en-US" dirty="0" smtClean="0"/>
              <a:t>。</a:t>
            </a:r>
            <a:r>
              <a:rPr lang="zh-CN" altLang="en-US" dirty="0"/>
              <a:t>支持 </a:t>
            </a:r>
            <a:r>
              <a:rPr lang="en-US" altLang="zh-CN" dirty="0" smtClean="0"/>
              <a:t> IPv6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……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内核官</a:t>
            </a:r>
            <a:r>
              <a:rPr lang="zh-CN" altLang="en-US" dirty="0" smtClean="0"/>
              <a:t>网   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www.kernel.org</a:t>
            </a:r>
            <a:endParaRPr lang="en-US" altLang="zh-CN" dirty="0"/>
          </a:p>
          <a:p>
            <a:pPr marL="990947" indent="0">
              <a:buNone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915599" y="189434"/>
            <a:ext cx="2100575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《CentOS </a:t>
            </a:r>
            <a:r>
              <a:rPr lang="zh-CN" altLang="en-US" dirty="0"/>
              <a:t>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2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264</TotalTime>
  <Words>317</Words>
  <Application>Microsoft Office PowerPoint</Application>
  <PresentationFormat>自定义</PresentationFormat>
  <Paragraphs>39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1.1 Linux 内核</vt:lpstr>
      <vt:lpstr>PowerPoint 演示文稿</vt:lpstr>
      <vt:lpstr>PowerPoint 演示文稿</vt:lpstr>
      <vt:lpstr>PowerPoint 演示文稿</vt:lpstr>
      <vt:lpstr>1991年10月5日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徐学云</cp:lastModifiedBy>
  <cp:revision>69</cp:revision>
  <dcterms:created xsi:type="dcterms:W3CDTF">2014-08-01T06:06:31Z</dcterms:created>
  <dcterms:modified xsi:type="dcterms:W3CDTF">2015-10-25T08:33:07Z</dcterms:modified>
</cp:coreProperties>
</file>