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76" r:id="rId3"/>
    <p:sldId id="275" r:id="rId4"/>
    <p:sldId id="269" r:id="rId5"/>
    <p:sldId id="270" r:id="rId6"/>
    <p:sldId id="277" r:id="rId7"/>
    <p:sldId id="278" r:id="rId8"/>
    <p:sldId id="279" r:id="rId9"/>
    <p:sldId id="280" r:id="rId10"/>
    <p:sldId id="281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0" y="28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2015-10-25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ntos.r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GNU</a:t>
            </a:r>
            <a:r>
              <a:rPr lang="zh-CN" altLang="en-US" dirty="0"/>
              <a:t>与</a:t>
            </a:r>
            <a:r>
              <a:rPr lang="en-US" altLang="zh-CN" dirty="0"/>
              <a:t>Linux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19" y="1341562"/>
            <a:ext cx="7848872" cy="4362029"/>
          </a:xfrm>
        </p:spPr>
      </p:pic>
    </p:spTree>
    <p:extLst>
      <p:ext uri="{BB962C8B-B14F-4D97-AF65-F5344CB8AC3E}">
        <p14:creationId xmlns:p14="http://schemas.microsoft.com/office/powerpoint/2010/main" val="175383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90663" y="5013970"/>
            <a:ext cx="210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《CentOS </a:t>
            </a:r>
            <a:r>
              <a:rPr lang="zh-CN" altLang="en-US" dirty="0" smtClean="0"/>
              <a:t>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讲师：徐学云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16423" y="5950074"/>
            <a:ext cx="4942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https://github.com/centos-ren/centos</a:t>
            </a:r>
          </a:p>
        </p:txBody>
      </p:sp>
    </p:spTree>
    <p:extLst>
      <p:ext uri="{BB962C8B-B14F-4D97-AF65-F5344CB8AC3E}">
        <p14:creationId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徐学云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07" y="2277665"/>
            <a:ext cx="2017079" cy="19442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51103" y="2926607"/>
            <a:ext cx="216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centos.ren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293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GNU</a:t>
            </a:r>
            <a:r>
              <a:rPr lang="zh-CN" altLang="en-US" dirty="0"/>
              <a:t>与</a:t>
            </a:r>
            <a:r>
              <a:rPr lang="en-US" altLang="zh-CN" dirty="0"/>
              <a:t>Linux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91" y="3111367"/>
            <a:ext cx="13813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GNU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866928" y="3213770"/>
            <a:ext cx="8064895" cy="2736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GNU</a:t>
            </a:r>
            <a:r>
              <a:rPr lang="zh-CN" altLang="en-US" dirty="0"/>
              <a:t>是“</a:t>
            </a:r>
            <a:r>
              <a:rPr lang="en-US" altLang="zh-CN" dirty="0"/>
              <a:t>GNU's Not Unix”</a:t>
            </a:r>
            <a:r>
              <a:rPr lang="zh-CN" altLang="en-US" dirty="0"/>
              <a:t>的递归缩写，是自由软件之父 </a:t>
            </a:r>
            <a:r>
              <a:rPr lang="en-US" altLang="zh-CN" dirty="0"/>
              <a:t>Richard Stallman</a:t>
            </a:r>
            <a:r>
              <a:rPr lang="zh-CN" altLang="en-US" dirty="0"/>
              <a:t>在</a:t>
            </a:r>
            <a:r>
              <a:rPr lang="en-US" altLang="zh-CN" dirty="0"/>
              <a:t>1984</a:t>
            </a:r>
            <a:r>
              <a:rPr lang="zh-CN" altLang="en-US" dirty="0"/>
              <a:t>年组织开发的一个完全基于自由软件的软件体系，与此相应的有一份通用公共许可证</a:t>
            </a:r>
            <a:r>
              <a:rPr lang="en-US" altLang="zh-CN" dirty="0"/>
              <a:t>(General Public License</a:t>
            </a:r>
            <a:r>
              <a:rPr lang="zh-CN" altLang="en-US" dirty="0"/>
              <a:t>，简称</a:t>
            </a:r>
            <a:r>
              <a:rPr lang="en-US" altLang="zh-CN" dirty="0"/>
              <a:t>GPL)</a:t>
            </a:r>
            <a:r>
              <a:rPr lang="zh-CN" altLang="en-US" dirty="0"/>
              <a:t>。</a:t>
            </a:r>
            <a:r>
              <a:rPr lang="en-US" altLang="zh-CN" dirty="0"/>
              <a:t>Linux</a:t>
            </a:r>
            <a:r>
              <a:rPr lang="zh-CN" altLang="en-US" dirty="0"/>
              <a:t>以及与她有关的大量软件是在</a:t>
            </a:r>
            <a:r>
              <a:rPr lang="en-US" altLang="zh-CN" dirty="0"/>
              <a:t>GPL</a:t>
            </a:r>
            <a:r>
              <a:rPr lang="zh-CN" altLang="en-US" dirty="0"/>
              <a:t>的推动下开发和发布的。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/>
              <a:t>理查德</a:t>
            </a:r>
            <a:r>
              <a:rPr lang="en-US" altLang="zh-CN" b="0" dirty="0"/>
              <a:t>·</a:t>
            </a:r>
            <a:r>
              <a:rPr lang="zh-CN" altLang="en-US" b="0" dirty="0"/>
              <a:t>马修</a:t>
            </a:r>
            <a:r>
              <a:rPr lang="en-US" altLang="zh-CN" b="0" dirty="0"/>
              <a:t>·</a:t>
            </a:r>
            <a:r>
              <a:rPr lang="zh-CN" altLang="en-US" b="0" dirty="0"/>
              <a:t>斯托曼（</a:t>
            </a:r>
            <a:r>
              <a:rPr lang="en-US" altLang="zh-CN" b="0" dirty="0"/>
              <a:t>Richard Matthew </a:t>
            </a:r>
            <a:r>
              <a:rPr lang="en-US" altLang="zh-CN" b="0" dirty="0" smtClean="0"/>
              <a:t>Stallman</a:t>
            </a:r>
            <a:r>
              <a:rPr lang="zh-CN" altLang="en-US" b="0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42591" y="2349500"/>
            <a:ext cx="10729191" cy="2952750"/>
          </a:xfrm>
        </p:spPr>
        <p:txBody>
          <a:bodyPr>
            <a:normAutofit lnSpcReduction="10000"/>
          </a:bodyPr>
          <a:lstStyle/>
          <a:p>
            <a:pPr marL="990947" indent="0">
              <a:buNone/>
            </a:pPr>
            <a:r>
              <a:rPr lang="zh-CN" altLang="en-US" dirty="0"/>
              <a:t>自由软件之父 </a:t>
            </a:r>
            <a:r>
              <a:rPr lang="en-US" altLang="zh-CN" dirty="0"/>
              <a:t>Stallman</a:t>
            </a:r>
            <a:r>
              <a:rPr lang="zh-CN" altLang="en-US" dirty="0"/>
              <a:t>像一个神态庄严的传教士一样喋喋不休地到处传播自由软件的福音，阐述他创立</a:t>
            </a:r>
            <a:r>
              <a:rPr lang="en-US" altLang="zh-CN" dirty="0"/>
              <a:t>GNU</a:t>
            </a:r>
            <a:r>
              <a:rPr lang="zh-CN" altLang="en-US" dirty="0"/>
              <a:t>的梦想：“自由的思想，而不是免费的午餐”。这位自由软件的“顶级神甫”为自己的梦想付出了大半生的努力，他不但自己创作了许多自由软件如</a:t>
            </a:r>
            <a:r>
              <a:rPr lang="en-US" altLang="zh-CN" dirty="0"/>
              <a:t>GCC</a:t>
            </a:r>
            <a:r>
              <a:rPr lang="zh-CN" altLang="en-US" dirty="0"/>
              <a:t>和</a:t>
            </a:r>
            <a:r>
              <a:rPr lang="en-US" altLang="zh-CN" dirty="0"/>
              <a:t>GDB</a:t>
            </a:r>
            <a:r>
              <a:rPr lang="zh-CN" altLang="en-US" dirty="0"/>
              <a:t>，在他的倡导下，目前人们熟悉的一些软件如</a:t>
            </a:r>
            <a:r>
              <a:rPr lang="en-US" altLang="zh-CN" dirty="0"/>
              <a:t>BIND</a:t>
            </a:r>
            <a:r>
              <a:rPr lang="zh-CN" altLang="en-US" dirty="0"/>
              <a:t>、</a:t>
            </a:r>
            <a:r>
              <a:rPr lang="en-US" altLang="zh-CN" dirty="0"/>
              <a:t>Perl</a:t>
            </a:r>
            <a:r>
              <a:rPr lang="zh-CN" altLang="en-US" dirty="0"/>
              <a:t>、</a:t>
            </a:r>
            <a:r>
              <a:rPr lang="en-US" altLang="zh-CN" dirty="0"/>
              <a:t>Apache</a:t>
            </a:r>
            <a:r>
              <a:rPr lang="zh-CN" altLang="en-US" dirty="0"/>
              <a:t>、</a:t>
            </a:r>
            <a:r>
              <a:rPr lang="en-US" altLang="zh-CN" dirty="0"/>
              <a:t>TCP/IP</a:t>
            </a:r>
            <a:r>
              <a:rPr lang="zh-CN" altLang="en-US" dirty="0"/>
              <a:t>等都成了自由软件的经典之作。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内核与</a:t>
            </a:r>
            <a:r>
              <a:rPr lang="en-US" altLang="zh-CN" dirty="0"/>
              <a:t>GNU</a:t>
            </a:r>
            <a:r>
              <a:rPr lang="zh-CN" altLang="en-US" dirty="0"/>
              <a:t>项目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42591" y="2925738"/>
            <a:ext cx="10729191" cy="2376512"/>
          </a:xfrm>
        </p:spPr>
        <p:txBody>
          <a:bodyPr>
            <a:normAutofit/>
          </a:bodyPr>
          <a:lstStyle/>
          <a:p>
            <a:pPr marL="990947" indent="0">
              <a:buNone/>
            </a:pPr>
            <a:r>
              <a:rPr lang="zh-CN" altLang="en-US" dirty="0"/>
              <a:t>正是</a:t>
            </a:r>
            <a:r>
              <a:rPr lang="en-US" altLang="zh-CN" dirty="0"/>
              <a:t>Linux</a:t>
            </a:r>
            <a:r>
              <a:rPr lang="zh-CN" altLang="en-US" dirty="0"/>
              <a:t>内核与</a:t>
            </a:r>
            <a:r>
              <a:rPr lang="en-US" altLang="zh-CN" dirty="0"/>
              <a:t>GNU</a:t>
            </a:r>
            <a:r>
              <a:rPr lang="zh-CN" altLang="en-US" dirty="0"/>
              <a:t>项目、</a:t>
            </a:r>
            <a:r>
              <a:rPr lang="en-US" altLang="zh-CN" dirty="0"/>
              <a:t>BSD Unix</a:t>
            </a:r>
            <a:r>
              <a:rPr lang="zh-CN" altLang="en-US" dirty="0"/>
              <a:t>以及</a:t>
            </a:r>
            <a:r>
              <a:rPr lang="en-US" altLang="zh-CN" dirty="0"/>
              <a:t>MIT</a:t>
            </a:r>
            <a:r>
              <a:rPr lang="zh-CN" altLang="en-US" dirty="0"/>
              <a:t>的</a:t>
            </a:r>
            <a:r>
              <a:rPr lang="en-US" altLang="zh-CN" dirty="0"/>
              <a:t>X11</a:t>
            </a:r>
            <a:r>
              <a:rPr lang="zh-CN" altLang="en-US" dirty="0"/>
              <a:t>的结合，才使整个</a:t>
            </a:r>
            <a:r>
              <a:rPr lang="en-US" altLang="zh-CN" dirty="0"/>
              <a:t>Linux</a:t>
            </a:r>
            <a:r>
              <a:rPr lang="zh-CN" altLang="en-US" dirty="0"/>
              <a:t>操作系统得以很快形成，而且建立在稳固的基础上。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发行版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770583" y="2349674"/>
            <a:ext cx="10729191" cy="2952750"/>
          </a:xfrm>
        </p:spPr>
        <p:txBody>
          <a:bodyPr>
            <a:normAutofit lnSpcReduction="10000"/>
          </a:bodyPr>
          <a:lstStyle/>
          <a:p>
            <a:pPr marL="990947" indent="0">
              <a:buNone/>
            </a:pPr>
            <a:r>
              <a:rPr lang="zh-CN" altLang="en-US" dirty="0"/>
              <a:t>在早期众多的</a:t>
            </a:r>
            <a:r>
              <a:rPr lang="en-US" altLang="zh-CN" dirty="0"/>
              <a:t>Linux</a:t>
            </a:r>
            <a:r>
              <a:rPr lang="zh-CN" altLang="en-US" dirty="0"/>
              <a:t>发行版本中，最有影响的要数</a:t>
            </a:r>
            <a:r>
              <a:rPr lang="en-US" altLang="zh-CN" dirty="0"/>
              <a:t>Slackware</a:t>
            </a:r>
            <a:r>
              <a:rPr lang="zh-CN" altLang="en-US" dirty="0" smtClean="0"/>
              <a:t>发布；目前</a:t>
            </a:r>
            <a:r>
              <a:rPr lang="zh-CN" altLang="en-US" dirty="0"/>
              <a:t>，</a:t>
            </a:r>
            <a:r>
              <a:rPr lang="en-US" altLang="zh-CN" dirty="0"/>
              <a:t>Red Hat</a:t>
            </a:r>
            <a:r>
              <a:rPr lang="zh-CN" altLang="en-US" dirty="0"/>
              <a:t>发行版本的安装更容易，应用软件更多，已成为最流行的</a:t>
            </a:r>
            <a:r>
              <a:rPr lang="en-US" altLang="zh-CN" dirty="0"/>
              <a:t>Linux</a:t>
            </a:r>
            <a:r>
              <a:rPr lang="zh-CN" altLang="en-US" dirty="0"/>
              <a:t>发行版本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90947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中文的</a:t>
            </a:r>
            <a:r>
              <a:rPr lang="en-US" altLang="zh-CN" dirty="0"/>
              <a:t>Linux</a:t>
            </a:r>
            <a:r>
              <a:rPr lang="zh-CN" altLang="en-US" dirty="0"/>
              <a:t>发行版本方面，国内已经有众多的</a:t>
            </a:r>
            <a:r>
              <a:rPr lang="en-US" altLang="zh-CN" dirty="0"/>
              <a:t>Linux</a:t>
            </a:r>
            <a:r>
              <a:rPr lang="zh-CN" altLang="en-US" dirty="0"/>
              <a:t>厂商，如</a:t>
            </a:r>
            <a:r>
              <a:rPr lang="en-US" altLang="zh-CN" dirty="0"/>
              <a:t>Linux </a:t>
            </a:r>
            <a:r>
              <a:rPr lang="en-US" altLang="zh-CN" dirty="0" err="1"/>
              <a:t>Deepin</a:t>
            </a:r>
            <a:r>
              <a:rPr lang="zh-CN" altLang="en-US" dirty="0"/>
              <a:t>、</a:t>
            </a:r>
            <a:r>
              <a:rPr lang="en-US" altLang="zh-CN" dirty="0"/>
              <a:t>YLMF OS</a:t>
            </a:r>
            <a:r>
              <a:rPr lang="zh-CN" altLang="en-US" dirty="0"/>
              <a:t>、中标麒麟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pPr marL="990947" indent="0">
              <a:buNone/>
            </a:pPr>
            <a:r>
              <a:rPr lang="zh-CN" altLang="en-US" dirty="0" smtClean="0"/>
              <a:t>每</a:t>
            </a:r>
            <a:r>
              <a:rPr lang="zh-CN" altLang="en-US" dirty="0"/>
              <a:t>种发行版本有各自的优点和弱点，但它们使用的内核和开发工具则是一致的。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9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2349500"/>
            <a:ext cx="11859815" cy="3528566"/>
          </a:xfrm>
        </p:spPr>
        <p:txBody>
          <a:bodyPr>
            <a:normAutofit/>
          </a:bodyPr>
          <a:lstStyle/>
          <a:p>
            <a:pPr marL="990947" indent="0">
              <a:buNone/>
            </a:pPr>
            <a:r>
              <a:rPr lang="zh-CN" altLang="en-US" dirty="0" smtClean="0"/>
              <a:t>到这里大家应该明白了，</a:t>
            </a:r>
            <a:r>
              <a:rPr lang="en-US" altLang="zh-CN" dirty="0"/>
              <a:t>Linus</a:t>
            </a:r>
            <a:r>
              <a:rPr lang="zh-CN" altLang="en-US" dirty="0"/>
              <a:t>的</a:t>
            </a:r>
            <a:r>
              <a:rPr lang="en-US" altLang="zh-CN" dirty="0" err="1"/>
              <a:t>linux</a:t>
            </a:r>
            <a:r>
              <a:rPr lang="zh-CN" altLang="en-US" dirty="0"/>
              <a:t>只是操作系统内核，不是完整的操作系统，加上</a:t>
            </a:r>
            <a:r>
              <a:rPr lang="en-US" altLang="zh-CN" dirty="0"/>
              <a:t>GNU</a:t>
            </a:r>
            <a:r>
              <a:rPr lang="zh-CN" altLang="en-US" dirty="0"/>
              <a:t>软件才是一台完整可用的操作系统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90947" indent="0">
              <a:buNone/>
            </a:pPr>
            <a:r>
              <a:rPr lang="zh-CN" altLang="en-US" dirty="0" smtClean="0"/>
              <a:t>正是</a:t>
            </a:r>
            <a:r>
              <a:rPr lang="zh-CN" altLang="en-US" dirty="0"/>
              <a:t>由于</a:t>
            </a:r>
            <a:r>
              <a:rPr lang="en-US" altLang="zh-CN" dirty="0"/>
              <a:t>Linux</a:t>
            </a:r>
            <a:r>
              <a:rPr lang="zh-CN" altLang="en-US" dirty="0"/>
              <a:t>使用了许多</a:t>
            </a:r>
            <a:r>
              <a:rPr lang="en-US" altLang="zh-CN" dirty="0"/>
              <a:t>GNU</a:t>
            </a:r>
            <a:r>
              <a:rPr lang="zh-CN" altLang="en-US" dirty="0"/>
              <a:t>程序，</a:t>
            </a:r>
            <a:r>
              <a:rPr lang="en-US" altLang="zh-CN" dirty="0"/>
              <a:t>Richard Stallman</a:t>
            </a:r>
            <a:r>
              <a:rPr lang="zh-CN" altLang="en-US" dirty="0"/>
              <a:t>认为应该将该操作系统称为“</a:t>
            </a:r>
            <a:r>
              <a:rPr lang="en-US" altLang="zh-CN" dirty="0"/>
              <a:t>GNU/Linux”</a:t>
            </a:r>
            <a:r>
              <a:rPr lang="zh-CN" altLang="en-US" dirty="0"/>
              <a:t>比较恰当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90947" indent="0">
              <a:buNone/>
            </a:pPr>
            <a:r>
              <a:rPr lang="zh-CN" altLang="en-US" dirty="0" smtClean="0"/>
              <a:t>有</a:t>
            </a:r>
            <a:r>
              <a:rPr lang="zh-CN" altLang="en-US" dirty="0"/>
              <a:t>部分</a:t>
            </a:r>
            <a:r>
              <a:rPr lang="en-US" altLang="zh-CN" dirty="0"/>
              <a:t>Linux</a:t>
            </a:r>
            <a:r>
              <a:rPr lang="zh-CN" altLang="en-US" dirty="0"/>
              <a:t>发行版，包括了</a:t>
            </a:r>
            <a:r>
              <a:rPr lang="en-US" altLang="zh-CN" dirty="0" err="1"/>
              <a:t>Redhat</a:t>
            </a:r>
            <a:r>
              <a:rPr lang="zh-CN" altLang="en-US" dirty="0"/>
              <a:t>、</a:t>
            </a:r>
            <a:r>
              <a:rPr lang="en-US" altLang="zh-CN" dirty="0" err="1"/>
              <a:t>Debian</a:t>
            </a:r>
            <a:r>
              <a:rPr lang="zh-CN" altLang="en-US" dirty="0"/>
              <a:t>，采用了“</a:t>
            </a:r>
            <a:r>
              <a:rPr lang="en-US" altLang="zh-CN" dirty="0"/>
              <a:t>GNU/Linux”</a:t>
            </a:r>
            <a:r>
              <a:rPr lang="zh-CN" altLang="en-US" dirty="0"/>
              <a:t>的称呼。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0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23" y="1557586"/>
            <a:ext cx="9844164" cy="4032696"/>
          </a:xfrm>
        </p:spPr>
      </p:pic>
    </p:spTree>
    <p:extLst>
      <p:ext uri="{BB962C8B-B14F-4D97-AF65-F5344CB8AC3E}">
        <p14:creationId xmlns:p14="http://schemas.microsoft.com/office/powerpoint/2010/main" val="9937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230</TotalTime>
  <Words>176</Words>
  <Application>Microsoft Office PowerPoint</Application>
  <PresentationFormat>自定义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1.2 GNU与Linux </vt:lpstr>
      <vt:lpstr>PowerPoint 演示文稿</vt:lpstr>
      <vt:lpstr>PowerPoint 演示文稿</vt:lpstr>
      <vt:lpstr>PowerPoint 演示文稿</vt:lpstr>
      <vt:lpstr>理查德·马修·斯托曼（Richard Matthew Stallman）</vt:lpstr>
      <vt:lpstr>Linux内核与GNU项目 </vt:lpstr>
      <vt:lpstr>Linux 发行版</vt:lpstr>
      <vt:lpstr>Linux 操作系统</vt:lpstr>
      <vt:lpstr>PowerPoint 演示文稿</vt:lpstr>
      <vt:lpstr>PowerPoint 演示文稿</vt:lpstr>
      <vt:lpstr>PowerPoint 演示文稿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徐学云</cp:lastModifiedBy>
  <cp:revision>50</cp:revision>
  <dcterms:created xsi:type="dcterms:W3CDTF">2014-08-01T06:06:31Z</dcterms:created>
  <dcterms:modified xsi:type="dcterms:W3CDTF">2015-10-25T09:49:29Z</dcterms:modified>
</cp:coreProperties>
</file>