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angle"/>
          <p:cNvSpPr/>
          <p:nvPr/>
        </p:nvSpPr>
        <p:spPr>
          <a:xfrm rot="10800000">
            <a:off x="4315258" y="7839662"/>
            <a:ext cx="12548546" cy="360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98" y="21600"/>
                </a:moveTo>
                <a:lnTo>
                  <a:pt x="21600" y="2713"/>
                </a:lnTo>
                <a:lnTo>
                  <a:pt x="0" y="0"/>
                </a:lnTo>
                <a:lnTo>
                  <a:pt x="5998" y="2160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@ZackAkil"/>
          <p:cNvSpPr txBox="1"/>
          <p:nvPr/>
        </p:nvSpPr>
        <p:spPr>
          <a:xfrm>
            <a:off x="10551130" y="8958490"/>
            <a:ext cx="2240627" cy="602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@ZackAkil</a:t>
            </a:r>
          </a:p>
        </p:txBody>
      </p:sp>
      <p:sp>
        <p:nvSpPr>
          <p:cNvPr id="16" name="Triangle"/>
          <p:cNvSpPr/>
          <p:nvPr/>
        </p:nvSpPr>
        <p:spPr>
          <a:xfrm>
            <a:off x="-4868941" y="-791395"/>
            <a:ext cx="12548546" cy="3601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98" y="21600"/>
                </a:moveTo>
                <a:lnTo>
                  <a:pt x="21600" y="2713"/>
                </a:lnTo>
                <a:lnTo>
                  <a:pt x="0" y="0"/>
                </a:lnTo>
                <a:lnTo>
                  <a:pt x="5998" y="21600"/>
                </a:lnTo>
                <a:close/>
              </a:path>
            </a:pathLst>
          </a:cu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8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@ZackAkil"/>
          <p:cNvSpPr txBox="1"/>
          <p:nvPr/>
        </p:nvSpPr>
        <p:spPr>
          <a:xfrm>
            <a:off x="10362061" y="8926487"/>
            <a:ext cx="2240627" cy="60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@ZackAkil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ets do cluste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Lets do clustering</a:t>
            </a:r>
          </a:p>
        </p:txBody>
      </p:sp>
      <p:sp>
        <p:nvSpPr>
          <p:cNvPr id="124" name="Central London Data Science Project nights"/>
          <p:cNvSpPr txBox="1"/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Central London Data Science Project nights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t is clustering?"/>
          <p:cNvSpPr txBox="1"/>
          <p:nvPr>
            <p:ph type="title"/>
          </p:nvPr>
        </p:nvSpPr>
        <p:spPr>
          <a:xfrm>
            <a:off x="952500" y="579887"/>
            <a:ext cx="11099800" cy="900808"/>
          </a:xfrm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pPr/>
            <a:r>
              <a:t>What is clustering?</a:t>
            </a:r>
          </a:p>
        </p:txBody>
      </p:sp>
      <p:grpSp>
        <p:nvGrpSpPr>
          <p:cNvPr id="129" name="Group"/>
          <p:cNvGrpSpPr/>
          <p:nvPr/>
        </p:nvGrpSpPr>
        <p:grpSpPr>
          <a:xfrm>
            <a:off x="1780101" y="2155824"/>
            <a:ext cx="9444598" cy="1138422"/>
            <a:chOff x="0" y="0"/>
            <a:chExt cx="9444597" cy="1138420"/>
          </a:xfrm>
        </p:grpSpPr>
        <p:sp>
          <p:nvSpPr>
            <p:cNvPr id="127" name="Unsupervised machine learning technique"/>
            <p:cNvSpPr txBox="1"/>
            <p:nvPr/>
          </p:nvSpPr>
          <p:spPr>
            <a:xfrm>
              <a:off x="0" y="-1"/>
              <a:ext cx="944459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400"/>
              </a:lvl1pPr>
            </a:lstStyle>
            <a:p>
              <a:pPr/>
              <a:r>
                <a:t>Unsupervised machine learning technique</a:t>
              </a:r>
            </a:p>
          </p:txBody>
        </p:sp>
        <p:sp>
          <p:nvSpPr>
            <p:cNvPr id="128" name="i.e it doesn’t need the data to have labels"/>
            <p:cNvSpPr txBox="1"/>
            <p:nvPr/>
          </p:nvSpPr>
          <p:spPr>
            <a:xfrm>
              <a:off x="1630610" y="643120"/>
              <a:ext cx="6183377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/>
              </a:lvl1pPr>
            </a:lstStyle>
            <a:p>
              <a:pPr/>
              <a:r>
                <a:t>i.e it doesn’t need the data to have labels</a:t>
              </a:r>
            </a:p>
          </p:txBody>
        </p:sp>
      </p:grpSp>
      <p:grpSp>
        <p:nvGrpSpPr>
          <p:cNvPr id="135" name="Group"/>
          <p:cNvGrpSpPr/>
          <p:nvPr/>
        </p:nvGrpSpPr>
        <p:grpSpPr>
          <a:xfrm>
            <a:off x="982604" y="3972152"/>
            <a:ext cx="11209754" cy="4449809"/>
            <a:chOff x="0" y="0"/>
            <a:chExt cx="11209752" cy="4449807"/>
          </a:xfrm>
        </p:grpSpPr>
        <p:sp>
          <p:nvSpPr>
            <p:cNvPr id="130" name="Tries to find homogenous groups within data"/>
            <p:cNvSpPr txBox="1"/>
            <p:nvPr/>
          </p:nvSpPr>
          <p:spPr>
            <a:xfrm>
              <a:off x="797496" y="0"/>
              <a:ext cx="9444599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100"/>
              </a:lvl1pPr>
            </a:lstStyle>
            <a:p>
              <a:pPr/>
              <a:r>
                <a:t>Tries to find homogenous groups within data</a:t>
              </a:r>
            </a:p>
          </p:txBody>
        </p:sp>
        <p:grpSp>
          <p:nvGrpSpPr>
            <p:cNvPr id="134" name="Group"/>
            <p:cNvGrpSpPr/>
            <p:nvPr/>
          </p:nvGrpSpPr>
          <p:grpSpPr>
            <a:xfrm>
              <a:off x="0" y="1249407"/>
              <a:ext cx="11209753" cy="3200401"/>
              <a:chOff x="0" y="0"/>
              <a:chExt cx="11209752" cy="3200400"/>
            </a:xfrm>
          </p:grpSpPr>
          <p:pic>
            <p:nvPicPr>
              <p:cNvPr id="131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4762500" cy="32004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2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447252" y="0"/>
                <a:ext cx="4762501" cy="32004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3" name="Arrow"/>
              <p:cNvSpPr/>
              <p:nvPr/>
            </p:nvSpPr>
            <p:spPr>
              <a:xfrm>
                <a:off x="5034721" y="1314450"/>
                <a:ext cx="1140311" cy="571500"/>
              </a:xfrm>
              <a:prstGeom prst="rightArrow">
                <a:avLst>
                  <a:gd name="adj1" fmla="val 32000"/>
                  <a:gd name="adj2" fmla="val 142222"/>
                </a:avLst>
              </a:pr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3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lustering use cases"/>
          <p:cNvSpPr txBox="1"/>
          <p:nvPr>
            <p:ph type="title"/>
          </p:nvPr>
        </p:nvSpPr>
        <p:spPr>
          <a:xfrm>
            <a:off x="952500" y="368872"/>
            <a:ext cx="11099800" cy="756956"/>
          </a:xfrm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pPr/>
            <a:r>
              <a:t>Clustering use cases</a:t>
            </a:r>
          </a:p>
        </p:txBody>
      </p:sp>
      <p:sp>
        <p:nvSpPr>
          <p:cNvPr id="138" name="Customer base analysis for targeted marketing"/>
          <p:cNvSpPr txBox="1"/>
          <p:nvPr/>
        </p:nvSpPr>
        <p:spPr>
          <a:xfrm>
            <a:off x="1592529" y="1930969"/>
            <a:ext cx="98197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Customer base analysis for targeted marketing </a:t>
            </a:r>
          </a:p>
        </p:txBody>
      </p:sp>
      <p:sp>
        <p:nvSpPr>
          <p:cNvPr id="139" name="Cluster a text data set to find genres/topics within a data set"/>
          <p:cNvSpPr txBox="1"/>
          <p:nvPr/>
        </p:nvSpPr>
        <p:spPr>
          <a:xfrm>
            <a:off x="1619674" y="3383811"/>
            <a:ext cx="1010577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Cluster a text data set to find genres/topics within a data set </a:t>
            </a:r>
          </a:p>
        </p:txBody>
      </p:sp>
      <p:sp>
        <p:nvSpPr>
          <p:cNvPr id="140" name="Cluster on flower data to find different species"/>
          <p:cNvSpPr txBox="1"/>
          <p:nvPr/>
        </p:nvSpPr>
        <p:spPr>
          <a:xfrm>
            <a:off x="1619674" y="5523641"/>
            <a:ext cx="10105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Cluster on flower data to find different species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337" t="4462" r="3976" b="0"/>
          <a:stretch>
            <a:fillRect/>
          </a:stretch>
        </p:blipFill>
        <p:spPr>
          <a:xfrm>
            <a:off x="2005444" y="7388617"/>
            <a:ext cx="3496999" cy="2481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527" fill="norm" stroke="1" extrusionOk="0">
                <a:moveTo>
                  <a:pt x="7672" y="3"/>
                </a:moveTo>
                <a:cubicBezTo>
                  <a:pt x="7617" y="-26"/>
                  <a:pt x="7547" y="140"/>
                  <a:pt x="7471" y="502"/>
                </a:cubicBezTo>
                <a:cubicBezTo>
                  <a:pt x="7408" y="803"/>
                  <a:pt x="7235" y="1118"/>
                  <a:pt x="7070" y="1232"/>
                </a:cubicBezTo>
                <a:cubicBezTo>
                  <a:pt x="6910" y="1343"/>
                  <a:pt x="6754" y="1585"/>
                  <a:pt x="6722" y="1773"/>
                </a:cubicBezTo>
                <a:cubicBezTo>
                  <a:pt x="6624" y="2351"/>
                  <a:pt x="6446" y="2202"/>
                  <a:pt x="6128" y="1270"/>
                </a:cubicBezTo>
                <a:cubicBezTo>
                  <a:pt x="5721" y="77"/>
                  <a:pt x="5585" y="-73"/>
                  <a:pt x="5117" y="175"/>
                </a:cubicBezTo>
                <a:cubicBezTo>
                  <a:pt x="4718" y="387"/>
                  <a:pt x="4686" y="485"/>
                  <a:pt x="4865" y="957"/>
                </a:cubicBezTo>
                <a:cubicBezTo>
                  <a:pt x="4959" y="1203"/>
                  <a:pt x="4934" y="1303"/>
                  <a:pt x="4740" y="1449"/>
                </a:cubicBezTo>
                <a:cubicBezTo>
                  <a:pt x="4603" y="1552"/>
                  <a:pt x="4524" y="1733"/>
                  <a:pt x="4559" y="1862"/>
                </a:cubicBezTo>
                <a:cubicBezTo>
                  <a:pt x="4598" y="2005"/>
                  <a:pt x="4435" y="2270"/>
                  <a:pt x="4126" y="2568"/>
                </a:cubicBezTo>
                <a:cubicBezTo>
                  <a:pt x="3853" y="2832"/>
                  <a:pt x="3558" y="3173"/>
                  <a:pt x="3468" y="3325"/>
                </a:cubicBezTo>
                <a:cubicBezTo>
                  <a:pt x="3325" y="3567"/>
                  <a:pt x="3333" y="3632"/>
                  <a:pt x="3531" y="3838"/>
                </a:cubicBezTo>
                <a:cubicBezTo>
                  <a:pt x="3679" y="3992"/>
                  <a:pt x="3895" y="4040"/>
                  <a:pt x="4141" y="3976"/>
                </a:cubicBezTo>
                <a:cubicBezTo>
                  <a:pt x="4651" y="3843"/>
                  <a:pt x="4792" y="3993"/>
                  <a:pt x="4574" y="4430"/>
                </a:cubicBezTo>
                <a:cubicBezTo>
                  <a:pt x="4477" y="4624"/>
                  <a:pt x="4400" y="4915"/>
                  <a:pt x="4400" y="5078"/>
                </a:cubicBezTo>
                <a:cubicBezTo>
                  <a:pt x="4400" y="5487"/>
                  <a:pt x="4128" y="5592"/>
                  <a:pt x="3583" y="5398"/>
                </a:cubicBezTo>
                <a:cubicBezTo>
                  <a:pt x="3285" y="5292"/>
                  <a:pt x="3097" y="5289"/>
                  <a:pt x="3052" y="5391"/>
                </a:cubicBezTo>
                <a:cubicBezTo>
                  <a:pt x="2962" y="5596"/>
                  <a:pt x="2426" y="4892"/>
                  <a:pt x="2426" y="4568"/>
                </a:cubicBezTo>
                <a:cubicBezTo>
                  <a:pt x="2426" y="4432"/>
                  <a:pt x="2321" y="4167"/>
                  <a:pt x="2193" y="3976"/>
                </a:cubicBezTo>
                <a:cubicBezTo>
                  <a:pt x="1981" y="3659"/>
                  <a:pt x="1892" y="3638"/>
                  <a:pt x="1131" y="3752"/>
                </a:cubicBezTo>
                <a:cubicBezTo>
                  <a:pt x="674" y="3821"/>
                  <a:pt x="250" y="3945"/>
                  <a:pt x="192" y="4028"/>
                </a:cubicBezTo>
                <a:cubicBezTo>
                  <a:pt x="133" y="4111"/>
                  <a:pt x="55" y="4475"/>
                  <a:pt x="20" y="4837"/>
                </a:cubicBezTo>
                <a:cubicBezTo>
                  <a:pt x="-40" y="5468"/>
                  <a:pt x="-11" y="5546"/>
                  <a:pt x="732" y="6658"/>
                </a:cubicBezTo>
                <a:cubicBezTo>
                  <a:pt x="1158" y="7296"/>
                  <a:pt x="1479" y="7880"/>
                  <a:pt x="1444" y="7959"/>
                </a:cubicBezTo>
                <a:cubicBezTo>
                  <a:pt x="1410" y="8038"/>
                  <a:pt x="1467" y="8151"/>
                  <a:pt x="1572" y="8207"/>
                </a:cubicBezTo>
                <a:cubicBezTo>
                  <a:pt x="1741" y="8299"/>
                  <a:pt x="1742" y="8336"/>
                  <a:pt x="1584" y="8589"/>
                </a:cubicBezTo>
                <a:cubicBezTo>
                  <a:pt x="1487" y="8745"/>
                  <a:pt x="1369" y="9057"/>
                  <a:pt x="1322" y="9281"/>
                </a:cubicBezTo>
                <a:cubicBezTo>
                  <a:pt x="1196" y="9880"/>
                  <a:pt x="1037" y="10097"/>
                  <a:pt x="727" y="10097"/>
                </a:cubicBezTo>
                <a:cubicBezTo>
                  <a:pt x="332" y="10097"/>
                  <a:pt x="386" y="10290"/>
                  <a:pt x="886" y="10672"/>
                </a:cubicBezTo>
                <a:cubicBezTo>
                  <a:pt x="1126" y="10855"/>
                  <a:pt x="1318" y="11112"/>
                  <a:pt x="1312" y="11244"/>
                </a:cubicBezTo>
                <a:cubicBezTo>
                  <a:pt x="1307" y="11375"/>
                  <a:pt x="1266" y="11839"/>
                  <a:pt x="1224" y="12273"/>
                </a:cubicBezTo>
                <a:cubicBezTo>
                  <a:pt x="1167" y="12867"/>
                  <a:pt x="1184" y="13045"/>
                  <a:pt x="1293" y="12989"/>
                </a:cubicBezTo>
                <a:cubicBezTo>
                  <a:pt x="1372" y="12948"/>
                  <a:pt x="1542" y="13042"/>
                  <a:pt x="1669" y="13199"/>
                </a:cubicBezTo>
                <a:cubicBezTo>
                  <a:pt x="1814" y="13376"/>
                  <a:pt x="2177" y="13517"/>
                  <a:pt x="2631" y="13571"/>
                </a:cubicBezTo>
                <a:cubicBezTo>
                  <a:pt x="3349" y="13657"/>
                  <a:pt x="3366" y="13650"/>
                  <a:pt x="3671" y="13113"/>
                </a:cubicBezTo>
                <a:cubicBezTo>
                  <a:pt x="4039" y="12465"/>
                  <a:pt x="4202" y="12527"/>
                  <a:pt x="4102" y="13278"/>
                </a:cubicBezTo>
                <a:cubicBezTo>
                  <a:pt x="4039" y="13747"/>
                  <a:pt x="4072" y="13863"/>
                  <a:pt x="4341" y="14111"/>
                </a:cubicBezTo>
                <a:cubicBezTo>
                  <a:pt x="4733" y="14472"/>
                  <a:pt x="4984" y="14289"/>
                  <a:pt x="5168" y="13509"/>
                </a:cubicBezTo>
                <a:cubicBezTo>
                  <a:pt x="5241" y="13203"/>
                  <a:pt x="5376" y="12933"/>
                  <a:pt x="5469" y="12906"/>
                </a:cubicBezTo>
                <a:cubicBezTo>
                  <a:pt x="5698" y="12842"/>
                  <a:pt x="6431" y="14127"/>
                  <a:pt x="6783" y="15210"/>
                </a:cubicBezTo>
                <a:cubicBezTo>
                  <a:pt x="6940" y="15692"/>
                  <a:pt x="7227" y="17179"/>
                  <a:pt x="7420" y="18518"/>
                </a:cubicBezTo>
                <a:cubicBezTo>
                  <a:pt x="7612" y="19857"/>
                  <a:pt x="7800" y="21084"/>
                  <a:pt x="7836" y="21241"/>
                </a:cubicBezTo>
                <a:cubicBezTo>
                  <a:pt x="7895" y="21504"/>
                  <a:pt x="8152" y="21527"/>
                  <a:pt x="11078" y="21527"/>
                </a:cubicBezTo>
                <a:lnTo>
                  <a:pt x="14256" y="21527"/>
                </a:lnTo>
                <a:lnTo>
                  <a:pt x="14914" y="20029"/>
                </a:lnTo>
                <a:cubicBezTo>
                  <a:pt x="15277" y="19206"/>
                  <a:pt x="15876" y="17754"/>
                  <a:pt x="16245" y="16804"/>
                </a:cubicBezTo>
                <a:cubicBezTo>
                  <a:pt x="16614" y="15854"/>
                  <a:pt x="16961" y="15089"/>
                  <a:pt x="17016" y="15103"/>
                </a:cubicBezTo>
                <a:cubicBezTo>
                  <a:pt x="17071" y="15116"/>
                  <a:pt x="17198" y="15063"/>
                  <a:pt x="17300" y="14986"/>
                </a:cubicBezTo>
                <a:cubicBezTo>
                  <a:pt x="17411" y="14902"/>
                  <a:pt x="17536" y="14916"/>
                  <a:pt x="17611" y="15020"/>
                </a:cubicBezTo>
                <a:cubicBezTo>
                  <a:pt x="17679" y="15116"/>
                  <a:pt x="17786" y="15150"/>
                  <a:pt x="17848" y="15096"/>
                </a:cubicBezTo>
                <a:cubicBezTo>
                  <a:pt x="18025" y="14942"/>
                  <a:pt x="18464" y="13526"/>
                  <a:pt x="18389" y="13354"/>
                </a:cubicBezTo>
                <a:cubicBezTo>
                  <a:pt x="18352" y="13269"/>
                  <a:pt x="18456" y="13114"/>
                  <a:pt x="18619" y="13010"/>
                </a:cubicBezTo>
                <a:cubicBezTo>
                  <a:pt x="18838" y="12869"/>
                  <a:pt x="18883" y="12770"/>
                  <a:pt x="18793" y="12617"/>
                </a:cubicBezTo>
                <a:cubicBezTo>
                  <a:pt x="18702" y="12463"/>
                  <a:pt x="19034" y="11884"/>
                  <a:pt x="20116" y="10314"/>
                </a:cubicBezTo>
                <a:lnTo>
                  <a:pt x="21560" y="8217"/>
                </a:lnTo>
                <a:lnTo>
                  <a:pt x="20992" y="7667"/>
                </a:lnTo>
                <a:cubicBezTo>
                  <a:pt x="20582" y="7269"/>
                  <a:pt x="20425" y="7011"/>
                  <a:pt x="20425" y="6730"/>
                </a:cubicBezTo>
                <a:cubicBezTo>
                  <a:pt x="20425" y="6235"/>
                  <a:pt x="20128" y="6218"/>
                  <a:pt x="19769" y="6692"/>
                </a:cubicBezTo>
                <a:cubicBezTo>
                  <a:pt x="19550" y="6981"/>
                  <a:pt x="19490" y="7001"/>
                  <a:pt x="19436" y="6803"/>
                </a:cubicBezTo>
                <a:cubicBezTo>
                  <a:pt x="19400" y="6670"/>
                  <a:pt x="19426" y="6360"/>
                  <a:pt x="19492" y="6114"/>
                </a:cubicBezTo>
                <a:cubicBezTo>
                  <a:pt x="19794" y="5000"/>
                  <a:pt x="19381" y="4645"/>
                  <a:pt x="18709" y="5439"/>
                </a:cubicBezTo>
                <a:cubicBezTo>
                  <a:pt x="18303" y="5920"/>
                  <a:pt x="18215" y="5847"/>
                  <a:pt x="18301" y="5102"/>
                </a:cubicBezTo>
                <a:cubicBezTo>
                  <a:pt x="18336" y="4796"/>
                  <a:pt x="18318" y="4548"/>
                  <a:pt x="18259" y="4548"/>
                </a:cubicBezTo>
                <a:cubicBezTo>
                  <a:pt x="18201" y="4548"/>
                  <a:pt x="17957" y="4914"/>
                  <a:pt x="17718" y="5363"/>
                </a:cubicBezTo>
                <a:cubicBezTo>
                  <a:pt x="17283" y="6183"/>
                  <a:pt x="17132" y="6317"/>
                  <a:pt x="16999" y="6014"/>
                </a:cubicBezTo>
                <a:cubicBezTo>
                  <a:pt x="16871" y="5723"/>
                  <a:pt x="16611" y="5843"/>
                  <a:pt x="16573" y="6210"/>
                </a:cubicBezTo>
                <a:cubicBezTo>
                  <a:pt x="16548" y="6452"/>
                  <a:pt x="16419" y="6609"/>
                  <a:pt x="16179" y="6696"/>
                </a:cubicBezTo>
                <a:cubicBezTo>
                  <a:pt x="15765" y="6846"/>
                  <a:pt x="15268" y="7527"/>
                  <a:pt x="15345" y="7839"/>
                </a:cubicBezTo>
                <a:cubicBezTo>
                  <a:pt x="15414" y="8115"/>
                  <a:pt x="14769" y="9281"/>
                  <a:pt x="14547" y="9281"/>
                </a:cubicBezTo>
                <a:cubicBezTo>
                  <a:pt x="13995" y="9281"/>
                  <a:pt x="14561" y="7255"/>
                  <a:pt x="15296" y="6603"/>
                </a:cubicBezTo>
                <a:cubicBezTo>
                  <a:pt x="16040" y="5942"/>
                  <a:pt x="16046" y="5316"/>
                  <a:pt x="15313" y="4510"/>
                </a:cubicBezTo>
                <a:cubicBezTo>
                  <a:pt x="14963" y="4124"/>
                  <a:pt x="14960" y="4116"/>
                  <a:pt x="15137" y="3522"/>
                </a:cubicBezTo>
                <a:cubicBezTo>
                  <a:pt x="15361" y="2767"/>
                  <a:pt x="15363" y="2264"/>
                  <a:pt x="15142" y="1821"/>
                </a:cubicBezTo>
                <a:cubicBezTo>
                  <a:pt x="14912" y="1360"/>
                  <a:pt x="14577" y="1492"/>
                  <a:pt x="14195" y="2196"/>
                </a:cubicBezTo>
                <a:cubicBezTo>
                  <a:pt x="13912" y="2717"/>
                  <a:pt x="13605" y="2807"/>
                  <a:pt x="13735" y="2330"/>
                </a:cubicBezTo>
                <a:cubicBezTo>
                  <a:pt x="13809" y="2060"/>
                  <a:pt x="13619" y="1859"/>
                  <a:pt x="13515" y="2096"/>
                </a:cubicBezTo>
                <a:cubicBezTo>
                  <a:pt x="13407" y="2341"/>
                  <a:pt x="13199" y="2108"/>
                  <a:pt x="13275" y="1828"/>
                </a:cubicBezTo>
                <a:cubicBezTo>
                  <a:pt x="13431" y="1257"/>
                  <a:pt x="13093" y="1856"/>
                  <a:pt x="12883" y="2523"/>
                </a:cubicBezTo>
                <a:lnTo>
                  <a:pt x="12651" y="3263"/>
                </a:lnTo>
                <a:lnTo>
                  <a:pt x="12242" y="2826"/>
                </a:lnTo>
                <a:cubicBezTo>
                  <a:pt x="11918" y="2478"/>
                  <a:pt x="11859" y="2330"/>
                  <a:pt x="11946" y="2100"/>
                </a:cubicBezTo>
                <a:cubicBezTo>
                  <a:pt x="12076" y="1759"/>
                  <a:pt x="11995" y="1607"/>
                  <a:pt x="11684" y="1607"/>
                </a:cubicBezTo>
                <a:cubicBezTo>
                  <a:pt x="11504" y="1607"/>
                  <a:pt x="11471" y="1685"/>
                  <a:pt x="11528" y="2003"/>
                </a:cubicBezTo>
                <a:cubicBezTo>
                  <a:pt x="11618" y="2509"/>
                  <a:pt x="11444" y="3163"/>
                  <a:pt x="11180" y="3305"/>
                </a:cubicBezTo>
                <a:cubicBezTo>
                  <a:pt x="10902" y="3455"/>
                  <a:pt x="10632" y="3037"/>
                  <a:pt x="10632" y="2454"/>
                </a:cubicBezTo>
                <a:cubicBezTo>
                  <a:pt x="10632" y="1800"/>
                  <a:pt x="10300" y="1515"/>
                  <a:pt x="10028" y="1938"/>
                </a:cubicBezTo>
                <a:cubicBezTo>
                  <a:pt x="9917" y="2110"/>
                  <a:pt x="9780" y="2213"/>
                  <a:pt x="9725" y="2165"/>
                </a:cubicBezTo>
                <a:cubicBezTo>
                  <a:pt x="9669" y="2117"/>
                  <a:pt x="9624" y="2267"/>
                  <a:pt x="9624" y="2499"/>
                </a:cubicBezTo>
                <a:cubicBezTo>
                  <a:pt x="9624" y="2952"/>
                  <a:pt x="9392" y="3173"/>
                  <a:pt x="9088" y="3009"/>
                </a:cubicBezTo>
                <a:cubicBezTo>
                  <a:pt x="8946" y="2932"/>
                  <a:pt x="8933" y="2855"/>
                  <a:pt x="9032" y="2688"/>
                </a:cubicBezTo>
                <a:cubicBezTo>
                  <a:pt x="9135" y="2515"/>
                  <a:pt x="9022" y="2356"/>
                  <a:pt x="8494" y="1917"/>
                </a:cubicBezTo>
                <a:cubicBezTo>
                  <a:pt x="7864" y="1395"/>
                  <a:pt x="7823" y="1322"/>
                  <a:pt x="7789" y="668"/>
                </a:cubicBezTo>
                <a:cubicBezTo>
                  <a:pt x="7768" y="254"/>
                  <a:pt x="7727" y="32"/>
                  <a:pt x="7672" y="3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8961" t="8604" r="9559" b="3"/>
          <a:stretch>
            <a:fillRect/>
          </a:stretch>
        </p:blipFill>
        <p:spPr>
          <a:xfrm>
            <a:off x="4442549" y="7429672"/>
            <a:ext cx="2139239" cy="2399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99" fill="norm" stroke="1" extrusionOk="0">
                <a:moveTo>
                  <a:pt x="7530" y="1"/>
                </a:moveTo>
                <a:cubicBezTo>
                  <a:pt x="7443" y="2"/>
                  <a:pt x="7362" y="18"/>
                  <a:pt x="7326" y="51"/>
                </a:cubicBezTo>
                <a:cubicBezTo>
                  <a:pt x="7312" y="63"/>
                  <a:pt x="7371" y="165"/>
                  <a:pt x="7458" y="276"/>
                </a:cubicBezTo>
                <a:lnTo>
                  <a:pt x="7614" y="476"/>
                </a:lnTo>
                <a:lnTo>
                  <a:pt x="7494" y="715"/>
                </a:lnTo>
                <a:cubicBezTo>
                  <a:pt x="7426" y="846"/>
                  <a:pt x="7320" y="1010"/>
                  <a:pt x="7262" y="1083"/>
                </a:cubicBezTo>
                <a:cubicBezTo>
                  <a:pt x="7183" y="1182"/>
                  <a:pt x="7166" y="1254"/>
                  <a:pt x="7190" y="1369"/>
                </a:cubicBezTo>
                <a:cubicBezTo>
                  <a:pt x="7216" y="1494"/>
                  <a:pt x="7198" y="1550"/>
                  <a:pt x="7086" y="1669"/>
                </a:cubicBezTo>
                <a:cubicBezTo>
                  <a:pt x="6956" y="1807"/>
                  <a:pt x="6950" y="1833"/>
                  <a:pt x="6982" y="2148"/>
                </a:cubicBezTo>
                <a:cubicBezTo>
                  <a:pt x="7036" y="2671"/>
                  <a:pt x="7112" y="3008"/>
                  <a:pt x="7218" y="3194"/>
                </a:cubicBezTo>
                <a:cubicBezTo>
                  <a:pt x="7272" y="3289"/>
                  <a:pt x="7318" y="3377"/>
                  <a:pt x="7318" y="3391"/>
                </a:cubicBezTo>
                <a:cubicBezTo>
                  <a:pt x="7318" y="3404"/>
                  <a:pt x="7242" y="3445"/>
                  <a:pt x="7150" y="3480"/>
                </a:cubicBezTo>
                <a:cubicBezTo>
                  <a:pt x="6892" y="3578"/>
                  <a:pt x="6381" y="3933"/>
                  <a:pt x="6174" y="4159"/>
                </a:cubicBezTo>
                <a:cubicBezTo>
                  <a:pt x="5932" y="4423"/>
                  <a:pt x="5716" y="4846"/>
                  <a:pt x="5691" y="5109"/>
                </a:cubicBezTo>
                <a:cubicBezTo>
                  <a:pt x="5656" y="5475"/>
                  <a:pt x="5919" y="5761"/>
                  <a:pt x="6362" y="5841"/>
                </a:cubicBezTo>
                <a:cubicBezTo>
                  <a:pt x="6513" y="5869"/>
                  <a:pt x="6526" y="5889"/>
                  <a:pt x="6574" y="6134"/>
                </a:cubicBezTo>
                <a:cubicBezTo>
                  <a:pt x="6621" y="6377"/>
                  <a:pt x="6645" y="6412"/>
                  <a:pt x="6882" y="6574"/>
                </a:cubicBezTo>
                <a:cubicBezTo>
                  <a:pt x="7350" y="6892"/>
                  <a:pt x="7652" y="7002"/>
                  <a:pt x="7810" y="6909"/>
                </a:cubicBezTo>
                <a:cubicBezTo>
                  <a:pt x="7841" y="6891"/>
                  <a:pt x="7914" y="6789"/>
                  <a:pt x="7973" y="6684"/>
                </a:cubicBezTo>
                <a:cubicBezTo>
                  <a:pt x="8033" y="6580"/>
                  <a:pt x="8172" y="6426"/>
                  <a:pt x="8281" y="6341"/>
                </a:cubicBezTo>
                <a:cubicBezTo>
                  <a:pt x="8565" y="6122"/>
                  <a:pt x="8661" y="5968"/>
                  <a:pt x="8697" y="5670"/>
                </a:cubicBezTo>
                <a:cubicBezTo>
                  <a:pt x="8720" y="5480"/>
                  <a:pt x="8749" y="5409"/>
                  <a:pt x="8805" y="5409"/>
                </a:cubicBezTo>
                <a:cubicBezTo>
                  <a:pt x="8932" y="5409"/>
                  <a:pt x="8915" y="6415"/>
                  <a:pt x="8785" y="6631"/>
                </a:cubicBezTo>
                <a:cubicBezTo>
                  <a:pt x="8708" y="6759"/>
                  <a:pt x="8696" y="6822"/>
                  <a:pt x="8737" y="6927"/>
                </a:cubicBezTo>
                <a:cubicBezTo>
                  <a:pt x="8776" y="7026"/>
                  <a:pt x="8763" y="7189"/>
                  <a:pt x="8685" y="7570"/>
                </a:cubicBezTo>
                <a:lnTo>
                  <a:pt x="8581" y="8081"/>
                </a:lnTo>
                <a:lnTo>
                  <a:pt x="8693" y="8592"/>
                </a:lnTo>
                <a:cubicBezTo>
                  <a:pt x="8756" y="8873"/>
                  <a:pt x="8880" y="9272"/>
                  <a:pt x="8965" y="9478"/>
                </a:cubicBezTo>
                <a:cubicBezTo>
                  <a:pt x="9050" y="9684"/>
                  <a:pt x="9229" y="10234"/>
                  <a:pt x="9365" y="10700"/>
                </a:cubicBezTo>
                <a:cubicBezTo>
                  <a:pt x="9500" y="11166"/>
                  <a:pt x="9717" y="11854"/>
                  <a:pt x="9844" y="12232"/>
                </a:cubicBezTo>
                <a:cubicBezTo>
                  <a:pt x="10259" y="13458"/>
                  <a:pt x="10508" y="14508"/>
                  <a:pt x="10404" y="14601"/>
                </a:cubicBezTo>
                <a:cubicBezTo>
                  <a:pt x="10334" y="14664"/>
                  <a:pt x="10335" y="14669"/>
                  <a:pt x="10188" y="14090"/>
                </a:cubicBezTo>
                <a:cubicBezTo>
                  <a:pt x="9906" y="12977"/>
                  <a:pt x="9286" y="11274"/>
                  <a:pt x="8921" y="10607"/>
                </a:cubicBezTo>
                <a:cubicBezTo>
                  <a:pt x="8530" y="9893"/>
                  <a:pt x="7977" y="9464"/>
                  <a:pt x="7278" y="9332"/>
                </a:cubicBezTo>
                <a:cubicBezTo>
                  <a:pt x="7010" y="9281"/>
                  <a:pt x="5943" y="9257"/>
                  <a:pt x="5995" y="9303"/>
                </a:cubicBezTo>
                <a:cubicBezTo>
                  <a:pt x="6009" y="9316"/>
                  <a:pt x="6154" y="9358"/>
                  <a:pt x="6318" y="9396"/>
                </a:cubicBezTo>
                <a:cubicBezTo>
                  <a:pt x="7415" y="9651"/>
                  <a:pt x="8299" y="10649"/>
                  <a:pt x="8897" y="12304"/>
                </a:cubicBezTo>
                <a:cubicBezTo>
                  <a:pt x="9318" y="13470"/>
                  <a:pt x="10098" y="16569"/>
                  <a:pt x="10004" y="16705"/>
                </a:cubicBezTo>
                <a:cubicBezTo>
                  <a:pt x="9947" y="16788"/>
                  <a:pt x="9898" y="16691"/>
                  <a:pt x="9677" y="16058"/>
                </a:cubicBezTo>
                <a:cubicBezTo>
                  <a:pt x="9360" y="15154"/>
                  <a:pt x="8847" y="13985"/>
                  <a:pt x="8393" y="13140"/>
                </a:cubicBezTo>
                <a:cubicBezTo>
                  <a:pt x="7625" y="11708"/>
                  <a:pt x="7126" y="11233"/>
                  <a:pt x="6202" y="11039"/>
                </a:cubicBezTo>
                <a:cubicBezTo>
                  <a:pt x="5502" y="10892"/>
                  <a:pt x="4119" y="11096"/>
                  <a:pt x="3228" y="11479"/>
                </a:cubicBezTo>
                <a:cubicBezTo>
                  <a:pt x="2344" y="11857"/>
                  <a:pt x="1693" y="12636"/>
                  <a:pt x="1041" y="14090"/>
                </a:cubicBezTo>
                <a:cubicBezTo>
                  <a:pt x="754" y="14731"/>
                  <a:pt x="703" y="14929"/>
                  <a:pt x="921" y="14576"/>
                </a:cubicBezTo>
                <a:cubicBezTo>
                  <a:pt x="1217" y="14097"/>
                  <a:pt x="2505" y="12390"/>
                  <a:pt x="2808" y="12075"/>
                </a:cubicBezTo>
                <a:cubicBezTo>
                  <a:pt x="3149" y="11721"/>
                  <a:pt x="3673" y="11385"/>
                  <a:pt x="4112" y="11239"/>
                </a:cubicBezTo>
                <a:cubicBezTo>
                  <a:pt x="4345" y="11162"/>
                  <a:pt x="4533" y="11136"/>
                  <a:pt x="4883" y="11136"/>
                </a:cubicBezTo>
                <a:cubicBezTo>
                  <a:pt x="5313" y="11135"/>
                  <a:pt x="5373" y="11148"/>
                  <a:pt x="5747" y="11311"/>
                </a:cubicBezTo>
                <a:cubicBezTo>
                  <a:pt x="6437" y="11610"/>
                  <a:pt x="7069" y="12231"/>
                  <a:pt x="7614" y="13136"/>
                </a:cubicBezTo>
                <a:cubicBezTo>
                  <a:pt x="7838" y="13509"/>
                  <a:pt x="8349" y="14628"/>
                  <a:pt x="8693" y="15508"/>
                </a:cubicBezTo>
                <a:cubicBezTo>
                  <a:pt x="9404" y="17324"/>
                  <a:pt x="10014" y="19466"/>
                  <a:pt x="10340" y="21267"/>
                </a:cubicBezTo>
                <a:lnTo>
                  <a:pt x="10400" y="21599"/>
                </a:lnTo>
                <a:lnTo>
                  <a:pt x="13159" y="21599"/>
                </a:lnTo>
                <a:lnTo>
                  <a:pt x="13159" y="21381"/>
                </a:lnTo>
                <a:cubicBezTo>
                  <a:pt x="13159" y="21088"/>
                  <a:pt x="13297" y="20052"/>
                  <a:pt x="13423" y="19377"/>
                </a:cubicBezTo>
                <a:cubicBezTo>
                  <a:pt x="13682" y="17989"/>
                  <a:pt x="14029" y="16829"/>
                  <a:pt x="14834" y="14683"/>
                </a:cubicBezTo>
                <a:cubicBezTo>
                  <a:pt x="15601" y="12639"/>
                  <a:pt x="15734" y="12324"/>
                  <a:pt x="15969" y="11964"/>
                </a:cubicBezTo>
                <a:cubicBezTo>
                  <a:pt x="16184" y="11637"/>
                  <a:pt x="16555" y="11293"/>
                  <a:pt x="16693" y="11293"/>
                </a:cubicBezTo>
                <a:cubicBezTo>
                  <a:pt x="16884" y="11293"/>
                  <a:pt x="17415" y="11469"/>
                  <a:pt x="17668" y="11614"/>
                </a:cubicBezTo>
                <a:cubicBezTo>
                  <a:pt x="18427" y="12049"/>
                  <a:pt x="18965" y="12975"/>
                  <a:pt x="19335" y="14479"/>
                </a:cubicBezTo>
                <a:cubicBezTo>
                  <a:pt x="19810" y="16407"/>
                  <a:pt x="20469" y="18450"/>
                  <a:pt x="20979" y="19584"/>
                </a:cubicBezTo>
                <a:cubicBezTo>
                  <a:pt x="21198" y="20072"/>
                  <a:pt x="21589" y="20785"/>
                  <a:pt x="21546" y="20617"/>
                </a:cubicBezTo>
                <a:cubicBezTo>
                  <a:pt x="21388" y="19996"/>
                  <a:pt x="21266" y="19240"/>
                  <a:pt x="20767" y="15737"/>
                </a:cubicBezTo>
                <a:cubicBezTo>
                  <a:pt x="20564" y="14313"/>
                  <a:pt x="20458" y="13815"/>
                  <a:pt x="20231" y="13208"/>
                </a:cubicBezTo>
                <a:cubicBezTo>
                  <a:pt x="19694" y="11772"/>
                  <a:pt x="18963" y="11143"/>
                  <a:pt x="17756" y="11078"/>
                </a:cubicBezTo>
                <a:cubicBezTo>
                  <a:pt x="17325" y="11055"/>
                  <a:pt x="17266" y="11065"/>
                  <a:pt x="16953" y="11203"/>
                </a:cubicBezTo>
                <a:cubicBezTo>
                  <a:pt x="16911" y="11222"/>
                  <a:pt x="16837" y="11212"/>
                  <a:pt x="16789" y="11186"/>
                </a:cubicBezTo>
                <a:cubicBezTo>
                  <a:pt x="16647" y="11106"/>
                  <a:pt x="15919" y="11224"/>
                  <a:pt x="15609" y="11375"/>
                </a:cubicBezTo>
                <a:cubicBezTo>
                  <a:pt x="15218" y="11565"/>
                  <a:pt x="14999" y="11867"/>
                  <a:pt x="14682" y="12661"/>
                </a:cubicBezTo>
                <a:cubicBezTo>
                  <a:pt x="14524" y="13055"/>
                  <a:pt x="14431" y="13170"/>
                  <a:pt x="14402" y="13004"/>
                </a:cubicBezTo>
                <a:cubicBezTo>
                  <a:pt x="14382" y="12891"/>
                  <a:pt x="14857" y="11187"/>
                  <a:pt x="15086" y="10553"/>
                </a:cubicBezTo>
                <a:cubicBezTo>
                  <a:pt x="15356" y="9804"/>
                  <a:pt x="15676" y="9067"/>
                  <a:pt x="16377" y="7563"/>
                </a:cubicBezTo>
                <a:cubicBezTo>
                  <a:pt x="17178" y="5844"/>
                  <a:pt x="17552" y="4938"/>
                  <a:pt x="17840" y="4034"/>
                </a:cubicBezTo>
                <a:cubicBezTo>
                  <a:pt x="18138" y="3099"/>
                  <a:pt x="18406" y="1932"/>
                  <a:pt x="18284" y="2090"/>
                </a:cubicBezTo>
                <a:cubicBezTo>
                  <a:pt x="18116" y="2309"/>
                  <a:pt x="17046" y="3871"/>
                  <a:pt x="16745" y="4341"/>
                </a:cubicBezTo>
                <a:cubicBezTo>
                  <a:pt x="16549" y="4646"/>
                  <a:pt x="16378" y="4908"/>
                  <a:pt x="16361" y="4923"/>
                </a:cubicBezTo>
                <a:cubicBezTo>
                  <a:pt x="16344" y="4938"/>
                  <a:pt x="16278" y="4899"/>
                  <a:pt x="16217" y="4834"/>
                </a:cubicBezTo>
                <a:cubicBezTo>
                  <a:pt x="16156" y="4768"/>
                  <a:pt x="15970" y="4632"/>
                  <a:pt x="15801" y="4530"/>
                </a:cubicBezTo>
                <a:cubicBezTo>
                  <a:pt x="15632" y="4429"/>
                  <a:pt x="15309" y="4211"/>
                  <a:pt x="15086" y="4044"/>
                </a:cubicBezTo>
                <a:cubicBezTo>
                  <a:pt x="14787" y="3822"/>
                  <a:pt x="14661" y="3752"/>
                  <a:pt x="14614" y="3787"/>
                </a:cubicBezTo>
                <a:cubicBezTo>
                  <a:pt x="14569" y="3821"/>
                  <a:pt x="14504" y="3813"/>
                  <a:pt x="14394" y="3762"/>
                </a:cubicBezTo>
                <a:cubicBezTo>
                  <a:pt x="14190" y="3668"/>
                  <a:pt x="13793" y="3620"/>
                  <a:pt x="13710" y="3680"/>
                </a:cubicBezTo>
                <a:cubicBezTo>
                  <a:pt x="13561" y="3788"/>
                  <a:pt x="13089" y="3825"/>
                  <a:pt x="12987" y="3737"/>
                </a:cubicBezTo>
                <a:cubicBezTo>
                  <a:pt x="12928" y="3686"/>
                  <a:pt x="13212" y="3534"/>
                  <a:pt x="13499" y="3462"/>
                </a:cubicBezTo>
                <a:cubicBezTo>
                  <a:pt x="13694" y="3413"/>
                  <a:pt x="13730" y="3385"/>
                  <a:pt x="13774" y="3241"/>
                </a:cubicBezTo>
                <a:cubicBezTo>
                  <a:pt x="13842" y="3024"/>
                  <a:pt x="13839" y="2789"/>
                  <a:pt x="13770" y="2751"/>
                </a:cubicBezTo>
                <a:cubicBezTo>
                  <a:pt x="13740" y="2735"/>
                  <a:pt x="13729" y="2694"/>
                  <a:pt x="13742" y="2662"/>
                </a:cubicBezTo>
                <a:cubicBezTo>
                  <a:pt x="13786" y="2561"/>
                  <a:pt x="13526" y="2127"/>
                  <a:pt x="13275" y="1880"/>
                </a:cubicBezTo>
                <a:cubicBezTo>
                  <a:pt x="13014" y="1623"/>
                  <a:pt x="12803" y="1338"/>
                  <a:pt x="12803" y="1244"/>
                </a:cubicBezTo>
                <a:cubicBezTo>
                  <a:pt x="12803" y="1156"/>
                  <a:pt x="12323" y="774"/>
                  <a:pt x="12099" y="683"/>
                </a:cubicBezTo>
                <a:cubicBezTo>
                  <a:pt x="11992" y="639"/>
                  <a:pt x="11796" y="516"/>
                  <a:pt x="11664" y="408"/>
                </a:cubicBezTo>
                <a:cubicBezTo>
                  <a:pt x="11268" y="86"/>
                  <a:pt x="11035" y="158"/>
                  <a:pt x="10664" y="715"/>
                </a:cubicBezTo>
                <a:cubicBezTo>
                  <a:pt x="10589" y="828"/>
                  <a:pt x="10459" y="996"/>
                  <a:pt x="10376" y="1090"/>
                </a:cubicBezTo>
                <a:lnTo>
                  <a:pt x="10224" y="1262"/>
                </a:lnTo>
                <a:lnTo>
                  <a:pt x="10020" y="1054"/>
                </a:lnTo>
                <a:cubicBezTo>
                  <a:pt x="9773" y="804"/>
                  <a:pt x="9490" y="669"/>
                  <a:pt x="9217" y="669"/>
                </a:cubicBezTo>
                <a:cubicBezTo>
                  <a:pt x="8992" y="669"/>
                  <a:pt x="8857" y="552"/>
                  <a:pt x="8857" y="361"/>
                </a:cubicBezTo>
                <a:cubicBezTo>
                  <a:pt x="8857" y="210"/>
                  <a:pt x="8794" y="232"/>
                  <a:pt x="8557" y="461"/>
                </a:cubicBezTo>
                <a:cubicBezTo>
                  <a:pt x="8278" y="732"/>
                  <a:pt x="8250" y="843"/>
                  <a:pt x="8413" y="1058"/>
                </a:cubicBezTo>
                <a:cubicBezTo>
                  <a:pt x="8548" y="1236"/>
                  <a:pt x="8632" y="1500"/>
                  <a:pt x="8577" y="1580"/>
                </a:cubicBezTo>
                <a:cubicBezTo>
                  <a:pt x="8517" y="1667"/>
                  <a:pt x="8253" y="1684"/>
                  <a:pt x="8097" y="1612"/>
                </a:cubicBezTo>
                <a:cubicBezTo>
                  <a:pt x="7912" y="1526"/>
                  <a:pt x="7868" y="1338"/>
                  <a:pt x="7862" y="608"/>
                </a:cubicBezTo>
                <a:cubicBezTo>
                  <a:pt x="7858" y="168"/>
                  <a:pt x="7845" y="104"/>
                  <a:pt x="7754" y="43"/>
                </a:cubicBezTo>
                <a:cubicBezTo>
                  <a:pt x="7707" y="12"/>
                  <a:pt x="7616" y="-1"/>
                  <a:pt x="7530" y="1"/>
                </a:cubicBezTo>
                <a:close/>
                <a:moveTo>
                  <a:pt x="13638" y="4123"/>
                </a:moveTo>
                <a:cubicBezTo>
                  <a:pt x="13735" y="4130"/>
                  <a:pt x="13999" y="4498"/>
                  <a:pt x="14418" y="5209"/>
                </a:cubicBezTo>
                <a:cubicBezTo>
                  <a:pt x="14826" y="5902"/>
                  <a:pt x="14826" y="5906"/>
                  <a:pt x="15130" y="6056"/>
                </a:cubicBezTo>
                <a:cubicBezTo>
                  <a:pt x="15600" y="6288"/>
                  <a:pt x="15611" y="6334"/>
                  <a:pt x="15342" y="6956"/>
                </a:cubicBezTo>
                <a:cubicBezTo>
                  <a:pt x="14629" y="8603"/>
                  <a:pt x="14170" y="10432"/>
                  <a:pt x="13463" y="14433"/>
                </a:cubicBezTo>
                <a:cubicBezTo>
                  <a:pt x="13292" y="15398"/>
                  <a:pt x="13236" y="15386"/>
                  <a:pt x="13187" y="14376"/>
                </a:cubicBezTo>
                <a:cubicBezTo>
                  <a:pt x="13149" y="13605"/>
                  <a:pt x="13087" y="13081"/>
                  <a:pt x="12963" y="12486"/>
                </a:cubicBezTo>
                <a:cubicBezTo>
                  <a:pt x="12836" y="11878"/>
                  <a:pt x="12842" y="9794"/>
                  <a:pt x="12975" y="8774"/>
                </a:cubicBezTo>
                <a:cubicBezTo>
                  <a:pt x="13100" y="7809"/>
                  <a:pt x="13070" y="6970"/>
                  <a:pt x="12891" y="6477"/>
                </a:cubicBezTo>
                <a:cubicBezTo>
                  <a:pt x="12783" y="6181"/>
                  <a:pt x="12772" y="6093"/>
                  <a:pt x="12815" y="5927"/>
                </a:cubicBezTo>
                <a:cubicBezTo>
                  <a:pt x="12843" y="5819"/>
                  <a:pt x="12863" y="5639"/>
                  <a:pt x="12859" y="5527"/>
                </a:cubicBezTo>
                <a:cubicBezTo>
                  <a:pt x="12853" y="5343"/>
                  <a:pt x="12872" y="5300"/>
                  <a:pt x="13095" y="5091"/>
                </a:cubicBezTo>
                <a:cubicBezTo>
                  <a:pt x="13480" y="4729"/>
                  <a:pt x="13570" y="4594"/>
                  <a:pt x="13570" y="4362"/>
                </a:cubicBezTo>
                <a:cubicBezTo>
                  <a:pt x="13570" y="4250"/>
                  <a:pt x="13595" y="4142"/>
                  <a:pt x="13622" y="4127"/>
                </a:cubicBezTo>
                <a:cubicBezTo>
                  <a:pt x="13627" y="4124"/>
                  <a:pt x="13632" y="4123"/>
                  <a:pt x="13638" y="4123"/>
                </a:cubicBezTo>
                <a:close/>
                <a:moveTo>
                  <a:pt x="10540" y="4198"/>
                </a:moveTo>
                <a:cubicBezTo>
                  <a:pt x="10642" y="4190"/>
                  <a:pt x="10756" y="4220"/>
                  <a:pt x="10896" y="4284"/>
                </a:cubicBezTo>
                <a:cubicBezTo>
                  <a:pt x="11149" y="4399"/>
                  <a:pt x="11420" y="4625"/>
                  <a:pt x="11420" y="4723"/>
                </a:cubicBezTo>
                <a:cubicBezTo>
                  <a:pt x="11420" y="4766"/>
                  <a:pt x="11577" y="4947"/>
                  <a:pt x="11771" y="5127"/>
                </a:cubicBezTo>
                <a:lnTo>
                  <a:pt x="12123" y="5456"/>
                </a:lnTo>
                <a:lnTo>
                  <a:pt x="12311" y="6166"/>
                </a:lnTo>
                <a:lnTo>
                  <a:pt x="12503" y="6874"/>
                </a:lnTo>
                <a:lnTo>
                  <a:pt x="12443" y="7377"/>
                </a:lnTo>
                <a:cubicBezTo>
                  <a:pt x="12386" y="7860"/>
                  <a:pt x="12388" y="7907"/>
                  <a:pt x="12523" y="8478"/>
                </a:cubicBezTo>
                <a:cubicBezTo>
                  <a:pt x="12653" y="9025"/>
                  <a:pt x="12667" y="9160"/>
                  <a:pt x="12671" y="10139"/>
                </a:cubicBezTo>
                <a:cubicBezTo>
                  <a:pt x="12674" y="10826"/>
                  <a:pt x="12656" y="11198"/>
                  <a:pt x="12623" y="11193"/>
                </a:cubicBezTo>
                <a:cubicBezTo>
                  <a:pt x="12595" y="11188"/>
                  <a:pt x="12496" y="11010"/>
                  <a:pt x="12403" y="10796"/>
                </a:cubicBezTo>
                <a:cubicBezTo>
                  <a:pt x="12311" y="10582"/>
                  <a:pt x="12089" y="10148"/>
                  <a:pt x="11911" y="9832"/>
                </a:cubicBezTo>
                <a:cubicBezTo>
                  <a:pt x="11518" y="9131"/>
                  <a:pt x="10666" y="7841"/>
                  <a:pt x="10632" y="7892"/>
                </a:cubicBezTo>
                <a:cubicBezTo>
                  <a:pt x="10618" y="7912"/>
                  <a:pt x="10582" y="8122"/>
                  <a:pt x="10548" y="8356"/>
                </a:cubicBezTo>
                <a:cubicBezTo>
                  <a:pt x="10433" y="9155"/>
                  <a:pt x="10619" y="10064"/>
                  <a:pt x="11212" y="11568"/>
                </a:cubicBezTo>
                <a:cubicBezTo>
                  <a:pt x="12300" y="14330"/>
                  <a:pt x="12329" y="14426"/>
                  <a:pt x="12231" y="15097"/>
                </a:cubicBezTo>
                <a:cubicBezTo>
                  <a:pt x="12189" y="15388"/>
                  <a:pt x="12135" y="15579"/>
                  <a:pt x="12095" y="15590"/>
                </a:cubicBezTo>
                <a:cubicBezTo>
                  <a:pt x="12024" y="15612"/>
                  <a:pt x="12021" y="15604"/>
                  <a:pt x="11911" y="15179"/>
                </a:cubicBezTo>
                <a:cubicBezTo>
                  <a:pt x="11868" y="15012"/>
                  <a:pt x="11767" y="14746"/>
                  <a:pt x="11683" y="14586"/>
                </a:cubicBezTo>
                <a:cubicBezTo>
                  <a:pt x="11600" y="14427"/>
                  <a:pt x="11453" y="14083"/>
                  <a:pt x="11360" y="13826"/>
                </a:cubicBezTo>
                <a:cubicBezTo>
                  <a:pt x="11166" y="13292"/>
                  <a:pt x="11091" y="13290"/>
                  <a:pt x="11136" y="13815"/>
                </a:cubicBezTo>
                <a:cubicBezTo>
                  <a:pt x="11174" y="14260"/>
                  <a:pt x="11252" y="14579"/>
                  <a:pt x="11364" y="14754"/>
                </a:cubicBezTo>
                <a:cubicBezTo>
                  <a:pt x="11500" y="14968"/>
                  <a:pt x="11652" y="15352"/>
                  <a:pt x="11835" y="15951"/>
                </a:cubicBezTo>
                <a:cubicBezTo>
                  <a:pt x="11993" y="16464"/>
                  <a:pt x="12002" y="16534"/>
                  <a:pt x="11999" y="17248"/>
                </a:cubicBezTo>
                <a:cubicBezTo>
                  <a:pt x="11997" y="17981"/>
                  <a:pt x="11909" y="18830"/>
                  <a:pt x="11743" y="19724"/>
                </a:cubicBezTo>
                <a:cubicBezTo>
                  <a:pt x="11664" y="20150"/>
                  <a:pt x="11611" y="20277"/>
                  <a:pt x="11552" y="20191"/>
                </a:cubicBezTo>
                <a:cubicBezTo>
                  <a:pt x="11535" y="20168"/>
                  <a:pt x="11409" y="19376"/>
                  <a:pt x="11268" y="18434"/>
                </a:cubicBezTo>
                <a:cubicBezTo>
                  <a:pt x="11126" y="17492"/>
                  <a:pt x="10937" y="16257"/>
                  <a:pt x="10852" y="15690"/>
                </a:cubicBezTo>
                <a:cubicBezTo>
                  <a:pt x="10589" y="13944"/>
                  <a:pt x="10519" y="13639"/>
                  <a:pt x="10008" y="12093"/>
                </a:cubicBezTo>
                <a:cubicBezTo>
                  <a:pt x="9564" y="10748"/>
                  <a:pt x="9458" y="10168"/>
                  <a:pt x="9369" y="8592"/>
                </a:cubicBezTo>
                <a:cubicBezTo>
                  <a:pt x="9339" y="8060"/>
                  <a:pt x="9281" y="7576"/>
                  <a:pt x="9213" y="7288"/>
                </a:cubicBezTo>
                <a:lnTo>
                  <a:pt x="9105" y="6831"/>
                </a:lnTo>
                <a:lnTo>
                  <a:pt x="9273" y="6699"/>
                </a:lnTo>
                <a:cubicBezTo>
                  <a:pt x="9688" y="6380"/>
                  <a:pt x="9803" y="6260"/>
                  <a:pt x="9952" y="5981"/>
                </a:cubicBezTo>
                <a:cubicBezTo>
                  <a:pt x="10105" y="5696"/>
                  <a:pt x="10112" y="5658"/>
                  <a:pt x="10116" y="5077"/>
                </a:cubicBezTo>
                <a:cubicBezTo>
                  <a:pt x="10120" y="4473"/>
                  <a:pt x="10119" y="4470"/>
                  <a:pt x="10264" y="4334"/>
                </a:cubicBezTo>
                <a:cubicBezTo>
                  <a:pt x="10351" y="4253"/>
                  <a:pt x="10439" y="4206"/>
                  <a:pt x="10540" y="4198"/>
                </a:cubicBezTo>
                <a:close/>
                <a:moveTo>
                  <a:pt x="5483" y="9371"/>
                </a:moveTo>
                <a:cubicBezTo>
                  <a:pt x="5314" y="9371"/>
                  <a:pt x="4583" y="9582"/>
                  <a:pt x="4255" y="9724"/>
                </a:cubicBezTo>
                <a:cubicBezTo>
                  <a:pt x="3762" y="9939"/>
                  <a:pt x="2987" y="10523"/>
                  <a:pt x="2468" y="11075"/>
                </a:cubicBezTo>
                <a:cubicBezTo>
                  <a:pt x="1798" y="11788"/>
                  <a:pt x="699" y="13222"/>
                  <a:pt x="146" y="14101"/>
                </a:cubicBezTo>
                <a:cubicBezTo>
                  <a:pt x="54" y="14245"/>
                  <a:pt x="-11" y="14365"/>
                  <a:pt x="2" y="14365"/>
                </a:cubicBezTo>
                <a:cubicBezTo>
                  <a:pt x="14" y="14365"/>
                  <a:pt x="162" y="14203"/>
                  <a:pt x="326" y="14008"/>
                </a:cubicBezTo>
                <a:cubicBezTo>
                  <a:pt x="740" y="13512"/>
                  <a:pt x="1369" y="12825"/>
                  <a:pt x="2237" y="11914"/>
                </a:cubicBezTo>
                <a:cubicBezTo>
                  <a:pt x="3597" y="10487"/>
                  <a:pt x="4303" y="9907"/>
                  <a:pt x="5123" y="9553"/>
                </a:cubicBezTo>
                <a:cubicBezTo>
                  <a:pt x="5355" y="9453"/>
                  <a:pt x="5516" y="9371"/>
                  <a:pt x="5483" y="9371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6268" t="8467" r="8180" b="0"/>
          <a:stretch>
            <a:fillRect/>
          </a:stretch>
        </p:blipFill>
        <p:spPr>
          <a:xfrm>
            <a:off x="5866735" y="7330446"/>
            <a:ext cx="1611655" cy="2597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98" fill="norm" stroke="1" extrusionOk="0">
                <a:moveTo>
                  <a:pt x="13549" y="0"/>
                </a:moveTo>
                <a:cubicBezTo>
                  <a:pt x="13518" y="2"/>
                  <a:pt x="13483" y="21"/>
                  <a:pt x="13427" y="56"/>
                </a:cubicBezTo>
                <a:cubicBezTo>
                  <a:pt x="13332" y="116"/>
                  <a:pt x="13118" y="148"/>
                  <a:pt x="12641" y="172"/>
                </a:cubicBezTo>
                <a:cubicBezTo>
                  <a:pt x="11717" y="219"/>
                  <a:pt x="11097" y="307"/>
                  <a:pt x="11137" y="386"/>
                </a:cubicBezTo>
                <a:cubicBezTo>
                  <a:pt x="11155" y="421"/>
                  <a:pt x="11172" y="519"/>
                  <a:pt x="11174" y="607"/>
                </a:cubicBezTo>
                <a:cubicBezTo>
                  <a:pt x="11178" y="730"/>
                  <a:pt x="11139" y="778"/>
                  <a:pt x="11015" y="812"/>
                </a:cubicBezTo>
                <a:cubicBezTo>
                  <a:pt x="10906" y="842"/>
                  <a:pt x="10839" y="913"/>
                  <a:pt x="10808" y="1030"/>
                </a:cubicBezTo>
                <a:cubicBezTo>
                  <a:pt x="10782" y="1125"/>
                  <a:pt x="10734" y="1212"/>
                  <a:pt x="10701" y="1224"/>
                </a:cubicBezTo>
                <a:cubicBezTo>
                  <a:pt x="10669" y="1237"/>
                  <a:pt x="10478" y="1094"/>
                  <a:pt x="10282" y="904"/>
                </a:cubicBezTo>
                <a:cubicBezTo>
                  <a:pt x="9753" y="393"/>
                  <a:pt x="9735" y="380"/>
                  <a:pt x="9299" y="287"/>
                </a:cubicBezTo>
                <a:cubicBezTo>
                  <a:pt x="8908" y="204"/>
                  <a:pt x="8895" y="203"/>
                  <a:pt x="8789" y="284"/>
                </a:cubicBezTo>
                <a:cubicBezTo>
                  <a:pt x="8728" y="330"/>
                  <a:pt x="8605" y="391"/>
                  <a:pt x="8518" y="419"/>
                </a:cubicBezTo>
                <a:cubicBezTo>
                  <a:pt x="8430" y="447"/>
                  <a:pt x="8317" y="549"/>
                  <a:pt x="8268" y="644"/>
                </a:cubicBezTo>
                <a:cubicBezTo>
                  <a:pt x="8219" y="738"/>
                  <a:pt x="8148" y="840"/>
                  <a:pt x="8108" y="871"/>
                </a:cubicBezTo>
                <a:cubicBezTo>
                  <a:pt x="8068" y="903"/>
                  <a:pt x="8055" y="971"/>
                  <a:pt x="8077" y="1023"/>
                </a:cubicBezTo>
                <a:cubicBezTo>
                  <a:pt x="8133" y="1158"/>
                  <a:pt x="7913" y="1193"/>
                  <a:pt x="7338" y="1145"/>
                </a:cubicBezTo>
                <a:cubicBezTo>
                  <a:pt x="6780" y="1099"/>
                  <a:pt x="6291" y="1153"/>
                  <a:pt x="5723" y="1320"/>
                </a:cubicBezTo>
                <a:cubicBezTo>
                  <a:pt x="5512" y="1382"/>
                  <a:pt x="5271" y="1432"/>
                  <a:pt x="5186" y="1432"/>
                </a:cubicBezTo>
                <a:cubicBezTo>
                  <a:pt x="4932" y="1432"/>
                  <a:pt x="4499" y="1565"/>
                  <a:pt x="4325" y="1696"/>
                </a:cubicBezTo>
                <a:cubicBezTo>
                  <a:pt x="4232" y="1767"/>
                  <a:pt x="4157" y="1886"/>
                  <a:pt x="4155" y="1973"/>
                </a:cubicBezTo>
                <a:cubicBezTo>
                  <a:pt x="4154" y="2057"/>
                  <a:pt x="4117" y="2169"/>
                  <a:pt x="4070" y="2224"/>
                </a:cubicBezTo>
                <a:cubicBezTo>
                  <a:pt x="4023" y="2279"/>
                  <a:pt x="3973" y="2498"/>
                  <a:pt x="3959" y="2712"/>
                </a:cubicBezTo>
                <a:cubicBezTo>
                  <a:pt x="3913" y="3400"/>
                  <a:pt x="3952" y="3359"/>
                  <a:pt x="2710" y="3880"/>
                </a:cubicBezTo>
                <a:cubicBezTo>
                  <a:pt x="2250" y="4073"/>
                  <a:pt x="1876" y="4255"/>
                  <a:pt x="1876" y="4286"/>
                </a:cubicBezTo>
                <a:cubicBezTo>
                  <a:pt x="1876" y="4317"/>
                  <a:pt x="1942" y="4381"/>
                  <a:pt x="2024" y="4428"/>
                </a:cubicBezTo>
                <a:cubicBezTo>
                  <a:pt x="2107" y="4475"/>
                  <a:pt x="2243" y="4589"/>
                  <a:pt x="2327" y="4682"/>
                </a:cubicBezTo>
                <a:cubicBezTo>
                  <a:pt x="2479" y="4850"/>
                  <a:pt x="2616" y="4898"/>
                  <a:pt x="3629" y="5137"/>
                </a:cubicBezTo>
                <a:cubicBezTo>
                  <a:pt x="3766" y="5170"/>
                  <a:pt x="3964" y="5242"/>
                  <a:pt x="4070" y="5296"/>
                </a:cubicBezTo>
                <a:cubicBezTo>
                  <a:pt x="4176" y="5350"/>
                  <a:pt x="4447" y="5438"/>
                  <a:pt x="4671" y="5494"/>
                </a:cubicBezTo>
                <a:cubicBezTo>
                  <a:pt x="5086" y="5597"/>
                  <a:pt x="6556" y="5774"/>
                  <a:pt x="6987" y="5774"/>
                </a:cubicBezTo>
                <a:cubicBezTo>
                  <a:pt x="7119" y="5774"/>
                  <a:pt x="7363" y="5806"/>
                  <a:pt x="7535" y="5843"/>
                </a:cubicBezTo>
                <a:cubicBezTo>
                  <a:pt x="7977" y="5940"/>
                  <a:pt x="8267" y="5928"/>
                  <a:pt x="8682" y="5797"/>
                </a:cubicBezTo>
                <a:cubicBezTo>
                  <a:pt x="9110" y="5662"/>
                  <a:pt x="9210" y="5659"/>
                  <a:pt x="9437" y="5768"/>
                </a:cubicBezTo>
                <a:cubicBezTo>
                  <a:pt x="9574" y="5833"/>
                  <a:pt x="9599" y="5883"/>
                  <a:pt x="9580" y="6028"/>
                </a:cubicBezTo>
                <a:lnTo>
                  <a:pt x="9559" y="6210"/>
                </a:lnTo>
                <a:lnTo>
                  <a:pt x="8969" y="6239"/>
                </a:lnTo>
                <a:cubicBezTo>
                  <a:pt x="8276" y="6273"/>
                  <a:pt x="7779" y="6396"/>
                  <a:pt x="7131" y="6701"/>
                </a:cubicBezTo>
                <a:cubicBezTo>
                  <a:pt x="6214" y="7133"/>
                  <a:pt x="5457" y="7773"/>
                  <a:pt x="4963" y="8536"/>
                </a:cubicBezTo>
                <a:cubicBezTo>
                  <a:pt x="4847" y="8714"/>
                  <a:pt x="4681" y="8954"/>
                  <a:pt x="4591" y="9067"/>
                </a:cubicBezTo>
                <a:cubicBezTo>
                  <a:pt x="4385" y="9326"/>
                  <a:pt x="3867" y="10181"/>
                  <a:pt x="3789" y="10393"/>
                </a:cubicBezTo>
                <a:cubicBezTo>
                  <a:pt x="3756" y="10481"/>
                  <a:pt x="3680" y="10639"/>
                  <a:pt x="3618" y="10743"/>
                </a:cubicBezTo>
                <a:cubicBezTo>
                  <a:pt x="3511" y="10923"/>
                  <a:pt x="3439" y="11023"/>
                  <a:pt x="2912" y="11733"/>
                </a:cubicBezTo>
                <a:cubicBezTo>
                  <a:pt x="2786" y="11903"/>
                  <a:pt x="2683" y="12050"/>
                  <a:pt x="2683" y="12063"/>
                </a:cubicBezTo>
                <a:cubicBezTo>
                  <a:pt x="2683" y="12076"/>
                  <a:pt x="2549" y="12227"/>
                  <a:pt x="2380" y="12396"/>
                </a:cubicBezTo>
                <a:cubicBezTo>
                  <a:pt x="1888" y="12891"/>
                  <a:pt x="1798" y="12939"/>
                  <a:pt x="404" y="13488"/>
                </a:cubicBezTo>
                <a:lnTo>
                  <a:pt x="0" y="13646"/>
                </a:lnTo>
                <a:lnTo>
                  <a:pt x="292" y="13623"/>
                </a:lnTo>
                <a:cubicBezTo>
                  <a:pt x="931" y="13570"/>
                  <a:pt x="2733" y="12870"/>
                  <a:pt x="3502" y="12376"/>
                </a:cubicBezTo>
                <a:cubicBezTo>
                  <a:pt x="4003" y="12054"/>
                  <a:pt x="4596" y="11561"/>
                  <a:pt x="4596" y="11469"/>
                </a:cubicBezTo>
                <a:cubicBezTo>
                  <a:pt x="4596" y="11410"/>
                  <a:pt x="5406" y="10983"/>
                  <a:pt x="5850" y="10806"/>
                </a:cubicBezTo>
                <a:cubicBezTo>
                  <a:pt x="6008" y="10743"/>
                  <a:pt x="6290" y="10630"/>
                  <a:pt x="6477" y="10555"/>
                </a:cubicBezTo>
                <a:cubicBezTo>
                  <a:pt x="6874" y="10395"/>
                  <a:pt x="7293" y="10235"/>
                  <a:pt x="7503" y="10166"/>
                </a:cubicBezTo>
                <a:cubicBezTo>
                  <a:pt x="7584" y="10139"/>
                  <a:pt x="7748" y="10077"/>
                  <a:pt x="7869" y="10027"/>
                </a:cubicBezTo>
                <a:cubicBezTo>
                  <a:pt x="8109" y="9929"/>
                  <a:pt x="8350" y="9858"/>
                  <a:pt x="8443" y="9855"/>
                </a:cubicBezTo>
                <a:cubicBezTo>
                  <a:pt x="8476" y="9855"/>
                  <a:pt x="8590" y="9817"/>
                  <a:pt x="8698" y="9773"/>
                </a:cubicBezTo>
                <a:cubicBezTo>
                  <a:pt x="9139" y="9593"/>
                  <a:pt x="10273" y="9249"/>
                  <a:pt x="10340" y="9275"/>
                </a:cubicBezTo>
                <a:cubicBezTo>
                  <a:pt x="10383" y="9291"/>
                  <a:pt x="10394" y="9409"/>
                  <a:pt x="10367" y="9562"/>
                </a:cubicBezTo>
                <a:cubicBezTo>
                  <a:pt x="10271" y="10101"/>
                  <a:pt x="10541" y="13553"/>
                  <a:pt x="10739" y="14320"/>
                </a:cubicBezTo>
                <a:cubicBezTo>
                  <a:pt x="10795" y="14538"/>
                  <a:pt x="10921" y="15035"/>
                  <a:pt x="11020" y="15425"/>
                </a:cubicBezTo>
                <a:cubicBezTo>
                  <a:pt x="11262" y="16369"/>
                  <a:pt x="11500" y="17231"/>
                  <a:pt x="11589" y="17480"/>
                </a:cubicBezTo>
                <a:cubicBezTo>
                  <a:pt x="11629" y="17592"/>
                  <a:pt x="11724" y="17942"/>
                  <a:pt x="11801" y="18259"/>
                </a:cubicBezTo>
                <a:cubicBezTo>
                  <a:pt x="11979" y="18991"/>
                  <a:pt x="12262" y="19642"/>
                  <a:pt x="12832" y="20618"/>
                </a:cubicBezTo>
                <a:cubicBezTo>
                  <a:pt x="13081" y="21043"/>
                  <a:pt x="13305" y="21439"/>
                  <a:pt x="13326" y="21496"/>
                </a:cubicBezTo>
                <a:cubicBezTo>
                  <a:pt x="13362" y="21590"/>
                  <a:pt x="13406" y="21598"/>
                  <a:pt x="13879" y="21598"/>
                </a:cubicBezTo>
                <a:cubicBezTo>
                  <a:pt x="14339" y="21598"/>
                  <a:pt x="14388" y="21587"/>
                  <a:pt x="14341" y="21516"/>
                </a:cubicBezTo>
                <a:cubicBezTo>
                  <a:pt x="14031" y="21043"/>
                  <a:pt x="13383" y="19697"/>
                  <a:pt x="13236" y="19213"/>
                </a:cubicBezTo>
                <a:cubicBezTo>
                  <a:pt x="13134" y="18877"/>
                  <a:pt x="13021" y="18500"/>
                  <a:pt x="12981" y="18375"/>
                </a:cubicBezTo>
                <a:cubicBezTo>
                  <a:pt x="12887" y="18077"/>
                  <a:pt x="12763" y="16364"/>
                  <a:pt x="12742" y="15059"/>
                </a:cubicBezTo>
                <a:cubicBezTo>
                  <a:pt x="12724" y="13948"/>
                  <a:pt x="12697" y="14076"/>
                  <a:pt x="13263" y="12360"/>
                </a:cubicBezTo>
                <a:cubicBezTo>
                  <a:pt x="13383" y="11995"/>
                  <a:pt x="13557" y="11398"/>
                  <a:pt x="13645" y="11033"/>
                </a:cubicBezTo>
                <a:cubicBezTo>
                  <a:pt x="13828" y="10281"/>
                  <a:pt x="13889" y="10145"/>
                  <a:pt x="14028" y="10199"/>
                </a:cubicBezTo>
                <a:cubicBezTo>
                  <a:pt x="14465" y="10367"/>
                  <a:pt x="14898" y="10618"/>
                  <a:pt x="15005" y="10766"/>
                </a:cubicBezTo>
                <a:cubicBezTo>
                  <a:pt x="15118" y="10921"/>
                  <a:pt x="15162" y="10944"/>
                  <a:pt x="15388" y="10944"/>
                </a:cubicBezTo>
                <a:cubicBezTo>
                  <a:pt x="15586" y="10944"/>
                  <a:pt x="15699" y="10907"/>
                  <a:pt x="15893" y="10779"/>
                </a:cubicBezTo>
                <a:lnTo>
                  <a:pt x="16142" y="10614"/>
                </a:lnTo>
                <a:lnTo>
                  <a:pt x="16621" y="10694"/>
                </a:lnTo>
                <a:cubicBezTo>
                  <a:pt x="17215" y="10794"/>
                  <a:pt x="17925" y="10759"/>
                  <a:pt x="18162" y="10621"/>
                </a:cubicBezTo>
                <a:cubicBezTo>
                  <a:pt x="18247" y="10571"/>
                  <a:pt x="18369" y="10532"/>
                  <a:pt x="18433" y="10532"/>
                </a:cubicBezTo>
                <a:cubicBezTo>
                  <a:pt x="18496" y="10532"/>
                  <a:pt x="18572" y="10479"/>
                  <a:pt x="18597" y="10416"/>
                </a:cubicBezTo>
                <a:cubicBezTo>
                  <a:pt x="18622" y="10354"/>
                  <a:pt x="18744" y="10259"/>
                  <a:pt x="18868" y="10202"/>
                </a:cubicBezTo>
                <a:cubicBezTo>
                  <a:pt x="18993" y="10145"/>
                  <a:pt x="19137" y="10030"/>
                  <a:pt x="19192" y="9948"/>
                </a:cubicBezTo>
                <a:cubicBezTo>
                  <a:pt x="19247" y="9866"/>
                  <a:pt x="19331" y="9799"/>
                  <a:pt x="19373" y="9799"/>
                </a:cubicBezTo>
                <a:cubicBezTo>
                  <a:pt x="19416" y="9799"/>
                  <a:pt x="19447" y="9773"/>
                  <a:pt x="19447" y="9740"/>
                </a:cubicBezTo>
                <a:cubicBezTo>
                  <a:pt x="19447" y="9707"/>
                  <a:pt x="19547" y="9622"/>
                  <a:pt x="19665" y="9552"/>
                </a:cubicBezTo>
                <a:cubicBezTo>
                  <a:pt x="19784" y="9481"/>
                  <a:pt x="19922" y="9357"/>
                  <a:pt x="19973" y="9278"/>
                </a:cubicBezTo>
                <a:cubicBezTo>
                  <a:pt x="20024" y="9199"/>
                  <a:pt x="20179" y="9049"/>
                  <a:pt x="20319" y="8942"/>
                </a:cubicBezTo>
                <a:cubicBezTo>
                  <a:pt x="20550" y="8763"/>
                  <a:pt x="20561" y="8740"/>
                  <a:pt x="20457" y="8668"/>
                </a:cubicBezTo>
                <a:cubicBezTo>
                  <a:pt x="20306" y="8563"/>
                  <a:pt x="19888" y="7757"/>
                  <a:pt x="19888" y="7572"/>
                </a:cubicBezTo>
                <a:cubicBezTo>
                  <a:pt x="19888" y="7492"/>
                  <a:pt x="19856" y="7414"/>
                  <a:pt x="19814" y="7397"/>
                </a:cubicBezTo>
                <a:cubicBezTo>
                  <a:pt x="19772" y="7381"/>
                  <a:pt x="19758" y="7330"/>
                  <a:pt x="19782" y="7282"/>
                </a:cubicBezTo>
                <a:cubicBezTo>
                  <a:pt x="19807" y="7234"/>
                  <a:pt x="19795" y="7193"/>
                  <a:pt x="19756" y="7193"/>
                </a:cubicBezTo>
                <a:cubicBezTo>
                  <a:pt x="19671" y="7193"/>
                  <a:pt x="19378" y="6895"/>
                  <a:pt x="19378" y="6810"/>
                </a:cubicBezTo>
                <a:cubicBezTo>
                  <a:pt x="19378" y="6778"/>
                  <a:pt x="19293" y="6654"/>
                  <a:pt x="19192" y="6536"/>
                </a:cubicBezTo>
                <a:cubicBezTo>
                  <a:pt x="19092" y="6419"/>
                  <a:pt x="18958" y="6183"/>
                  <a:pt x="18895" y="6015"/>
                </a:cubicBezTo>
                <a:cubicBezTo>
                  <a:pt x="18709" y="5518"/>
                  <a:pt x="18411" y="5084"/>
                  <a:pt x="18220" y="5038"/>
                </a:cubicBezTo>
                <a:cubicBezTo>
                  <a:pt x="18002" y="4987"/>
                  <a:pt x="18011" y="4969"/>
                  <a:pt x="18278" y="4883"/>
                </a:cubicBezTo>
                <a:cubicBezTo>
                  <a:pt x="18466" y="4823"/>
                  <a:pt x="18542" y="4820"/>
                  <a:pt x="18751" y="4867"/>
                </a:cubicBezTo>
                <a:cubicBezTo>
                  <a:pt x="18946" y="4910"/>
                  <a:pt x="19044" y="4912"/>
                  <a:pt x="19192" y="4870"/>
                </a:cubicBezTo>
                <a:cubicBezTo>
                  <a:pt x="19297" y="4840"/>
                  <a:pt x="19480" y="4814"/>
                  <a:pt x="19596" y="4814"/>
                </a:cubicBezTo>
                <a:cubicBezTo>
                  <a:pt x="19712" y="4814"/>
                  <a:pt x="19896" y="4786"/>
                  <a:pt x="20011" y="4748"/>
                </a:cubicBezTo>
                <a:cubicBezTo>
                  <a:pt x="20125" y="4710"/>
                  <a:pt x="20354" y="4658"/>
                  <a:pt x="20515" y="4633"/>
                </a:cubicBezTo>
                <a:cubicBezTo>
                  <a:pt x="20875" y="4576"/>
                  <a:pt x="20965" y="4531"/>
                  <a:pt x="21265" y="4263"/>
                </a:cubicBezTo>
                <a:cubicBezTo>
                  <a:pt x="21418" y="4126"/>
                  <a:pt x="21519" y="3972"/>
                  <a:pt x="21552" y="3818"/>
                </a:cubicBezTo>
                <a:cubicBezTo>
                  <a:pt x="21600" y="3591"/>
                  <a:pt x="21592" y="3580"/>
                  <a:pt x="21424" y="3580"/>
                </a:cubicBezTo>
                <a:cubicBezTo>
                  <a:pt x="21218" y="3580"/>
                  <a:pt x="20934" y="3477"/>
                  <a:pt x="20308" y="3178"/>
                </a:cubicBezTo>
                <a:cubicBezTo>
                  <a:pt x="20057" y="3057"/>
                  <a:pt x="19695" y="2901"/>
                  <a:pt x="19501" y="2831"/>
                </a:cubicBezTo>
                <a:cubicBezTo>
                  <a:pt x="19307" y="2761"/>
                  <a:pt x="18952" y="2588"/>
                  <a:pt x="18709" y="2445"/>
                </a:cubicBezTo>
                <a:lnTo>
                  <a:pt x="18268" y="2184"/>
                </a:lnTo>
                <a:lnTo>
                  <a:pt x="18268" y="1633"/>
                </a:lnTo>
                <a:lnTo>
                  <a:pt x="18268" y="1079"/>
                </a:lnTo>
                <a:lnTo>
                  <a:pt x="18050" y="950"/>
                </a:lnTo>
                <a:cubicBezTo>
                  <a:pt x="17930" y="879"/>
                  <a:pt x="17832" y="796"/>
                  <a:pt x="17832" y="766"/>
                </a:cubicBezTo>
                <a:cubicBezTo>
                  <a:pt x="17832" y="632"/>
                  <a:pt x="16567" y="639"/>
                  <a:pt x="16148" y="776"/>
                </a:cubicBezTo>
                <a:cubicBezTo>
                  <a:pt x="15872" y="865"/>
                  <a:pt x="15340" y="857"/>
                  <a:pt x="15282" y="762"/>
                </a:cubicBezTo>
                <a:cubicBezTo>
                  <a:pt x="15256" y="721"/>
                  <a:pt x="15268" y="655"/>
                  <a:pt x="15308" y="614"/>
                </a:cubicBezTo>
                <a:cubicBezTo>
                  <a:pt x="15348" y="573"/>
                  <a:pt x="15364" y="436"/>
                  <a:pt x="15340" y="310"/>
                </a:cubicBezTo>
                <a:lnTo>
                  <a:pt x="15292" y="83"/>
                </a:lnTo>
                <a:lnTo>
                  <a:pt x="14782" y="56"/>
                </a:lnTo>
                <a:cubicBezTo>
                  <a:pt x="14499" y="42"/>
                  <a:pt x="14207" y="49"/>
                  <a:pt x="14139" y="70"/>
                </a:cubicBezTo>
                <a:cubicBezTo>
                  <a:pt x="13951" y="126"/>
                  <a:pt x="13742" y="113"/>
                  <a:pt x="13645" y="40"/>
                </a:cubicBezTo>
                <a:cubicBezTo>
                  <a:pt x="13607" y="12"/>
                  <a:pt x="13581" y="-2"/>
                  <a:pt x="13549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3"/>
      <p:bldP build="whole" bldLvl="1" animBg="1" rev="0" advAuto="0" spid="139" grpId="2"/>
      <p:bldP build="whole" bldLvl="1" animBg="1" rev="0" advAuto="0" spid="13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K-means algorithm"/>
          <p:cNvSpPr txBox="1"/>
          <p:nvPr>
            <p:ph type="title"/>
          </p:nvPr>
        </p:nvSpPr>
        <p:spPr>
          <a:xfrm>
            <a:off x="952500" y="444500"/>
            <a:ext cx="11099800" cy="922002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K-means algorithm</a:t>
            </a:r>
          </a:p>
        </p:txBody>
      </p:sp>
      <p:sp>
        <p:nvSpPr>
          <p:cNvPr id="146" name="Initialise centroids"/>
          <p:cNvSpPr txBox="1"/>
          <p:nvPr/>
        </p:nvSpPr>
        <p:spPr>
          <a:xfrm>
            <a:off x="2402290" y="2579561"/>
            <a:ext cx="3467647" cy="45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Initialise centroids</a:t>
            </a:r>
          </a:p>
        </p:txBody>
      </p:sp>
      <p:sp>
        <p:nvSpPr>
          <p:cNvPr id="147" name="For each centroid:"/>
          <p:cNvSpPr txBox="1"/>
          <p:nvPr/>
        </p:nvSpPr>
        <p:spPr>
          <a:xfrm>
            <a:off x="2437901" y="3768319"/>
            <a:ext cx="3132313" cy="45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For each centroid:</a:t>
            </a:r>
          </a:p>
        </p:txBody>
      </p:sp>
      <p:sp>
        <p:nvSpPr>
          <p:cNvPr id="148" name="Find the data points that are closest"/>
          <p:cNvSpPr txBox="1"/>
          <p:nvPr/>
        </p:nvSpPr>
        <p:spPr>
          <a:xfrm>
            <a:off x="3162485" y="4528700"/>
            <a:ext cx="6317990" cy="45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Find the data points that are closest</a:t>
            </a:r>
          </a:p>
        </p:txBody>
      </p:sp>
      <p:sp>
        <p:nvSpPr>
          <p:cNvPr id="149" name="Calculate the average position of these data points"/>
          <p:cNvSpPr txBox="1"/>
          <p:nvPr/>
        </p:nvSpPr>
        <p:spPr>
          <a:xfrm>
            <a:off x="3158995" y="5289081"/>
            <a:ext cx="8665332" cy="459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Calculate the average position of these data points</a:t>
            </a:r>
          </a:p>
        </p:txBody>
      </p:sp>
      <p:sp>
        <p:nvSpPr>
          <p:cNvPr id="150" name="Update centroid to this average"/>
          <p:cNvSpPr txBox="1"/>
          <p:nvPr/>
        </p:nvSpPr>
        <p:spPr>
          <a:xfrm>
            <a:off x="3155878" y="6049462"/>
            <a:ext cx="5311987" cy="459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Update centroid to this average</a:t>
            </a:r>
          </a:p>
        </p:txBody>
      </p:sp>
      <p:sp>
        <p:nvSpPr>
          <p:cNvPr id="151" name="Stop when the centroids haven’t change by much"/>
          <p:cNvSpPr txBox="1"/>
          <p:nvPr/>
        </p:nvSpPr>
        <p:spPr>
          <a:xfrm>
            <a:off x="2475461" y="7254156"/>
            <a:ext cx="7826996" cy="45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Stop when the centroids haven’t change by much</a:t>
            </a:r>
          </a:p>
        </p:txBody>
      </p:sp>
      <p:sp>
        <p:nvSpPr>
          <p:cNvPr id="152" name="Line"/>
          <p:cNvSpPr/>
          <p:nvPr/>
        </p:nvSpPr>
        <p:spPr>
          <a:xfrm>
            <a:off x="751368" y="3581002"/>
            <a:ext cx="1577726" cy="3126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23" h="21600" fill="norm" stroke="1" extrusionOk="0">
                <a:moveTo>
                  <a:pt x="19811" y="21600"/>
                </a:moveTo>
                <a:cubicBezTo>
                  <a:pt x="7402" y="21091"/>
                  <a:pt x="-1577" y="15343"/>
                  <a:pt x="232" y="9068"/>
                </a:cubicBezTo>
                <a:cubicBezTo>
                  <a:pt x="1688" y="4013"/>
                  <a:pt x="10004" y="203"/>
                  <a:pt x="20023" y="0"/>
                </a:cubicBezTo>
              </a:path>
            </a:pathLst>
          </a:cu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4"/>
      <p:bldP build="whole" bldLvl="1" animBg="1" rev="0" advAuto="0" spid="151" grpId="7"/>
      <p:bldP build="whole" bldLvl="1" animBg="1" rev="0" advAuto="0" spid="152" grpId="6"/>
      <p:bldP build="whole" bldLvl="1" animBg="1" rev="0" advAuto="0" spid="146" grpId="1"/>
      <p:bldP build="whole" bldLvl="1" animBg="1" rev="0" advAuto="0" spid="150" grpId="5"/>
      <p:bldP build="whole" bldLvl="1" animBg="1" rev="0" advAuto="0" spid="147" grpId="2"/>
      <p:bldP build="whole" bldLvl="1" animBg="1" rev="0" advAuto="0" spid="148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andom initialising centroids"/>
          <p:cNvSpPr txBox="1"/>
          <p:nvPr>
            <p:ph type="title"/>
          </p:nvPr>
        </p:nvSpPr>
        <p:spPr>
          <a:xfrm>
            <a:off x="952500" y="444500"/>
            <a:ext cx="11099800" cy="920451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Random initialising centroids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1454847" y="3276600"/>
            <a:ext cx="10492151" cy="3200400"/>
            <a:chOff x="0" y="0"/>
            <a:chExt cx="10492150" cy="3200400"/>
          </a:xfrm>
        </p:grpSpPr>
        <p:pic>
          <p:nvPicPr>
            <p:cNvPr id="15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876800" cy="3200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15350" y="0"/>
              <a:ext cx="4876801" cy="3200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9845" y="2263248"/>
            <a:ext cx="8005534" cy="525363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Find closest data points for each centroid"/>
          <p:cNvSpPr txBox="1"/>
          <p:nvPr>
            <p:ph type="title"/>
          </p:nvPr>
        </p:nvSpPr>
        <p:spPr>
          <a:xfrm>
            <a:off x="952500" y="444500"/>
            <a:ext cx="11099800" cy="1021263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pPr/>
            <a:r>
              <a:t>Find closest data points for each centroid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9845" y="2263248"/>
            <a:ext cx="8005534" cy="5253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1000" fill="hold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2"/>
      <p:bldP build="whole" bldLvl="1" animBg="1" rev="0" advAuto="0" spid="16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Update to average position of closest data points"/>
          <p:cNvSpPr txBox="1"/>
          <p:nvPr>
            <p:ph type="title"/>
          </p:nvPr>
        </p:nvSpPr>
        <p:spPr>
          <a:xfrm>
            <a:off x="952500" y="444500"/>
            <a:ext cx="11099800" cy="1043567"/>
          </a:xfrm>
          <a:prstGeom prst="rect">
            <a:avLst/>
          </a:prstGeom>
        </p:spPr>
        <p:txBody>
          <a:bodyPr/>
          <a:lstStyle>
            <a:lvl1pPr defTabSz="286258">
              <a:defRPr sz="3920"/>
            </a:lvl1pPr>
          </a:lstStyle>
          <a:p>
            <a:pPr/>
            <a:r>
              <a:t>Update to average position of closest data points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4407" y="1849713"/>
            <a:ext cx="5254471" cy="3448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5165" y="5659606"/>
            <a:ext cx="5254471" cy="3448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2709" y="1849713"/>
            <a:ext cx="5177188" cy="33975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" name="Group"/>
          <p:cNvGrpSpPr/>
          <p:nvPr/>
        </p:nvGrpSpPr>
        <p:grpSpPr>
          <a:xfrm>
            <a:off x="1841424" y="3304847"/>
            <a:ext cx="3979658" cy="1223173"/>
            <a:chOff x="187478" y="26868"/>
            <a:chExt cx="3979657" cy="1223171"/>
          </a:xfrm>
        </p:grpSpPr>
        <p:sp>
          <p:nvSpPr>
            <p:cNvPr id="167" name="Line"/>
            <p:cNvSpPr/>
            <p:nvPr/>
          </p:nvSpPr>
          <p:spPr>
            <a:xfrm flipH="1">
              <a:off x="1597319" y="26868"/>
              <a:ext cx="79297" cy="758228"/>
            </a:xfrm>
            <a:prstGeom prst="line">
              <a:avLst/>
            </a:prstGeom>
            <a:noFill/>
            <a:ln w="381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ysDot"/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3419443" y="231230"/>
              <a:ext cx="747693" cy="1018811"/>
            </a:xfrm>
            <a:prstGeom prst="line">
              <a:avLst/>
            </a:prstGeom>
            <a:noFill/>
            <a:ln w="381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ysDot"/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9" name="Line"/>
            <p:cNvSpPr/>
            <p:nvPr/>
          </p:nvSpPr>
          <p:spPr>
            <a:xfrm flipH="1" flipV="1">
              <a:off x="187478" y="668400"/>
              <a:ext cx="499280" cy="560949"/>
            </a:xfrm>
            <a:prstGeom prst="line">
              <a:avLst/>
            </a:prstGeom>
            <a:noFill/>
            <a:ln w="381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ysDot"/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7830293" y="2402643"/>
            <a:ext cx="3743787" cy="2172597"/>
            <a:chOff x="110664" y="-952768"/>
            <a:chExt cx="3743785" cy="2172595"/>
          </a:xfrm>
        </p:grpSpPr>
        <p:sp>
          <p:nvSpPr>
            <p:cNvPr id="171" name="Line"/>
            <p:cNvSpPr/>
            <p:nvPr/>
          </p:nvSpPr>
          <p:spPr>
            <a:xfrm>
              <a:off x="1535635" y="-952769"/>
              <a:ext cx="338780" cy="806003"/>
            </a:xfrm>
            <a:prstGeom prst="line">
              <a:avLst/>
            </a:prstGeom>
            <a:noFill/>
            <a:ln w="381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ysDot"/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3554978" y="-27436"/>
              <a:ext cx="299472" cy="72257"/>
            </a:xfrm>
            <a:prstGeom prst="line">
              <a:avLst/>
            </a:prstGeom>
            <a:noFill/>
            <a:ln w="381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ysDot"/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3" name="Line"/>
            <p:cNvSpPr/>
            <p:nvPr/>
          </p:nvSpPr>
          <p:spPr>
            <a:xfrm flipH="1">
              <a:off x="110664" y="1217574"/>
              <a:ext cx="223118" cy="2253"/>
            </a:xfrm>
            <a:prstGeom prst="line">
              <a:avLst/>
            </a:prstGeom>
            <a:noFill/>
            <a:ln w="381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ysDot"/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3"/>
      <p:bldP build="whole" bldLvl="1" animBg="1" rev="0" advAuto="0" spid="166" grpId="1"/>
      <p:bldP build="whole" bldLvl="1" animBg="1" rev="0" advAuto="0" spid="170" grpId="2"/>
      <p:bldP build="whole" bldLvl="1" animBg="1" rev="0" advAuto="0" spid="174" grpId="4"/>
      <p:bldP build="whole" bldLvl="1" animBg="1" rev="0" advAuto="0" spid="165" grpId="5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