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8" r:id="rId2"/>
    <p:sldId id="264" r:id="rId3"/>
    <p:sldId id="270" r:id="rId4"/>
    <p:sldId id="276" r:id="rId5"/>
    <p:sldId id="278" r:id="rId6"/>
    <p:sldId id="279" r:id="rId7"/>
    <p:sldId id="280" r:id="rId8"/>
    <p:sldId id="281" r:id="rId9"/>
    <p:sldId id="27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627" autoAdjust="0"/>
  </p:normalViewPr>
  <p:slideViewPr>
    <p:cSldViewPr snapToGrid="0">
      <p:cViewPr varScale="1">
        <p:scale>
          <a:sx n="122" d="100"/>
          <a:sy n="122" d="100"/>
        </p:scale>
        <p:origin x="11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3EBB2-7B72-409D-A3EA-07234C5EAA4D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4A851-9DB7-4813-9153-74088E82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0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4A851-9DB7-4813-9153-74088E8273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7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45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DD53A6A-390B-4603-BC84-699330D52E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5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DD53A6A-390B-4603-BC84-699330D52E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60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C0792A-7899-4C1F-AE59-0E39C8907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3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DD53A6A-390B-4603-BC84-699330D52E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1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DD53A6A-390B-4603-BC84-699330D52E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0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DD53A6A-390B-4603-BC84-699330D52E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5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DD53A6A-390B-4603-BC84-699330D52E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3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DD53A6A-390B-4603-BC84-699330D52E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DD53A6A-390B-4603-BC84-699330D52E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34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DD53A6A-390B-4603-BC84-699330D52E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9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DD53A6A-390B-4603-BC84-699330D52E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56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0" y="1052752"/>
            <a:ext cx="9144000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3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03AAF64-1874-4B89-982E-FD108B32FA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9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w813@imperial.ac.uk" TargetMode="External"/><Relationship Id="rId2" Type="http://schemas.openxmlformats.org/officeDocument/2006/relationships/hyperlink" Target="https://github.com/central-ldn-data-sci/citygrapher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232" y="2266261"/>
            <a:ext cx="83869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err="1" smtClean="0"/>
              <a:t>Citigrapher</a:t>
            </a:r>
            <a:endParaRPr lang="en-GB" sz="4400" b="1" dirty="0" smtClean="0"/>
          </a:p>
          <a:p>
            <a:pPr algn="ctr"/>
            <a:endParaRPr lang="en-GB" sz="3200" b="1" dirty="0" smtClean="0"/>
          </a:p>
          <a:p>
            <a:pPr algn="ctr"/>
            <a:r>
              <a:rPr lang="en-GB" sz="3200" b="1" dirty="0" smtClean="0"/>
              <a:t>Central London Data Science</a:t>
            </a:r>
          </a:p>
          <a:p>
            <a:pPr algn="ctr"/>
            <a:endParaRPr lang="en-GB" sz="3200" b="1" dirty="0" smtClean="0"/>
          </a:p>
          <a:p>
            <a:pPr algn="ctr"/>
            <a:r>
              <a:rPr lang="en-GB" sz="3200" b="1" dirty="0" smtClean="0"/>
              <a:t>Sponsored by: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8634046" y="6410838"/>
            <a:ext cx="44621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</a:t>
            </a: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03" y="5153754"/>
            <a:ext cx="17811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792A-7899-4C1F-AE59-0E39C89077EC}" type="slidenum">
              <a:rPr lang="en-GB" smtClean="0"/>
              <a:t>10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7" y="332656"/>
            <a:ext cx="8466246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3. Tutorial links and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040" y="1476067"/>
            <a:ext cx="79758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Tutorial Links:</a:t>
            </a:r>
          </a:p>
          <a:p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github.com/central-ldn-data-sci/citigrapher</a:t>
            </a:r>
            <a:endParaRPr lang="en-GB" sz="2000" dirty="0" smtClean="0"/>
          </a:p>
          <a:p>
            <a:pPr lvl="1"/>
            <a:endParaRPr lang="en-GB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Wifi</a:t>
            </a:r>
            <a:r>
              <a:rPr lang="en-GB" sz="2000" dirty="0" smtClean="0"/>
              <a:t>: </a:t>
            </a:r>
          </a:p>
          <a:p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Network</a:t>
            </a:r>
            <a:r>
              <a:rPr lang="en-GB" sz="2000" dirty="0"/>
              <a:t>: </a:t>
            </a:r>
            <a:endParaRPr lang="en-GB" sz="2000" dirty="0" smtClean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GB" sz="2000" dirty="0" smtClean="0"/>
              <a:t>Imperial-WPA </a:t>
            </a:r>
            <a:r>
              <a:rPr lang="en-GB" sz="2000" dirty="0"/>
              <a:t>or </a:t>
            </a:r>
            <a:r>
              <a:rPr lang="en-GB" sz="2000" dirty="0" err="1" smtClean="0"/>
              <a:t>eduroam</a:t>
            </a:r>
            <a:r>
              <a:rPr lang="en-GB" sz="2000" dirty="0" smtClean="0"/>
              <a:t>.</a:t>
            </a:r>
          </a:p>
          <a:p>
            <a:pPr lvl="2"/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Username</a:t>
            </a:r>
            <a:r>
              <a:rPr lang="en-GB" sz="2000" dirty="0"/>
              <a:t>: </a:t>
            </a:r>
            <a:endParaRPr lang="en-GB" sz="2000" dirty="0" smtClean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GB" sz="2000" dirty="0" smtClean="0">
                <a:hlinkClick r:id="rId3"/>
              </a:rPr>
              <a:t>ow813@imperial.ac.uk</a:t>
            </a:r>
            <a:endParaRPr lang="en-GB" sz="2000" dirty="0" smtClean="0"/>
          </a:p>
          <a:p>
            <a:pPr lvl="2"/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Password</a:t>
            </a:r>
            <a:r>
              <a:rPr lang="en-GB" sz="2000" dirty="0"/>
              <a:t>: </a:t>
            </a:r>
            <a:endParaRPr lang="en-GB" sz="2000" dirty="0" smtClean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GB" sz="2000" dirty="0" smtClean="0"/>
              <a:t>M33tup16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7587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96646" y="1106742"/>
            <a:ext cx="2672916" cy="486054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2400" b="1" dirty="0">
                <a:solidFill>
                  <a:schemeClr val="bg1"/>
                </a:solidFill>
                <a:latin typeface="Cambria" pitchFamily="18" charset="0"/>
              </a:rPr>
              <a:t>Introduction</a:t>
            </a:r>
            <a:endParaRPr lang="en-GB" sz="2400" b="1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7" y="332656"/>
            <a:ext cx="5867207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3200" b="1" dirty="0" smtClean="0">
                <a:solidFill>
                  <a:schemeClr val="bg1"/>
                </a:solidFill>
                <a:latin typeface="Cambria" pitchFamily="18" charset="0"/>
              </a:rPr>
              <a:t>Contents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34046" y="6410838"/>
            <a:ext cx="446210" cy="273844"/>
          </a:xfrm>
        </p:spPr>
        <p:txBody>
          <a:bodyPr/>
          <a:lstStyle/>
          <a:p>
            <a:fld id="{55C0792A-7899-4C1F-AE59-0E39C89077EC}" type="slidenum">
              <a:rPr lang="en-GB" smtClean="0"/>
              <a:t>2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60040" y="1476067"/>
            <a:ext cx="7975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1. </a:t>
            </a:r>
            <a:r>
              <a:rPr lang="en-GB" sz="2000" dirty="0" err="1" smtClean="0"/>
              <a:t>Citigrapher</a:t>
            </a:r>
            <a:r>
              <a:rPr lang="en-GB" sz="2000" dirty="0" smtClean="0"/>
              <a:t> overview</a:t>
            </a:r>
          </a:p>
          <a:p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2. </a:t>
            </a:r>
            <a:r>
              <a:rPr lang="en-GB" sz="2000" dirty="0" err="1" smtClean="0"/>
              <a:t>Citigrapher</a:t>
            </a:r>
            <a:r>
              <a:rPr lang="en-GB" sz="2000" dirty="0" smtClean="0"/>
              <a:t> #1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3. Tutorial links and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069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792A-7899-4C1F-AE59-0E39C89077EC}" type="slidenum">
              <a:rPr lang="en-GB" smtClean="0"/>
              <a:t>3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7" y="332656"/>
            <a:ext cx="8012399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1. </a:t>
            </a:r>
            <a:r>
              <a:rPr lang="en-GB" sz="3200" b="1" dirty="0" err="1">
                <a:solidFill>
                  <a:schemeClr val="bg1"/>
                </a:solidFill>
                <a:latin typeface="Cambria" pitchFamily="18" charset="0"/>
              </a:rPr>
              <a:t>Citigrapher</a:t>
            </a: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sz="3200" b="1" dirty="0" smtClean="0">
                <a:solidFill>
                  <a:schemeClr val="bg1"/>
                </a:solidFill>
                <a:latin typeface="Cambria" pitchFamily="18" charset="0"/>
              </a:rPr>
              <a:t>overview</a:t>
            </a:r>
            <a:endParaRPr lang="en-GB" sz="32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040" y="1476067"/>
            <a:ext cx="7975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What </a:t>
            </a:r>
            <a:r>
              <a:rPr lang="en-GB" sz="2000" dirty="0"/>
              <a:t>is it</a:t>
            </a:r>
            <a:r>
              <a:rPr lang="en-GB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Why build it</a:t>
            </a:r>
            <a:r>
              <a:rPr lang="en-GB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How will the </a:t>
            </a:r>
            <a:r>
              <a:rPr lang="en-GB" sz="2000" dirty="0" err="1"/>
              <a:t>citigrapher</a:t>
            </a:r>
            <a:r>
              <a:rPr lang="en-GB" sz="2000" dirty="0"/>
              <a:t> meetups work?</a:t>
            </a:r>
          </a:p>
        </p:txBody>
      </p:sp>
    </p:spTree>
    <p:extLst>
      <p:ext uri="{BB962C8B-B14F-4D97-AF65-F5344CB8AC3E}">
        <p14:creationId xmlns:p14="http://schemas.microsoft.com/office/powerpoint/2010/main" val="29839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792A-7899-4C1F-AE59-0E39C89077EC}" type="slidenum">
              <a:rPr lang="en-GB" smtClean="0"/>
              <a:t>4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7" y="332656"/>
            <a:ext cx="8012399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1. </a:t>
            </a:r>
            <a:r>
              <a:rPr lang="en-GB" sz="3200" b="1" dirty="0" err="1">
                <a:solidFill>
                  <a:schemeClr val="bg1"/>
                </a:solidFill>
                <a:latin typeface="Cambria" pitchFamily="18" charset="0"/>
              </a:rPr>
              <a:t>Citigrapher</a:t>
            </a: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sz="3200" b="1" dirty="0" smtClean="0">
                <a:solidFill>
                  <a:schemeClr val="bg1"/>
                </a:solidFill>
                <a:latin typeface="Cambria" pitchFamily="18" charset="0"/>
              </a:rPr>
              <a:t>overview</a:t>
            </a:r>
            <a:endParaRPr lang="en-GB" sz="32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7" y="1502082"/>
            <a:ext cx="8665828" cy="4332914"/>
          </a:xfrm>
          <a:prstGeom prst="rect">
            <a:avLst/>
          </a:prstGeom>
        </p:spPr>
      </p:pic>
      <p:pic>
        <p:nvPicPr>
          <p:cNvPr id="4098" name="Picture 2" descr="Image result for pin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9" y="1954635"/>
            <a:ext cx="32093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in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23" y="3078760"/>
            <a:ext cx="32093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pin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25" y="2116590"/>
            <a:ext cx="32093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pin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50" y="5176925"/>
            <a:ext cx="32093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pin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20" y="4188903"/>
            <a:ext cx="32093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pin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95" y="3312094"/>
            <a:ext cx="32093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pin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85" y="3195312"/>
            <a:ext cx="32093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pin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25" y="3530832"/>
            <a:ext cx="32093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947268" y="2970119"/>
            <a:ext cx="1301965" cy="1685452"/>
            <a:chOff x="6947268" y="2970119"/>
            <a:chExt cx="1301965" cy="1685452"/>
          </a:xfrm>
        </p:grpSpPr>
        <p:pic>
          <p:nvPicPr>
            <p:cNvPr id="4104" name="Picture 8" descr="Image result for pint glass outline clip art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268" y="2970119"/>
              <a:ext cx="1301965" cy="1685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16259" y="3256334"/>
              <a:ext cx="563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b="1" dirty="0" smtClean="0">
                  <a:solidFill>
                    <a:srgbClr val="FF9900"/>
                  </a:solidFill>
                </a:rPr>
                <a:t>?</a:t>
              </a:r>
              <a:endParaRPr lang="en-GB" sz="6000" b="1" dirty="0">
                <a:solidFill>
                  <a:srgbClr val="FF99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4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-0.075 -0.06158 C -0.0908 -0.07546 -0.11423 -0.08287 -0.13871 -0.08287 C -0.16666 -0.08287 -0.18889 -0.07546 -0.20468 -0.06158 L -0.27951 1.85185E-6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6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549" t="29257" r="4955" b="29257"/>
          <a:stretch/>
        </p:blipFill>
        <p:spPr>
          <a:xfrm>
            <a:off x="-1206500" y="1287044"/>
            <a:ext cx="11854790" cy="49542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792A-7899-4C1F-AE59-0E39C89077EC}" type="slidenum">
              <a:rPr lang="en-GB" smtClean="0"/>
              <a:t>5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7" y="332656"/>
            <a:ext cx="8012399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1. </a:t>
            </a:r>
            <a:r>
              <a:rPr lang="en-GB" sz="3200" b="1" dirty="0" err="1">
                <a:solidFill>
                  <a:schemeClr val="bg1"/>
                </a:solidFill>
                <a:latin typeface="Cambria" pitchFamily="18" charset="0"/>
              </a:rPr>
              <a:t>Citigrapher</a:t>
            </a: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sz="3200" b="1" dirty="0" smtClean="0">
                <a:solidFill>
                  <a:schemeClr val="bg1"/>
                </a:solidFill>
                <a:latin typeface="Cambria" pitchFamily="18" charset="0"/>
              </a:rPr>
              <a:t>overview</a:t>
            </a:r>
            <a:endParaRPr lang="en-GB" sz="32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269" y="2116590"/>
            <a:ext cx="4087816" cy="3349203"/>
            <a:chOff x="1318269" y="2116590"/>
            <a:chExt cx="4087816" cy="3349203"/>
          </a:xfrm>
        </p:grpSpPr>
        <p:pic>
          <p:nvPicPr>
            <p:cNvPr id="4098" name="Picture 2" descr="Image result for pin clip 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269" y="2583258"/>
              <a:ext cx="320930" cy="466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pin clip 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923" y="3164824"/>
              <a:ext cx="320930" cy="466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pin clip 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25" y="2116590"/>
              <a:ext cx="320930" cy="466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pin clip 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020" y="4999125"/>
              <a:ext cx="320930" cy="466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pin clip 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015" y="4339858"/>
              <a:ext cx="320930" cy="466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pin clip 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895" y="3312094"/>
              <a:ext cx="320930" cy="466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pin clip 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155" y="3228224"/>
              <a:ext cx="320930" cy="466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pin clip 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25" y="3530832"/>
              <a:ext cx="320930" cy="466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06500" y="1314152"/>
            <a:ext cx="11787548" cy="49271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33316" y="1287044"/>
            <a:ext cx="1171436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792A-7899-4C1F-AE59-0E39C89077EC}" type="slidenum">
              <a:rPr lang="en-GB" smtClean="0"/>
              <a:t>6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7" y="332656"/>
            <a:ext cx="8012399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1. </a:t>
            </a:r>
            <a:r>
              <a:rPr lang="en-GB" sz="3200" b="1" dirty="0" err="1">
                <a:solidFill>
                  <a:schemeClr val="bg1"/>
                </a:solidFill>
                <a:latin typeface="Cambria" pitchFamily="18" charset="0"/>
              </a:rPr>
              <a:t>Citigrapher</a:t>
            </a: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sz="3200" b="1" dirty="0" smtClean="0">
                <a:solidFill>
                  <a:schemeClr val="bg1"/>
                </a:solidFill>
                <a:latin typeface="Cambria" pitchFamily="18" charset="0"/>
              </a:rPr>
              <a:t>overview</a:t>
            </a:r>
            <a:endParaRPr lang="en-GB" sz="32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3316" y="1220267"/>
            <a:ext cx="11714364" cy="48965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67225" y="1305458"/>
            <a:ext cx="4430185" cy="472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What were you looking for? Pub? Restaurant? Gig?</a:t>
            </a:r>
          </a:p>
          <a:p>
            <a:endParaRPr lang="en-GB" dirty="0" smtClean="0"/>
          </a:p>
          <a:p>
            <a:r>
              <a:rPr lang="en-GB" dirty="0" smtClean="0"/>
              <a:t>… Pub …</a:t>
            </a:r>
          </a:p>
          <a:p>
            <a:endParaRPr lang="en-GB" dirty="0" smtClean="0"/>
          </a:p>
          <a:p>
            <a:r>
              <a:rPr lang="en-GB" dirty="0" smtClean="0"/>
              <a:t>1. Recommended Pub: </a:t>
            </a:r>
          </a:p>
          <a:p>
            <a:r>
              <a:rPr lang="en-GB" dirty="0" smtClean="0"/>
              <a:t>John Snow, Soho </a:t>
            </a:r>
          </a:p>
          <a:p>
            <a:r>
              <a:rPr lang="en-GB" dirty="0" smtClean="0"/>
              <a:t>Route:</a:t>
            </a:r>
          </a:p>
          <a:p>
            <a:r>
              <a:rPr lang="en-GB" dirty="0" smtClean="0"/>
              <a:t>Out: Paddington to Oxford Circus via …</a:t>
            </a:r>
          </a:p>
          <a:p>
            <a:r>
              <a:rPr lang="en-GB" dirty="0" smtClean="0"/>
              <a:t>Return: Oxford Circus to Kilburn via …</a:t>
            </a:r>
          </a:p>
          <a:p>
            <a:endParaRPr lang="en-GB" dirty="0" smtClean="0"/>
          </a:p>
          <a:p>
            <a:r>
              <a:rPr lang="en-GB" dirty="0" smtClean="0"/>
              <a:t>2. Recommended </a:t>
            </a:r>
            <a:r>
              <a:rPr lang="en-GB" dirty="0"/>
              <a:t>Pub: </a:t>
            </a:r>
          </a:p>
          <a:p>
            <a:r>
              <a:rPr lang="en-GB" dirty="0" smtClean="0"/>
              <a:t>Monkey Puzzle, Sussex Gardens</a:t>
            </a:r>
            <a:endParaRPr lang="en-GB" dirty="0"/>
          </a:p>
          <a:p>
            <a:r>
              <a:rPr lang="en-GB" dirty="0"/>
              <a:t>Route:</a:t>
            </a:r>
          </a:p>
          <a:p>
            <a:r>
              <a:rPr lang="en-GB" dirty="0"/>
              <a:t>Out: </a:t>
            </a:r>
            <a:r>
              <a:rPr lang="en-GB" dirty="0" smtClean="0"/>
              <a:t>Edgeware Road to Paddington via </a:t>
            </a:r>
            <a:r>
              <a:rPr lang="en-GB" dirty="0"/>
              <a:t>…</a:t>
            </a:r>
          </a:p>
          <a:p>
            <a:r>
              <a:rPr lang="en-GB" dirty="0"/>
              <a:t>Return: </a:t>
            </a:r>
            <a:r>
              <a:rPr lang="en-GB" dirty="0" smtClean="0"/>
              <a:t>Paddington to Kilburn via </a:t>
            </a:r>
            <a:r>
              <a:rPr lang="en-GB" dirty="0"/>
              <a:t>…</a:t>
            </a:r>
          </a:p>
          <a:p>
            <a:endParaRPr lang="en-GB" dirty="0"/>
          </a:p>
        </p:txBody>
      </p:sp>
      <p:sp>
        <p:nvSpPr>
          <p:cNvPr id="6" name="5-Point Star 5"/>
          <p:cNvSpPr/>
          <p:nvPr/>
        </p:nvSpPr>
        <p:spPr>
          <a:xfrm rot="20187278">
            <a:off x="3166322" y="3875230"/>
            <a:ext cx="447820" cy="40294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5-Point Star 18"/>
          <p:cNvSpPr/>
          <p:nvPr/>
        </p:nvSpPr>
        <p:spPr>
          <a:xfrm rot="20187278">
            <a:off x="3820066" y="2849144"/>
            <a:ext cx="447820" cy="40294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792A-7899-4C1F-AE59-0E39C89077EC}" type="slidenum">
              <a:rPr lang="en-GB" smtClean="0"/>
              <a:t>7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7" y="332656"/>
            <a:ext cx="8012399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1. </a:t>
            </a:r>
            <a:r>
              <a:rPr lang="en-GB" sz="3200" b="1" dirty="0" err="1">
                <a:solidFill>
                  <a:schemeClr val="bg1"/>
                </a:solidFill>
                <a:latin typeface="Cambria" pitchFamily="18" charset="0"/>
              </a:rPr>
              <a:t>Citigrapher</a:t>
            </a: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sz="3200" b="1" dirty="0" smtClean="0">
                <a:solidFill>
                  <a:schemeClr val="bg1"/>
                </a:solidFill>
                <a:latin typeface="Cambria" pitchFamily="18" charset="0"/>
              </a:rPr>
              <a:t>overview</a:t>
            </a:r>
            <a:endParaRPr lang="en-GB" sz="32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040" y="1476067"/>
            <a:ext cx="79758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Why build it</a:t>
            </a:r>
            <a:r>
              <a:rPr lang="en-GB" sz="2000" dirty="0" smtClean="0"/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Annoyed with my friends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Was surprised to not find something like this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Learn some skills while doing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Great meetup project idea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How will the </a:t>
            </a:r>
            <a:r>
              <a:rPr lang="en-GB" sz="2000" dirty="0" err="1"/>
              <a:t>citigrapher</a:t>
            </a:r>
            <a:r>
              <a:rPr lang="en-GB" sz="2000" dirty="0"/>
              <a:t> meetups work</a:t>
            </a:r>
            <a:r>
              <a:rPr lang="en-GB" sz="2000" dirty="0" smtClean="0"/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Different section of the tool each week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Small, easy task with simple goal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More opportunity to help different abilities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Possibility for extension of each task to be more complicated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Work for about 90 mins and then have pizza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22850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792A-7899-4C1F-AE59-0E39C89077EC}" type="slidenum">
              <a:rPr lang="en-GB" smtClean="0"/>
              <a:t>8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7" y="332656"/>
            <a:ext cx="8012399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1. </a:t>
            </a:r>
            <a:r>
              <a:rPr lang="en-GB" sz="3200" b="1" dirty="0" err="1">
                <a:solidFill>
                  <a:schemeClr val="bg1"/>
                </a:solidFill>
                <a:latin typeface="Cambria" pitchFamily="18" charset="0"/>
              </a:rPr>
              <a:t>Citigrapher</a:t>
            </a: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GB" sz="3200" b="1" dirty="0" smtClean="0">
                <a:solidFill>
                  <a:schemeClr val="bg1"/>
                </a:solidFill>
                <a:latin typeface="Cambria" pitchFamily="18" charset="0"/>
              </a:rPr>
              <a:t>overview</a:t>
            </a:r>
            <a:endParaRPr lang="en-GB" sz="32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040" y="1476067"/>
            <a:ext cx="79758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Future </a:t>
            </a:r>
            <a:r>
              <a:rPr lang="en-GB" sz="2000" dirty="0" err="1" smtClean="0"/>
              <a:t>citigrapher</a:t>
            </a:r>
            <a:r>
              <a:rPr lang="en-GB" sz="2000" dirty="0" smtClean="0"/>
              <a:t> meetups:</a:t>
            </a:r>
          </a:p>
          <a:p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/>
              <a:t>igraph</a:t>
            </a:r>
            <a:r>
              <a:rPr lang="en-GB" sz="2000" dirty="0" smtClean="0"/>
              <a:t> / network interaction</a:t>
            </a:r>
            <a:endParaRPr lang="en-GB" sz="2000" dirty="0"/>
          </a:p>
          <a:p>
            <a:r>
              <a:rPr lang="en-GB" sz="2000" dirty="0" smtClean="0"/>
              <a:t>	- </a:t>
            </a:r>
            <a:r>
              <a:rPr lang="en-GB" sz="2000" dirty="0"/>
              <a:t>Given an </a:t>
            </a:r>
            <a:r>
              <a:rPr lang="en-GB" sz="2000" dirty="0" err="1"/>
              <a:t>igraph</a:t>
            </a:r>
            <a:r>
              <a:rPr lang="en-GB" sz="2000" dirty="0"/>
              <a:t>, and set of nodes of interest, find </a:t>
            </a:r>
            <a:r>
              <a:rPr lang="en-GB" sz="2000" dirty="0" smtClean="0"/>
              <a:t>minimum 	spanning optimum route and location.</a:t>
            </a:r>
          </a:p>
          <a:p>
            <a:endParaRPr lang="en-GB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 smtClean="0"/>
              <a:t>End </a:t>
            </a:r>
            <a:r>
              <a:rPr lang="en-GB" sz="2000" dirty="0"/>
              <a:t>destination querying:</a:t>
            </a:r>
          </a:p>
          <a:p>
            <a:r>
              <a:rPr lang="en-GB" sz="2000" dirty="0"/>
              <a:t>	- Given location/tube stop of choice, where </a:t>
            </a:r>
            <a:r>
              <a:rPr lang="en-GB" sz="2000" dirty="0" smtClean="0"/>
              <a:t>next?</a:t>
            </a:r>
            <a:endParaRPr lang="en-GB" sz="2000" dirty="0"/>
          </a:p>
          <a:p>
            <a:r>
              <a:rPr lang="en-GB" sz="2000" dirty="0"/>
              <a:t>	- User input for destination of choice (restaurant, pub, &gt;4</a:t>
            </a:r>
            <a:r>
              <a:rPr lang="en-GB" sz="2000" dirty="0" smtClean="0"/>
              <a:t>* google)</a:t>
            </a:r>
            <a:endParaRPr lang="en-GB" sz="2000" dirty="0"/>
          </a:p>
          <a:p>
            <a:r>
              <a:rPr lang="en-GB" sz="2000" dirty="0"/>
              <a:t>	- Queries and sorts for user </a:t>
            </a:r>
            <a:r>
              <a:rPr lang="en-GB" sz="2000" dirty="0" smtClean="0"/>
              <a:t>consideration</a:t>
            </a:r>
          </a:p>
          <a:p>
            <a:endParaRPr lang="en-GB" sz="2000" dirty="0"/>
          </a:p>
          <a:p>
            <a:r>
              <a:rPr lang="en-GB" sz="2000" dirty="0" smtClean="0"/>
              <a:t>3. &amp; 4. Wrapping </a:t>
            </a:r>
            <a:r>
              <a:rPr lang="en-GB" sz="2000" dirty="0"/>
              <a:t>the whole thing together</a:t>
            </a:r>
          </a:p>
          <a:p>
            <a:r>
              <a:rPr lang="en-GB" sz="2000" dirty="0"/>
              <a:t>	- R package development and shiny </a:t>
            </a:r>
            <a:r>
              <a:rPr lang="en-GB" sz="2000" dirty="0" smtClean="0"/>
              <a:t>development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- Possibly chrome extension</a:t>
            </a:r>
            <a:endParaRPr lang="en-GB" sz="2000" dirty="0"/>
          </a:p>
          <a:p>
            <a:endParaRPr lang="en-GB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51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792A-7899-4C1F-AE59-0E39C89077EC}" type="slidenum">
              <a:rPr lang="en-GB" smtClean="0"/>
              <a:t>9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7" y="332656"/>
            <a:ext cx="8012399" cy="6480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2. </a:t>
            </a:r>
            <a:r>
              <a:rPr lang="en-GB" sz="3200" b="1" dirty="0" err="1">
                <a:solidFill>
                  <a:schemeClr val="bg1"/>
                </a:solidFill>
                <a:latin typeface="Cambria" pitchFamily="18" charset="0"/>
              </a:rPr>
              <a:t>Citigrapher</a:t>
            </a:r>
            <a:r>
              <a:rPr lang="en-GB" sz="3200" b="1" dirty="0">
                <a:solidFill>
                  <a:schemeClr val="bg1"/>
                </a:solidFill>
                <a:latin typeface="Cambria" pitchFamily="18" charset="0"/>
              </a:rPr>
              <a:t> #1 </a:t>
            </a:r>
            <a:r>
              <a:rPr lang="en-GB" sz="3200" b="1" dirty="0" smtClean="0">
                <a:solidFill>
                  <a:schemeClr val="bg1"/>
                </a:solidFill>
                <a:latin typeface="Cambria" pitchFamily="18" charset="0"/>
              </a:rPr>
              <a:t>overview</a:t>
            </a:r>
            <a:endParaRPr lang="en-GB" sz="32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7" y="1492543"/>
            <a:ext cx="79758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Request user input </a:t>
            </a:r>
            <a:r>
              <a:rPr lang="en-GB" sz="2000" dirty="0" smtClean="0"/>
              <a:t>locations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Function that asks user for an input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Query google maps to locate nearest tube </a:t>
            </a:r>
            <a:r>
              <a:rPr lang="en-GB" sz="2000" dirty="0" smtClean="0"/>
              <a:t>stops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Function that uses crow fly distances to isolate 5 closest </a:t>
            </a:r>
            <a:r>
              <a:rPr lang="en-GB" sz="2000" dirty="0" smtClean="0"/>
              <a:t>tubes</a:t>
            </a:r>
            <a:endParaRPr lang="en-GB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Function  </a:t>
            </a:r>
            <a:r>
              <a:rPr lang="en-GB" sz="2000" dirty="0" smtClean="0"/>
              <a:t>to query google maps for walking distances from a -&gt; </a:t>
            </a:r>
            <a:r>
              <a:rPr lang="en-GB" sz="2000" dirty="0" smtClean="0"/>
              <a:t>b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Store output for future </a:t>
            </a:r>
            <a:r>
              <a:rPr lang="en-GB" sz="2000" dirty="0" smtClean="0"/>
              <a:t>sessions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Function that takes output and saves it </a:t>
            </a:r>
            <a:r>
              <a:rPr lang="en-GB" sz="2000" dirty="0" smtClean="0"/>
              <a:t>for future use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886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20568</TotalTime>
  <Words>315</Words>
  <Application>Microsoft Office PowerPoint</Application>
  <PresentationFormat>On-screen Show (4:3)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OJ</dc:creator>
  <cp:lastModifiedBy>Oliver Watson</cp:lastModifiedBy>
  <cp:revision>191</cp:revision>
  <dcterms:created xsi:type="dcterms:W3CDTF">2015-01-31T15:56:40Z</dcterms:created>
  <dcterms:modified xsi:type="dcterms:W3CDTF">2017-03-02T15:00:05Z</dcterms:modified>
</cp:coreProperties>
</file>