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4132d8ba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4132d8ba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4132d8b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4132d8b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4132d8ba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4132d8ba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132d8b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132d8b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132d8b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132d8b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132d8ba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132d8ba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132d8ba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132d8ba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132d8b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4132d8b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132d8ba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132d8ba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4132d8b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4132d8ba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132d8ba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132d8ba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ngdols-room.tistory.com/5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Numpy와 SciPy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수학 및 과학 연산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난수 행렬 만들기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np.random.seed()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print( np.random.rand (4, 5) )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6275"/>
            <a:ext cx="4159650" cy="1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np.random.seed()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print( np.random.rand (4) )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3126263"/>
            <a:ext cx="4260300" cy="10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난수로 배열만들기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# np.arange(10)에서 샘플 세 개를 추출한 1차원 배열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print( np.random.choice( 10, 3 )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# np.arange(20)에서 샘플을 추출해 (2, 3)의 2차원 배열 생성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print( np.random.choice( 20, ( 2, 3 ) 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값 이상 끝 값 미만의 난수 생성 배열만들기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623400" y="1123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print( np.random.randint( 2, size=5 ) ) # 0≤난수&lt;2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print( np.random.randint( 2, 4, size=5 ) ) # 2≤난수&lt;4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print( np.random.randint( 1, 5, size=( 2, 3 ) ) ) # 1≤난수&lt;5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Numpy와 SciPy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01600" lvl="0" indent="-342900" algn="l" rtl="0">
              <a:lnSpc>
                <a:spcPct val="18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파이썬은 행렬이나 배열에 대한 수학 연산을 제공하지 않음.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marR="1016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 과학적 프로그래밍을 위한 라이브러리인 NumPy와 SciPy가 필요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marR="1016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NumPy는 행렬이나 배열 연산과 관련된 기능을 쉽고 빠르게 처리할 수 있어 수학 및 과학 연산에 많이 애용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marR="1016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SciPy는 NumPy를 기반으로 만들어졌으며, 적분 및 미분 방정식과 포트폴리오 최적화를 위해 꼭 필요한 모듈 제공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marR="101600" lvl="0" indent="-3429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NumPy는 1995년, SciPy는 2001년 무렵에 공개됐는데, 모두 트래비스 올리펀트</a:t>
            </a:r>
            <a:r>
              <a:rPr lang="ko" sz="950">
                <a:solidFill>
                  <a:srgbClr val="6E6E6E"/>
                </a:solidFill>
                <a:highlight>
                  <a:srgbClr val="FFFFFF"/>
                </a:highlight>
              </a:rPr>
              <a:t>(Travis Oliphant)</a:t>
            </a: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가 개발을 주도 </a:t>
            </a:r>
            <a:b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</a:b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트래비스 올리펀트 : 미국의 데이터 사이언티스트이자 파이썬계에서 유명한 아나콘다</a:t>
            </a:r>
            <a:r>
              <a:rPr lang="ko" sz="950">
                <a:solidFill>
                  <a:srgbClr val="6E6E6E"/>
                </a:solidFill>
                <a:highlight>
                  <a:srgbClr val="FFFFFF"/>
                </a:highlight>
              </a:rPr>
              <a:t>(Anaconda)</a:t>
            </a:r>
            <a:r>
              <a:rPr lang="ko" sz="1200">
                <a:solidFill>
                  <a:srgbClr val="424242"/>
                </a:solidFill>
                <a:highlight>
                  <a:srgbClr val="FFFFFF"/>
                </a:highlight>
              </a:rPr>
              <a:t>의 창립자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배열과 행렬만들기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리스트를 먼저 만들고 array 함수를 이용해 배열만들기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import numpy as np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vec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[ 1, 2, 3, 4 ] </a:t>
            </a:r>
            <a:r>
              <a:rPr lang="ko" sz="900">
                <a:solidFill>
                  <a:srgbClr val="6E6E6E"/>
                </a:solidFill>
              </a:rPr>
              <a:t># 네 개의 원소를 가진 리스트 vec를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vecA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np.array( vec ) </a:t>
            </a:r>
            <a:r>
              <a:rPr lang="ko" sz="900">
                <a:solidFill>
                  <a:srgbClr val="6E6E6E"/>
                </a:solidFill>
              </a:rPr>
              <a:t># 리스트를 배열로 바꾼다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vecA 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array 함수로 행렬만들기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안쪽의 리스트가 행을 의미, 콤마로 열을 구분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import numpy as np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vec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[ 1, 2, 3, 4 ] </a:t>
            </a:r>
            <a:r>
              <a:rPr lang="ko" sz="900">
                <a:solidFill>
                  <a:srgbClr val="6E6E6E"/>
                </a:solidFill>
              </a:rPr>
              <a:t># 네 개의 원소를 가진 리스트 vec를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vecA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np.array( vec ) </a:t>
            </a:r>
            <a:r>
              <a:rPr lang="ko" sz="900">
                <a:solidFill>
                  <a:srgbClr val="6E6E6E"/>
                </a:solidFill>
              </a:rPr>
              <a:t># 리스트를 배열로 바꾼다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print( vecA 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구성요소가 동일한 행렬만들기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zeros 함수 사용, 구성요소가 모두 0인 행렬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import numpy as np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zeros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np.zeros( ( 2, 2 ) ) </a:t>
            </a:r>
            <a:r>
              <a:rPr lang="ko" sz="900">
                <a:solidFill>
                  <a:srgbClr val="6E6E6E"/>
                </a:solidFill>
              </a:rPr>
              <a:t># 원소가 모두 0인 2x2 행렬을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print( zeros 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ones 함수 사용, 구성요소가 모두 1인 행렬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import numpy as np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ones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np.ones( ( 2, 3 ) ) </a:t>
            </a:r>
            <a:r>
              <a:rPr lang="ko" sz="900">
                <a:solidFill>
                  <a:srgbClr val="6E6E6E"/>
                </a:solidFill>
              </a:rPr>
              <a:t># 원소가 모두 1인 2x3 행렬을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print( ones )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 함수와 eye 함수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ko" sz="900"/>
              <a:t>full 함수는 지정한 행렬의 차원으로 지정한 값을 채움</a:t>
            </a:r>
            <a:endParaRPr sz="900"/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import numpy as np</a:t>
            </a:r>
            <a:endParaRPr sz="900"/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fives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np.full( (2, 3), 5 ) </a:t>
            </a:r>
            <a:r>
              <a:rPr lang="ko" sz="900">
                <a:solidFill>
                  <a:srgbClr val="6E6E6E"/>
                </a:solidFill>
              </a:rPr>
              <a:t># 원소가 모두 5인 2x3 행렬을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print( fives )</a:t>
            </a:r>
            <a:endParaRPr sz="9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857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ko" sz="900"/>
              <a:t>eye 함수는 지정한 크기의 대각행렬을 만듬</a:t>
            </a:r>
            <a:endParaRPr sz="900"/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import numpy as np</a:t>
            </a:r>
            <a:endParaRPr sz="900"/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eye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np.eye( 3 ) </a:t>
            </a:r>
            <a:r>
              <a:rPr lang="ko" sz="900">
                <a:solidFill>
                  <a:srgbClr val="6E6E6E"/>
                </a:solidFill>
              </a:rPr>
              <a:t># 대각선상의 원소가 모두 1인 3x3 행렬을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eye 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reshape 함수로 행렬 만들기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import numpy as np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re </a:t>
            </a:r>
            <a:r>
              <a:rPr lang="ko" sz="900">
                <a:solidFill>
                  <a:srgbClr val="979797"/>
                </a:solidFill>
              </a:rPr>
              <a:t>=</a:t>
            </a:r>
            <a:r>
              <a:rPr lang="ko" sz="900">
                <a:solidFill>
                  <a:schemeClr val="dk1"/>
                </a:solidFill>
              </a:rPr>
              <a:t> np.array( range(20) ).reshape( (4, 5) ) </a:t>
            </a:r>
            <a:r>
              <a:rPr lang="ko" sz="900">
                <a:solidFill>
                  <a:srgbClr val="6E6E6E"/>
                </a:solidFill>
              </a:rPr>
              <a:t># 20개의 리스트를 만들어 4x5의 2차원 행렬을 만든다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print( re )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2266150"/>
            <a:ext cx="2346600" cy="1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배열과 행렬의 속성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print(re.dtype) # 데이터타입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print(re.shape) # 행 / 열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print(re.ndim) # 차원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900"/>
              <a:t>참고자료 : </a:t>
            </a:r>
            <a:r>
              <a:rPr lang="ko" sz="900" u="sng">
                <a:solidFill>
                  <a:schemeClr val="hlink"/>
                </a:solidFill>
                <a:hlinkClick r:id="rId3"/>
              </a:rPr>
              <a:t>NumPy의 데이터 타입(자료형), 관련된 함수 - NumPy(2) :: EG공간 (tistory.com)</a:t>
            </a:r>
            <a:endParaRPr sz="9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75" y="2241550"/>
            <a:ext cx="1238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연산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re*2+1 )    # 2를 곱한 후 1을 더하는 연산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re+re )   # 두 array 객체 더하기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re-re)   # 두 array 객체 빼기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print( 1/re)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print( re**2 )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print( re%2 )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인덱싱 / 슬라이싱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print( re[0], re[1], re[2], re[3] )   # 배열의 각 인덱스 값을 출력한다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print( re[0,0], re[0,1], re[0,2] )      # 2차원 배열이라면 행과 열 인덱스로 출력한다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print( re[1,0], re[1,1], re[1,2] 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print( re[-1, -1])  # -를 역방향으로 사용해서 인덱싱도 가능하다.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                      # 인덱스를 벗어나면 에러가 발생한다.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print( re[0][0], re[-4][-5])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print( re[0][1:5])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화면 슬라이드 쇼(16:9)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Numpy와 SciPy</vt:lpstr>
      <vt:lpstr>Numpy와 SciPy</vt:lpstr>
      <vt:lpstr>배열과 행렬만들기</vt:lpstr>
      <vt:lpstr>구성요소가 동일한 행렬만들기</vt:lpstr>
      <vt:lpstr>full 함수와 eye 함수</vt:lpstr>
      <vt:lpstr>reshape 함수로 행렬 만들기</vt:lpstr>
      <vt:lpstr>배열과 행렬의 속성</vt:lpstr>
      <vt:lpstr>연산</vt:lpstr>
      <vt:lpstr>인덱싱 / 슬라이싱</vt:lpstr>
      <vt:lpstr>난수 행렬 만들기</vt:lpstr>
      <vt:lpstr>난수로 배열만들기</vt:lpstr>
      <vt:lpstr>시작 값 이상 끝 값 미만의 난수 생성 배열만들기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Numpy와 SciPy</dc:title>
  <cp:lastModifiedBy>KB</cp:lastModifiedBy>
  <cp:revision>1</cp:revision>
  <dcterms:modified xsi:type="dcterms:W3CDTF">2021-04-22T02:48:13Z</dcterms:modified>
</cp:coreProperties>
</file>