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132d8ba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132d8ba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132d8b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132d8ba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4132d8ba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4132d8ba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132d8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132d8b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132d8ba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132d8ba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132d8ba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132d8ba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132d8ba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132d8ba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50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132d8ba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132d8ba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6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132d8ba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132d8ba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20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4132d8b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4132d8b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132d8ba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132d8ba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Pandas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 담당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쿼리하기 </a:t>
            </a:r>
            <a:r>
              <a:rPr lang="en-US" altLang="ko-KR" dirty="0" smtClean="0"/>
              <a:t>: query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900" dirty="0" smtClean="0">
                <a:solidFill>
                  <a:schemeClr val="dk1"/>
                </a:solidFill>
              </a:rPr>
              <a:t>데이터 프레임의 특정 컬럼에 대한 쿼리 수행</a:t>
            </a:r>
            <a:endParaRPr lang="en-US" altLang="ko-KR" sz="900" dirty="0" smtClean="0">
              <a:solidFill>
                <a:schemeClr val="dk1"/>
              </a:solidFill>
            </a:endParaRPr>
          </a:p>
          <a:p>
            <a:pPr marL="171450" lvl="0" indent="-171450">
              <a:buClr>
                <a:schemeClr val="dk1"/>
              </a:buClr>
              <a:buSzPts val="1100"/>
              <a:buFontTx/>
              <a:buChar char="-"/>
            </a:pPr>
            <a:r>
              <a:rPr lang="en-US" sz="900" dirty="0" smtClean="0">
                <a:solidFill>
                  <a:schemeClr val="dk1"/>
                </a:solidFill>
              </a:rPr>
              <a:t>df4</a:t>
            </a:r>
            <a:r>
              <a:rPr lang="ko-KR" altLang="en-US" sz="900" dirty="0" smtClean="0">
                <a:solidFill>
                  <a:schemeClr val="dk1"/>
                </a:solidFill>
              </a:rPr>
              <a:t>의 </a:t>
            </a:r>
            <a:r>
              <a:rPr lang="en-US" altLang="ko-KR" sz="900" dirty="0" smtClean="0">
                <a:solidFill>
                  <a:schemeClr val="dk1"/>
                </a:solidFill>
              </a:rPr>
              <a:t>value </a:t>
            </a:r>
            <a:r>
              <a:rPr lang="ko-KR" altLang="en-US" sz="900" dirty="0" smtClean="0">
                <a:solidFill>
                  <a:schemeClr val="dk1"/>
                </a:solidFill>
              </a:rPr>
              <a:t>컬럼에서 </a:t>
            </a:r>
            <a:r>
              <a:rPr lang="en-US" altLang="ko-KR" sz="900" dirty="0" smtClean="0">
                <a:solidFill>
                  <a:schemeClr val="dk1"/>
                </a:solidFill>
              </a:rPr>
              <a:t>50</a:t>
            </a:r>
            <a:r>
              <a:rPr lang="ko-KR" altLang="en-US" sz="900" dirty="0" smtClean="0">
                <a:solidFill>
                  <a:schemeClr val="dk1"/>
                </a:solidFill>
              </a:rPr>
              <a:t>보다 큰 값을 가진 행만 출력하려면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query </a:t>
            </a:r>
            <a:r>
              <a:rPr lang="ko-KR" altLang="en-US" sz="900" dirty="0" smtClean="0">
                <a:solidFill>
                  <a:schemeClr val="dk1"/>
                </a:solidFill>
              </a:rPr>
              <a:t>함수에 조건을 지정하면 된다</a:t>
            </a:r>
            <a:r>
              <a:rPr lang="en-US" altLang="ko-KR" sz="900" dirty="0" smtClean="0">
                <a:solidFill>
                  <a:schemeClr val="dk1"/>
                </a:solidFill>
              </a:rPr>
              <a:t>.</a:t>
            </a:r>
            <a:endParaRPr lang="en-US" sz="900" dirty="0" smtClean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900" dirty="0" smtClean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df4.query</a:t>
            </a:r>
            <a:r>
              <a:rPr lang="en-US" sz="900" dirty="0">
                <a:solidFill>
                  <a:schemeClr val="dk1"/>
                </a:solidFill>
              </a:rPr>
              <a:t>( 'value&gt;50' )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8" y="2016890"/>
            <a:ext cx="1295581" cy="2200582"/>
          </a:xfrm>
          <a:prstGeom prst="rect">
            <a:avLst/>
          </a:prstGeom>
        </p:spPr>
      </p:pic>
      <p:sp>
        <p:nvSpPr>
          <p:cNvPr id="5" name="Google Shape;102;p20"/>
          <p:cNvSpPr txBox="1">
            <a:spLocks/>
          </p:cNvSpPr>
          <p:nvPr/>
        </p:nvSpPr>
        <p:spPr>
          <a:xfrm>
            <a:off x="4518888" y="1152475"/>
            <a:ext cx="4107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900" dirty="0" smtClean="0">
                <a:solidFill>
                  <a:schemeClr val="dk1"/>
                </a:solidFill>
              </a:rPr>
              <a:t>데이터 프레임의 특정 컬럼에 대한 쿼리 수행</a:t>
            </a:r>
          </a:p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900" dirty="0" smtClean="0">
                <a:solidFill>
                  <a:schemeClr val="dk1"/>
                </a:solidFill>
              </a:rPr>
              <a:t>df4</a:t>
            </a:r>
            <a:r>
              <a:rPr lang="ko-KR" altLang="en-US" sz="900" dirty="0" smtClean="0">
                <a:solidFill>
                  <a:schemeClr val="dk1"/>
                </a:solidFill>
              </a:rPr>
              <a:t>의 </a:t>
            </a:r>
            <a:r>
              <a:rPr lang="en-US" altLang="ko-KR" sz="900" dirty="0" smtClean="0">
                <a:solidFill>
                  <a:schemeClr val="dk1"/>
                </a:solidFill>
              </a:rPr>
              <a:t>value </a:t>
            </a:r>
            <a:r>
              <a:rPr lang="ko-KR" altLang="en-US" sz="900" dirty="0" smtClean="0">
                <a:solidFill>
                  <a:schemeClr val="dk1"/>
                </a:solidFill>
              </a:rPr>
              <a:t>컬럼에서 </a:t>
            </a:r>
            <a:r>
              <a:rPr lang="en-US" altLang="ko-KR" sz="900" dirty="0" smtClean="0">
                <a:solidFill>
                  <a:schemeClr val="dk1"/>
                </a:solidFill>
              </a:rPr>
              <a:t>50</a:t>
            </a:r>
            <a:r>
              <a:rPr lang="ko-KR" altLang="en-US" sz="900" dirty="0" smtClean="0">
                <a:solidFill>
                  <a:schemeClr val="dk1"/>
                </a:solidFill>
              </a:rPr>
              <a:t>보다 큰 값을 가진 행만 출력하려면</a:t>
            </a:r>
            <a:br>
              <a:rPr lang="ko-KR" altLang="en-US" sz="900" dirty="0" smtClean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query </a:t>
            </a:r>
            <a:r>
              <a:rPr lang="ko-KR" altLang="en-US" sz="900" dirty="0" smtClean="0">
                <a:solidFill>
                  <a:schemeClr val="dk1"/>
                </a:solidFill>
              </a:rPr>
              <a:t>함수에 조건을 지정하면 된다</a:t>
            </a:r>
            <a:r>
              <a:rPr lang="en-US" altLang="ko-KR" sz="900" dirty="0" smtClean="0">
                <a:solidFill>
                  <a:schemeClr val="dk1"/>
                </a:solidFill>
              </a:rPr>
              <a:t>.</a:t>
            </a:r>
            <a:endParaRPr lang="ko-KR" altLang="en-US" sz="900" dirty="0" smtClean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ko-KR" altLang="en-US" sz="900" dirty="0" smtClean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df4.query( 'value&gt;50' ).query('variable == "c"')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88" y="2141437"/>
            <a:ext cx="1286054" cy="1438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데이터프레임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바꾸기 </a:t>
            </a:r>
            <a:r>
              <a:rPr lang="en-US" altLang="ko-KR" dirty="0" smtClean="0"/>
              <a:t>: rename</a:t>
            </a:r>
            <a:endParaRPr dirty="0"/>
          </a:p>
        </p:txBody>
      </p:sp>
      <p:sp>
        <p:nvSpPr>
          <p:cNvPr id="5" name="Google Shape;102;p20"/>
          <p:cNvSpPr txBox="1">
            <a:spLocks/>
          </p:cNvSpPr>
          <p:nvPr/>
        </p:nvSpPr>
        <p:spPr>
          <a:xfrm>
            <a:off x="311700" y="1152475"/>
            <a:ext cx="4107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900" dirty="0" smtClean="0">
                <a:solidFill>
                  <a:schemeClr val="dk1"/>
                </a:solidFill>
              </a:rPr>
              <a:t>Rename() </a:t>
            </a:r>
            <a:r>
              <a:rPr lang="ko-KR" altLang="en-US" sz="900" dirty="0" smtClean="0">
                <a:solidFill>
                  <a:schemeClr val="dk1"/>
                </a:solidFill>
              </a:rPr>
              <a:t>함수를 활용하여 </a:t>
            </a:r>
            <a:r>
              <a:rPr lang="ko-KR" altLang="en-US" sz="900" dirty="0" err="1" smtClean="0">
                <a:solidFill>
                  <a:schemeClr val="dk1"/>
                </a:solidFill>
              </a:rPr>
              <a:t>컬럼이름을</a:t>
            </a:r>
            <a:r>
              <a:rPr lang="ko-KR" altLang="en-US" sz="900" dirty="0" smtClean="0">
                <a:solidFill>
                  <a:schemeClr val="dk1"/>
                </a:solidFill>
              </a:rPr>
              <a:t> 바꿀 수 있다</a:t>
            </a:r>
            <a:r>
              <a:rPr lang="en-US" altLang="ko-KR" sz="900" dirty="0" smtClean="0">
                <a:solidFill>
                  <a:schemeClr val="dk1"/>
                </a:solidFill>
              </a:rPr>
              <a:t>.</a:t>
            </a:r>
            <a:endParaRPr lang="ko-KR" altLang="en-US" sz="900" dirty="0" smtClean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ko-KR" altLang="en-US" sz="900" dirty="0" smtClean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df4.rename( columns={ 'variable':'</a:t>
            </a:r>
            <a:r>
              <a:rPr lang="en-US" altLang="ko-KR" sz="900" dirty="0" err="1">
                <a:solidFill>
                  <a:schemeClr val="dk1"/>
                </a:solidFill>
              </a:rPr>
              <a:t>var</a:t>
            </a:r>
            <a:r>
              <a:rPr lang="en-US" altLang="ko-KR" sz="900" dirty="0">
                <a:solidFill>
                  <a:schemeClr val="dk1"/>
                </a:solidFill>
              </a:rPr>
              <a:t>', 'value':'</a:t>
            </a:r>
            <a:r>
              <a:rPr lang="en-US" altLang="ko-KR" sz="900" dirty="0" err="1">
                <a:solidFill>
                  <a:schemeClr val="dk1"/>
                </a:solidFill>
              </a:rPr>
              <a:t>val</a:t>
            </a:r>
            <a:r>
              <a:rPr lang="en-US" altLang="ko-KR" sz="900" dirty="0">
                <a:solidFill>
                  <a:schemeClr val="dk1"/>
                </a:solidFill>
              </a:rPr>
              <a:t>' } )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52" y="1828799"/>
            <a:ext cx="784148" cy="3003121"/>
          </a:xfrm>
          <a:prstGeom prst="rect">
            <a:avLst/>
          </a:prstGeom>
        </p:spPr>
      </p:pic>
      <p:sp>
        <p:nvSpPr>
          <p:cNvPr id="8" name="Google Shape;102;p20"/>
          <p:cNvSpPr txBox="1">
            <a:spLocks/>
          </p:cNvSpPr>
          <p:nvPr/>
        </p:nvSpPr>
        <p:spPr>
          <a:xfrm>
            <a:off x="4419600" y="1152475"/>
            <a:ext cx="4107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900" dirty="0" smtClean="0">
                <a:solidFill>
                  <a:schemeClr val="dk1"/>
                </a:solidFill>
              </a:rPr>
              <a:t>중복된 데이터 지우기 </a:t>
            </a:r>
            <a:r>
              <a:rPr lang="en-US" altLang="ko-KR" sz="900" dirty="0" smtClean="0">
                <a:solidFill>
                  <a:schemeClr val="dk1"/>
                </a:solidFill>
              </a:rPr>
              <a:t>: </a:t>
            </a:r>
            <a:r>
              <a:rPr lang="en-US" altLang="ko-KR" sz="900" dirty="0" err="1" smtClean="0">
                <a:solidFill>
                  <a:schemeClr val="dk1"/>
                </a:solidFill>
              </a:rPr>
              <a:t>drop_duplicates</a:t>
            </a:r>
            <a:endParaRPr lang="ko-KR" altLang="en-US" sz="900" dirty="0" smtClean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ko-KR" altLang="en-US" sz="900" dirty="0" smtClean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df4[ 'variable' ].</a:t>
            </a:r>
            <a:r>
              <a:rPr lang="en-US" altLang="ko-KR" sz="900" dirty="0" err="1">
                <a:solidFill>
                  <a:schemeClr val="dk1"/>
                </a:solidFill>
              </a:rPr>
              <a:t>drop_duplicates</a:t>
            </a:r>
            <a:r>
              <a:rPr lang="en-US" altLang="ko-KR" sz="900" dirty="0">
                <a:solidFill>
                  <a:schemeClr val="dk1"/>
                </a:solidFill>
              </a:rPr>
              <a:t>( )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87181"/>
            <a:ext cx="721506" cy="7078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데이터프레임 앞부분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뒷부분 확인하기 </a:t>
            </a:r>
            <a:r>
              <a:rPr lang="en-US" altLang="ko-KR" dirty="0" smtClean="0"/>
              <a:t>: head, tail</a:t>
            </a:r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83" y="1237342"/>
            <a:ext cx="3121392" cy="27972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172" y="1237342"/>
            <a:ext cx="3102565" cy="2791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데이터프레임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222750" y="1216168"/>
            <a:ext cx="4609550" cy="3695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01600" lvl="0" indent="-342900" algn="l" rtl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Pandas</a:t>
            </a:r>
            <a:r>
              <a:rPr lang="ko-KR" altLang="en-US" dirty="0" smtClean="0"/>
              <a:t>의 기본은 데이터 프레임</a:t>
            </a:r>
            <a:endParaRPr lang="en-US" altLang="ko-KR" dirty="0" smtClean="0"/>
          </a:p>
          <a:p>
            <a:pPr marL="457200" marR="101600" lvl="0" indent="-342900" algn="l" rtl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dirty="0" smtClean="0"/>
              <a:t>데이터프레임은 행과 열로 이루어짐</a:t>
            </a:r>
            <a:endParaRPr lang="en-US" altLang="ko-KR" dirty="0" smtClean="0"/>
          </a:p>
          <a:p>
            <a:pPr marL="457200" marR="101600" lvl="0" indent="-342900" algn="l" rtl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dirty="0" smtClean="0"/>
              <a:t>열은 </a:t>
            </a:r>
            <a:r>
              <a:rPr lang="en-US" altLang="ko-KR" dirty="0" smtClean="0"/>
              <a:t>variable 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행은 </a:t>
            </a:r>
            <a:r>
              <a:rPr lang="en-US" altLang="ko-KR" dirty="0" smtClean="0"/>
              <a:t>observation (</a:t>
            </a:r>
            <a:r>
              <a:rPr lang="ko-KR" altLang="en-US" dirty="0" smtClean="0"/>
              <a:t>관측치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1028" name="Picture 4" descr="https://thebook.io/img/080227/318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" y="1216167"/>
            <a:ext cx="3052607" cy="36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 프레임 만들기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DataFrame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-KR" altLang="en-US" sz="900" dirty="0" smtClean="0"/>
              <a:t>인덱스가 </a:t>
            </a:r>
            <a:r>
              <a:rPr lang="en-US" altLang="ko-KR" sz="900" dirty="0" smtClean="0"/>
              <a:t>1, 2, 3</a:t>
            </a:r>
            <a:r>
              <a:rPr lang="ko-KR" altLang="en-US" sz="900" dirty="0" smtClean="0"/>
              <a:t>이고 컬럼의 이름이 </a:t>
            </a:r>
            <a:r>
              <a:rPr lang="en-US" altLang="ko-KR" sz="900" dirty="0" smtClean="0"/>
              <a:t>a, b, c</a:t>
            </a:r>
            <a:r>
              <a:rPr lang="ko-KR" altLang="en-US" sz="900" dirty="0" smtClean="0"/>
              <a:t>인 데이터 프레임</a:t>
            </a:r>
            <a:endParaRPr sz="9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/>
              <a:t>import pandas as </a:t>
            </a:r>
            <a:r>
              <a:rPr lang="en-US" altLang="ko" sz="900" dirty="0" err="1" smtClean="0"/>
              <a:t>pd</a:t>
            </a:r>
            <a:endParaRPr lang="en-US" altLang="ko" sz="9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/>
              <a:t>df1 = </a:t>
            </a:r>
            <a:r>
              <a:rPr lang="en-US" altLang="ko" sz="900" dirty="0" err="1"/>
              <a:t>pd.DataFrame</a:t>
            </a:r>
            <a:r>
              <a:rPr lang="en-US" altLang="ko" sz="900" dirty="0"/>
              <a:t>( {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/>
              <a:t>    "a":[ 10, 20, 30 ],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/>
              <a:t>    "b":[ 40, 50, 60 ],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/>
              <a:t>    "c":[ 70, 80, 90 ] },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/>
              <a:t>    index=[ 1, 2, 3] </a:t>
            </a:r>
            <a:r>
              <a:rPr lang="en-US" altLang="ko" sz="900" dirty="0" smtClean="0"/>
              <a:t>)</a:t>
            </a:r>
            <a:endParaRPr lang="en-US" altLang="ko" sz="9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/>
              <a:t>print( df1 )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-KR" altLang="en-US" sz="900" dirty="0" err="1" smtClean="0"/>
              <a:t>인득세와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컬럼명을</a:t>
            </a:r>
            <a:r>
              <a:rPr lang="ko-KR" altLang="en-US" sz="900" dirty="0" smtClean="0"/>
              <a:t> 매개변수에 전달해서 만든 데이터 프레임</a:t>
            </a:r>
            <a:endParaRPr sz="900"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df2 = </a:t>
            </a:r>
            <a:r>
              <a:rPr lang="en-US" altLang="ko" sz="900" dirty="0" err="1">
                <a:solidFill>
                  <a:schemeClr val="dk1"/>
                </a:solidFill>
              </a:rPr>
              <a:t>pd.DataFrame</a:t>
            </a:r>
            <a:r>
              <a:rPr lang="en-US" altLang="ko" sz="900" dirty="0">
                <a:solidFill>
                  <a:schemeClr val="dk1"/>
                </a:solidFill>
              </a:rPr>
              <a:t>( [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    [ 10, 20, 30 ],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    [ 40, 50, 60 ],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    [ 70, 80, 90 ] ],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    index=[ 1, 2, 3],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    columns=['a', 'b', 'c</a:t>
            </a:r>
            <a:r>
              <a:rPr lang="en-US" altLang="ko" sz="900" dirty="0" smtClean="0">
                <a:solidFill>
                  <a:schemeClr val="dk1"/>
                </a:solidFill>
              </a:rPr>
              <a:t>'])</a:t>
            </a:r>
            <a:endParaRPr lang="en-US" altLang="ko" sz="900" dirty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print( df2 )</a:t>
            </a:r>
            <a:endParaRPr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데이터프레임 합치기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concat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-KR" altLang="en-US" sz="900" dirty="0" smtClean="0"/>
              <a:t>앞에서 만든 </a:t>
            </a:r>
            <a:r>
              <a:rPr lang="en-US" altLang="ko-KR" sz="900" dirty="0" smtClean="0"/>
              <a:t>df1</a:t>
            </a:r>
            <a:r>
              <a:rPr lang="ko-KR" altLang="en-US" sz="900" dirty="0" smtClean="0"/>
              <a:t>과 </a:t>
            </a:r>
            <a:r>
              <a:rPr lang="en-US" altLang="ko-KR" sz="900" dirty="0" smtClean="0"/>
              <a:t>df2</a:t>
            </a:r>
            <a:r>
              <a:rPr lang="ko-KR" altLang="en-US" sz="900" dirty="0" smtClean="0"/>
              <a:t>를 합쳐 하나의 데이터프레임 </a:t>
            </a:r>
            <a:r>
              <a:rPr lang="en-US" altLang="ko-KR" sz="900" dirty="0" smtClean="0"/>
              <a:t>df3 (</a:t>
            </a:r>
            <a:r>
              <a:rPr lang="ko-KR" altLang="en-US" sz="900" dirty="0" smtClean="0"/>
              <a:t>세로</a:t>
            </a:r>
            <a:r>
              <a:rPr lang="en-US" altLang="ko-KR" sz="900" dirty="0" smtClean="0"/>
              <a:t>)</a:t>
            </a:r>
            <a:endParaRPr sz="900" dirty="0"/>
          </a:p>
          <a:p>
            <a:pPr marL="0" lvl="0" indent="0">
              <a:lnSpc>
                <a:spcPct val="180000"/>
              </a:lnSpc>
              <a:buNone/>
            </a:pPr>
            <a:r>
              <a:rPr lang="en-US" altLang="ko" sz="900" dirty="0"/>
              <a:t>df3 = </a:t>
            </a:r>
            <a:r>
              <a:rPr lang="en-US" altLang="ko" sz="900" dirty="0" err="1"/>
              <a:t>pd.concat</a:t>
            </a:r>
            <a:r>
              <a:rPr lang="en-US" altLang="ko" sz="900" dirty="0"/>
              <a:t>( [df1, df2], axis = 0)</a:t>
            </a:r>
          </a:p>
          <a:p>
            <a:pPr marL="0" lvl="0" indent="0">
              <a:lnSpc>
                <a:spcPct val="180000"/>
              </a:lnSpc>
              <a:buNone/>
            </a:pPr>
            <a:r>
              <a:rPr lang="en-US" altLang="ko" sz="900" dirty="0"/>
              <a:t>print(df3)</a:t>
            </a:r>
            <a:endParaRPr sz="900" dirty="0"/>
          </a:p>
        </p:txBody>
      </p:sp>
      <p:pic>
        <p:nvPicPr>
          <p:cNvPr id="2050" name="Picture 2" descr="https://thebook.io/img/080227/320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531031"/>
            <a:ext cx="3943308" cy="18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1;p17"/>
          <p:cNvSpPr txBox="1">
            <a:spLocks/>
          </p:cNvSpPr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85750">
              <a:lnSpc>
                <a:spcPct val="180000"/>
              </a:lnSpc>
              <a:buClr>
                <a:schemeClr val="dk1"/>
              </a:buClr>
              <a:buSzPts val="900"/>
              <a:buFont typeface="Arial"/>
              <a:buChar char="-"/>
            </a:pPr>
            <a:r>
              <a:rPr lang="ko-KR" altLang="en-US" sz="900" dirty="0" smtClean="0"/>
              <a:t>앞에서 만든 </a:t>
            </a:r>
            <a:r>
              <a:rPr lang="en-US" altLang="ko-KR" sz="900" dirty="0" smtClean="0"/>
              <a:t>df1</a:t>
            </a:r>
            <a:r>
              <a:rPr lang="ko-KR" altLang="en-US" sz="900" dirty="0" smtClean="0"/>
              <a:t>과 </a:t>
            </a:r>
            <a:r>
              <a:rPr lang="en-US" altLang="ko-KR" sz="900" dirty="0" smtClean="0"/>
              <a:t>df2</a:t>
            </a:r>
            <a:r>
              <a:rPr lang="ko-KR" altLang="en-US" sz="900" dirty="0" smtClean="0"/>
              <a:t>를 합쳐 하나의 데이터프레임 </a:t>
            </a:r>
            <a:r>
              <a:rPr lang="en-US" altLang="ko-KR" sz="900" dirty="0" smtClean="0"/>
              <a:t>df3 (</a:t>
            </a:r>
            <a:r>
              <a:rPr lang="ko-KR" altLang="en-US" sz="900" dirty="0" smtClean="0"/>
              <a:t>가로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  <a:p>
            <a:pPr marL="0" indent="0">
              <a:lnSpc>
                <a:spcPct val="180000"/>
              </a:lnSpc>
              <a:buFont typeface="Arial"/>
              <a:buNone/>
            </a:pPr>
            <a:r>
              <a:rPr lang="en-US" altLang="ko-KR" sz="900" dirty="0" smtClean="0"/>
              <a:t>df3 = </a:t>
            </a:r>
            <a:r>
              <a:rPr lang="en-US" altLang="ko-KR" sz="900" dirty="0" err="1" smtClean="0"/>
              <a:t>pd.concat</a:t>
            </a:r>
            <a:r>
              <a:rPr lang="en-US" altLang="ko-KR" sz="900" dirty="0" smtClean="0"/>
              <a:t>( [df1, df2], axis = 1)</a:t>
            </a:r>
          </a:p>
          <a:p>
            <a:pPr marL="0" indent="0">
              <a:lnSpc>
                <a:spcPct val="180000"/>
              </a:lnSpc>
              <a:buFont typeface="Arial"/>
              <a:buNone/>
            </a:pPr>
            <a:r>
              <a:rPr lang="en-US" altLang="ko-KR" sz="900" dirty="0" smtClean="0"/>
              <a:t>print(df3)</a:t>
            </a:r>
            <a:endParaRPr lang="ko-KR" altLang="en-US" sz="900" dirty="0"/>
          </a:p>
        </p:txBody>
      </p:sp>
      <p:pic>
        <p:nvPicPr>
          <p:cNvPr id="2052" name="Picture 4" descr="https://thebook.io/img/080227/320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531031"/>
            <a:ext cx="4260300" cy="113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데이터프레임 합치기 </a:t>
            </a:r>
            <a:r>
              <a:rPr lang="en-US" altLang="ko-KR" dirty="0" smtClean="0"/>
              <a:t>: merge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-KR" altLang="en-US" sz="900" dirty="0" smtClean="0"/>
              <a:t>두개의 데이터 프레임을 만들어본다</a:t>
            </a:r>
            <a:r>
              <a:rPr lang="en-US" altLang="ko-KR" sz="900" dirty="0" smtClean="0"/>
              <a:t>.</a:t>
            </a:r>
            <a:endParaRPr sz="900"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 smtClean="0"/>
              <a:t>import pandas as </a:t>
            </a:r>
            <a:r>
              <a:rPr lang="en-US" altLang="ko" sz="900" dirty="0" err="1" smtClean="0"/>
              <a:t>pd</a:t>
            </a:r>
            <a:endParaRPr lang="en-US" altLang="ko" sz="900"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 err="1" smtClean="0"/>
              <a:t>leftDF</a:t>
            </a:r>
            <a:r>
              <a:rPr lang="en-US" altLang="ko" sz="900" dirty="0" smtClean="0"/>
              <a:t> </a:t>
            </a:r>
            <a:r>
              <a:rPr lang="en-US" altLang="ko" sz="900" dirty="0"/>
              <a:t>= </a:t>
            </a:r>
            <a:r>
              <a:rPr lang="en-US" altLang="ko" sz="900" dirty="0" err="1"/>
              <a:t>pd.DataFrame</a:t>
            </a:r>
            <a:r>
              <a:rPr lang="en-US" altLang="ko" sz="900" dirty="0"/>
              <a:t>( { 'key': [ 'A', 'B', 'C', 'D' ], 'value': [ 1,2,3,4 ] } 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 err="1"/>
              <a:t>rightDF</a:t>
            </a:r>
            <a:r>
              <a:rPr lang="en-US" altLang="ko" sz="900" dirty="0"/>
              <a:t> = </a:t>
            </a:r>
            <a:r>
              <a:rPr lang="en-US" altLang="ko" sz="900" dirty="0" err="1"/>
              <a:t>pd.DataFrame</a:t>
            </a:r>
            <a:r>
              <a:rPr lang="en-US" altLang="ko" sz="900" dirty="0"/>
              <a:t>( { 'key': [ 'B', 'D', 'E', 'F' ], 'value': [ 5,6,7,8 ] } )</a:t>
            </a:r>
          </a:p>
          <a:p>
            <a:pPr marL="0" lvl="0" indent="0">
              <a:spcBef>
                <a:spcPts val="1200"/>
              </a:spcBef>
              <a:buNone/>
            </a:pPr>
            <a:endParaRPr lang="en-US" altLang="ko" sz="9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/>
              <a:t>print( </a:t>
            </a:r>
            <a:r>
              <a:rPr lang="en-US" altLang="ko" sz="900" dirty="0" err="1"/>
              <a:t>leftDF</a:t>
            </a:r>
            <a:r>
              <a:rPr lang="en-US" altLang="ko" sz="900" dirty="0"/>
              <a:t> 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/>
              <a:t>print( </a:t>
            </a:r>
            <a:r>
              <a:rPr lang="en-US" altLang="ko" sz="900" dirty="0" err="1"/>
              <a:t>rightDF</a:t>
            </a:r>
            <a:r>
              <a:rPr lang="en-US" altLang="ko" sz="900" dirty="0"/>
              <a:t> </a:t>
            </a:r>
            <a:r>
              <a:rPr lang="en-US" altLang="ko" sz="900" dirty="0" smtClean="0"/>
              <a:t>)</a:t>
            </a:r>
          </a:p>
          <a:p>
            <a:pPr marL="0" lvl="0" indent="0">
              <a:spcBef>
                <a:spcPts val="1200"/>
              </a:spcBef>
              <a:buNone/>
            </a:pPr>
            <a:endParaRPr lang="en-US" sz="900" dirty="0">
              <a:solidFill>
                <a:schemeClr val="dk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15" y="2511552"/>
            <a:ext cx="1358163" cy="2396757"/>
          </a:xfrm>
          <a:prstGeom prst="rect">
            <a:avLst/>
          </a:prstGeom>
        </p:spPr>
      </p:pic>
      <p:sp>
        <p:nvSpPr>
          <p:cNvPr id="8" name="Google Shape;74;p16"/>
          <p:cNvSpPr txBox="1">
            <a:spLocks/>
          </p:cNvSpPr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85750">
              <a:buSzPts val="900"/>
              <a:buFont typeface="Arial"/>
              <a:buChar char="-"/>
            </a:pPr>
            <a:r>
              <a:rPr lang="en-US" altLang="ko-KR" sz="900" dirty="0" smtClean="0"/>
              <a:t>Key</a:t>
            </a:r>
            <a:r>
              <a:rPr lang="ko-KR" altLang="en-US" sz="900" dirty="0" smtClean="0"/>
              <a:t>값이 같은 행만 모아보는 것을 </a:t>
            </a:r>
            <a:r>
              <a:rPr lang="en-US" altLang="ko-KR" sz="900" dirty="0" smtClean="0"/>
              <a:t>INNER JOIN</a:t>
            </a:r>
            <a:r>
              <a:rPr lang="ko-KR" altLang="en-US" sz="900" dirty="0" smtClean="0"/>
              <a:t>이라 한다</a:t>
            </a:r>
            <a:r>
              <a:rPr lang="en-US" altLang="ko-KR" sz="900" dirty="0" smtClean="0"/>
              <a:t>. (=</a:t>
            </a:r>
            <a:r>
              <a:rPr lang="ko-KR" altLang="en-US" sz="900" dirty="0" smtClean="0"/>
              <a:t>교집합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ko" sz="900" dirty="0" err="1"/>
              <a:t>pd.merge</a:t>
            </a:r>
            <a:r>
              <a:rPr lang="en-US" altLang="ko" sz="900" dirty="0"/>
              <a:t>( </a:t>
            </a:r>
            <a:r>
              <a:rPr lang="en-US" altLang="ko" sz="900" dirty="0" err="1"/>
              <a:t>leftDF</a:t>
            </a:r>
            <a:r>
              <a:rPr lang="en-US" altLang="ko" sz="900" dirty="0"/>
              <a:t>, </a:t>
            </a:r>
            <a:r>
              <a:rPr lang="en-US" altLang="ko" sz="900" dirty="0" err="1"/>
              <a:t>rightDF</a:t>
            </a:r>
            <a:r>
              <a:rPr lang="en-US" altLang="ko" sz="900" dirty="0"/>
              <a:t>, on='key', how='inner' )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pic>
        <p:nvPicPr>
          <p:cNvPr id="3074" name="Picture 2" descr="https://thebook.io/img/080227/3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59" y="1956931"/>
            <a:ext cx="2570141" cy="29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412" y="3904281"/>
            <a:ext cx="2100667" cy="10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6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데이터프레임 합치기 </a:t>
            </a:r>
            <a:r>
              <a:rPr lang="en-US" altLang="ko-KR" dirty="0" smtClean="0"/>
              <a:t>: merge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US" altLang="ko-KR" sz="900" dirty="0" err="1" smtClean="0"/>
              <a:t>leftDF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데이터 프레임 기준으로 합치기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LEFT OUTER JOIN </a:t>
            </a:r>
            <a:r>
              <a:rPr lang="ko-KR" altLang="en-US" sz="900" dirty="0" smtClean="0"/>
              <a:t>또는 </a:t>
            </a:r>
            <a:r>
              <a:rPr lang="en-US" altLang="ko-KR" sz="900" dirty="0" smtClean="0"/>
              <a:t>LEFT JOIN</a:t>
            </a:r>
            <a:endParaRPr sz="900"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 err="1"/>
              <a:t>pd.merge</a:t>
            </a:r>
            <a:r>
              <a:rPr lang="en-US" altLang="ko" sz="900" dirty="0"/>
              <a:t>( </a:t>
            </a:r>
            <a:r>
              <a:rPr lang="en-US" altLang="ko" sz="900" dirty="0" err="1"/>
              <a:t>leftDF</a:t>
            </a:r>
            <a:r>
              <a:rPr lang="en-US" altLang="ko" sz="900" dirty="0"/>
              <a:t>, </a:t>
            </a:r>
            <a:r>
              <a:rPr lang="en-US" altLang="ko" sz="900" dirty="0" err="1"/>
              <a:t>rightDF</a:t>
            </a:r>
            <a:r>
              <a:rPr lang="en-US" altLang="ko" sz="900" dirty="0"/>
              <a:t>, on='key', how='left' )</a:t>
            </a:r>
            <a:endParaRPr lang="en-US" sz="900" dirty="0">
              <a:solidFill>
                <a:schemeClr val="dk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69" y="1914419"/>
            <a:ext cx="1638529" cy="1200318"/>
          </a:xfrm>
          <a:prstGeom prst="rect">
            <a:avLst/>
          </a:prstGeom>
        </p:spPr>
      </p:pic>
      <p:pic>
        <p:nvPicPr>
          <p:cNvPr id="4101" name="Picture 5" descr="https://thebook.io/img/080227/323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63" y="3220591"/>
            <a:ext cx="1748748" cy="16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4;p16"/>
          <p:cNvSpPr txBox="1">
            <a:spLocks/>
          </p:cNvSpPr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85750">
              <a:buSzPts val="900"/>
              <a:buFont typeface="Arial"/>
              <a:buChar char="-"/>
            </a:pPr>
            <a:r>
              <a:rPr lang="en-US" altLang="ko-KR" sz="900" dirty="0" err="1" smtClean="0"/>
              <a:t>rightDF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데이터 프레임 기준으로 합치기</a:t>
            </a:r>
            <a:br>
              <a:rPr lang="ko-KR" altLang="en-US" sz="900" dirty="0" smtClean="0"/>
            </a:br>
            <a:r>
              <a:rPr lang="en-US" altLang="ko-KR" sz="900" dirty="0" smtClean="0"/>
              <a:t>RIGHT OUTER JOIN </a:t>
            </a:r>
            <a:r>
              <a:rPr lang="ko-KR" altLang="en-US" sz="900" dirty="0" smtClean="0"/>
              <a:t>또는 </a:t>
            </a:r>
            <a:r>
              <a:rPr lang="en-US" altLang="ko-KR" sz="900" dirty="0" smtClean="0"/>
              <a:t>RIGHT JOIN</a:t>
            </a:r>
            <a:endParaRPr lang="en-US" sz="900" dirty="0" smtClean="0"/>
          </a:p>
          <a:p>
            <a:pPr marL="0" indent="0">
              <a:spcBef>
                <a:spcPts val="1200"/>
              </a:spcBef>
              <a:buFont typeface="Arial"/>
              <a:buNone/>
            </a:pPr>
            <a:r>
              <a:rPr lang="en-US" altLang="ko" sz="900" dirty="0" err="1" smtClean="0"/>
              <a:t>pd.merge</a:t>
            </a:r>
            <a:r>
              <a:rPr lang="en-US" altLang="ko" sz="900" dirty="0" smtClean="0"/>
              <a:t>( </a:t>
            </a:r>
            <a:r>
              <a:rPr lang="en-US" altLang="ko" sz="900" dirty="0" err="1" smtClean="0"/>
              <a:t>leftDF</a:t>
            </a:r>
            <a:r>
              <a:rPr lang="en-US" altLang="ko" sz="900" dirty="0" smtClean="0"/>
              <a:t>, </a:t>
            </a:r>
            <a:r>
              <a:rPr lang="en-US" altLang="ko" sz="900" dirty="0" err="1" smtClean="0"/>
              <a:t>rightDF</a:t>
            </a:r>
            <a:r>
              <a:rPr lang="en-US" altLang="ko" sz="900" dirty="0" smtClean="0"/>
              <a:t>, on='key', how=‘right' )</a:t>
            </a:r>
            <a:endParaRPr lang="en-US" sz="900" dirty="0">
              <a:solidFill>
                <a:schemeClr val="dk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84" y="1938249"/>
            <a:ext cx="1590897" cy="12670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42" y="3205250"/>
            <a:ext cx="1647380" cy="16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데이터프레임 합치기 </a:t>
            </a:r>
            <a:r>
              <a:rPr lang="en-US" altLang="ko-KR" dirty="0" smtClean="0"/>
              <a:t>: merge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-KR" altLang="en-US" sz="900" dirty="0" smtClean="0"/>
              <a:t>두 데이터프레임의 </a:t>
            </a:r>
            <a:r>
              <a:rPr lang="en-US" altLang="ko-KR" sz="900" dirty="0" smtClean="0"/>
              <a:t>key</a:t>
            </a:r>
            <a:r>
              <a:rPr lang="ko-KR" altLang="en-US" sz="900" dirty="0" smtClean="0"/>
              <a:t>를 모두 모아 두 데이터 프레임을 합치는 경우</a:t>
            </a:r>
            <a:endParaRPr sz="900" dirty="0" smtClean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ko" sz="900" dirty="0" err="1"/>
              <a:t>pd.merge</a:t>
            </a:r>
            <a:r>
              <a:rPr lang="en-US" altLang="ko" sz="900" dirty="0"/>
              <a:t>( </a:t>
            </a:r>
            <a:r>
              <a:rPr lang="en-US" altLang="ko" sz="900" dirty="0" err="1"/>
              <a:t>leftDF</a:t>
            </a:r>
            <a:r>
              <a:rPr lang="en-US" altLang="ko" sz="900" dirty="0"/>
              <a:t>, </a:t>
            </a:r>
            <a:r>
              <a:rPr lang="en-US" altLang="ko" sz="900" dirty="0" err="1"/>
              <a:t>rightDF</a:t>
            </a:r>
            <a:r>
              <a:rPr lang="en-US" altLang="ko" sz="900" dirty="0"/>
              <a:t>, on='key', how</a:t>
            </a:r>
            <a:r>
              <a:rPr lang="en-US" altLang="ko" sz="900" dirty="0" smtClean="0"/>
              <a:t>=‘outer' </a:t>
            </a:r>
            <a:r>
              <a:rPr lang="en-US" altLang="ko" sz="900" dirty="0"/>
              <a:t>)</a:t>
            </a:r>
            <a:endParaRPr lang="en-US" sz="900" dirty="0">
              <a:solidFill>
                <a:schemeClr val="dk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2" y="3205250"/>
            <a:ext cx="1647380" cy="1688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10" y="1778523"/>
            <a:ext cx="1418844" cy="14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인덱스 만들기 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    </a:t>
            </a:r>
            <a:r>
              <a:rPr lang="ko-KR" altLang="en-US" dirty="0" smtClean="0"/>
              <a:t>데이터프레임 컬럼 삭제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df3 = df3.reset_index()</a:t>
            </a:r>
          </a:p>
          <a:p>
            <a:pPr marL="0" lvl="0" indent="0"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print( df3 )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4" y="1833998"/>
            <a:ext cx="1876687" cy="743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31" y="3191910"/>
            <a:ext cx="2219635" cy="762106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1272231" y="2677338"/>
            <a:ext cx="475032" cy="366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74;p16"/>
          <p:cNvSpPr txBox="1">
            <a:spLocks/>
          </p:cNvSpPr>
          <p:nvPr/>
        </p:nvSpPr>
        <p:spPr>
          <a:xfrm>
            <a:off x="311700" y="4101914"/>
            <a:ext cx="4260300" cy="4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85750">
              <a:buSzPts val="900"/>
              <a:buFont typeface="Arial"/>
              <a:buChar char="-"/>
            </a:pPr>
            <a:r>
              <a:rPr lang="en-US" sz="900" dirty="0" err="1" smtClean="0"/>
              <a:t>Rest_index</a:t>
            </a:r>
            <a:r>
              <a:rPr lang="en-US" sz="900" dirty="0" smtClean="0"/>
              <a:t>() </a:t>
            </a:r>
            <a:r>
              <a:rPr lang="ko-KR" altLang="en-US" sz="900" dirty="0" smtClean="0"/>
              <a:t>함수로 인덱스를 새로 매길 수 있다</a:t>
            </a:r>
            <a:r>
              <a:rPr lang="en-US" altLang="ko-KR" sz="900" dirty="0" smtClean="0"/>
              <a:t>.</a:t>
            </a:r>
          </a:p>
          <a:p>
            <a:pPr indent="-285750">
              <a:buSzPts val="900"/>
              <a:buFont typeface="Arial"/>
              <a:buChar char="-"/>
            </a:pPr>
            <a:r>
              <a:rPr lang="ko-KR" altLang="en-US" sz="900" dirty="0" smtClean="0">
                <a:solidFill>
                  <a:schemeClr val="dk1"/>
                </a:solidFill>
              </a:rPr>
              <a:t>기존의 인덱스가 사라지지 않고 </a:t>
            </a:r>
            <a:r>
              <a:rPr lang="en-US" altLang="ko-KR" sz="900" dirty="0" smtClean="0">
                <a:solidFill>
                  <a:schemeClr val="dk1"/>
                </a:solidFill>
              </a:rPr>
              <a:t>index</a:t>
            </a:r>
            <a:r>
              <a:rPr lang="ko-KR" altLang="en-US" sz="900" dirty="0" smtClean="0">
                <a:solidFill>
                  <a:schemeClr val="dk1"/>
                </a:solidFill>
              </a:rPr>
              <a:t>라는 컬럼이 바뀐 것 확인가능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3" name="Google Shape;88;p18"/>
          <p:cNvSpPr txBox="1">
            <a:spLocks/>
          </p:cNvSpPr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df3 = df3.drop( columns=[ 'index' ] )</a:t>
            </a:r>
          </a:p>
          <a:p>
            <a:pPr marL="0" indent="0">
              <a:buNone/>
            </a:pPr>
            <a:r>
              <a:rPr lang="en-US" altLang="ko" sz="900" dirty="0">
                <a:solidFill>
                  <a:schemeClr val="dk1"/>
                </a:solidFill>
              </a:rPr>
              <a:t>print( df3 )</a:t>
            </a:r>
            <a:endParaRPr 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616" y="1748121"/>
            <a:ext cx="2219635" cy="762106"/>
          </a:xfrm>
          <a:prstGeom prst="rect">
            <a:avLst/>
          </a:prstGeom>
        </p:spPr>
      </p:pic>
      <p:sp>
        <p:nvSpPr>
          <p:cNvPr id="17" name="아래쪽 화살표 16"/>
          <p:cNvSpPr/>
          <p:nvPr/>
        </p:nvSpPr>
        <p:spPr>
          <a:xfrm>
            <a:off x="6464634" y="2677338"/>
            <a:ext cx="475032" cy="366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93" y="3254823"/>
            <a:ext cx="1876687" cy="74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컬럼을 행으로 모으기              </a:t>
            </a:r>
            <a:r>
              <a:rPr lang="ko-KR" altLang="en-US" dirty="0" smtClean="0"/>
              <a:t>정렬하기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altLang="ko" sz="900" dirty="0"/>
              <a:t>df4 = </a:t>
            </a:r>
            <a:r>
              <a:rPr lang="en-US" altLang="ko" sz="900" dirty="0" err="1"/>
              <a:t>pd.melt</a:t>
            </a:r>
            <a:r>
              <a:rPr lang="en-US" altLang="ko" sz="900" dirty="0"/>
              <a:t>( df3 )</a:t>
            </a:r>
          </a:p>
          <a:p>
            <a:pPr marL="0" lvl="0" indent="0">
              <a:buNone/>
            </a:pPr>
            <a:r>
              <a:rPr lang="en-US" altLang="ko" sz="900" dirty="0"/>
              <a:t>print( df4 )</a:t>
            </a:r>
            <a:endParaRPr sz="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42" y="1279304"/>
            <a:ext cx="1371791" cy="3162741"/>
          </a:xfrm>
          <a:prstGeom prst="rect">
            <a:avLst/>
          </a:prstGeom>
        </p:spPr>
      </p:pic>
      <p:sp>
        <p:nvSpPr>
          <p:cNvPr id="7" name="Google Shape;88;p18"/>
          <p:cNvSpPr txBox="1">
            <a:spLocks/>
          </p:cNvSpPr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altLang="ko" sz="900" dirty="0" smtClean="0">
                <a:solidFill>
                  <a:schemeClr val="dk1"/>
                </a:solidFill>
              </a:rPr>
              <a:t>df4.sort_values('value')                                                 </a:t>
            </a:r>
            <a:r>
              <a:rPr lang="en-US" altLang="ko" sz="900" dirty="0">
                <a:solidFill>
                  <a:schemeClr val="dk1"/>
                </a:solidFill>
              </a:rPr>
              <a:t>df4.sort_values('variable')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446" y="1475873"/>
            <a:ext cx="940918" cy="3436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804" y="1475873"/>
            <a:ext cx="955857" cy="34536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512</Words>
  <Application>Microsoft Office PowerPoint</Application>
  <PresentationFormat>화면 슬라이드 쇼(16:9)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Simple Light</vt:lpstr>
      <vt:lpstr>Pandas</vt:lpstr>
      <vt:lpstr>데이터프레임</vt:lpstr>
      <vt:lpstr>데이터 프레임 만들기 : DataFrame</vt:lpstr>
      <vt:lpstr>데이터프레임 합치기 : concat</vt:lpstr>
      <vt:lpstr>데이터프레임 합치기 : merge</vt:lpstr>
      <vt:lpstr>데이터프레임 합치기 : merge</vt:lpstr>
      <vt:lpstr>데이터프레임 합치기 : merge</vt:lpstr>
      <vt:lpstr>인덱스 만들기                         데이터프레임 컬럼 삭제</vt:lpstr>
      <vt:lpstr>컬럼을 행으로 모으기              정렬하기</vt:lpstr>
      <vt:lpstr>쿼리하기 : query</vt:lpstr>
      <vt:lpstr>데이터프레임 컬럼명 바꾸기 : rename</vt:lpstr>
      <vt:lpstr>데이터프레임 앞부분, 뒷부분 확인하기 : head, 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Numpy와 SciPy</dc:title>
  <cp:lastModifiedBy>KB</cp:lastModifiedBy>
  <cp:revision>11</cp:revision>
  <dcterms:modified xsi:type="dcterms:W3CDTF">2021-04-22T05:27:46Z</dcterms:modified>
</cp:coreProperties>
</file>