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9778-66A6-4C07-BEC2-6E076620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A6DF4-26DC-4C93-8BBE-BB1002182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14F7-F28C-43E7-839B-A73319CC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B0B1-9849-4F45-B915-C9288004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27EF-6536-4505-B8D0-E275DFD1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07D-5047-4906-8375-265F3E4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E6249-474B-46AE-BAD4-C4B5FD72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4686-1F7C-4EE1-8BBB-BB785464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1A85-747C-46B1-8F98-A0BE790B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9758-3D14-4D8A-AE88-37368993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CC47F-A2A6-4B5E-96A7-1E0179D1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13369-5819-4D38-8DF6-57B77253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9E46-B819-4F72-B9A1-1E7A3207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B010-FB63-45AB-90E4-3B7DE1C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A176-FFD3-4A94-8DA2-F63CA910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8D5D-B978-440A-A87A-1F5ED057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33D4-98D1-448C-AD0E-64BEC10A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0E63-0C7A-40B4-A751-9B1ACAB6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9DCB-0E4C-4B38-9DB8-81BDC8F8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C7FA-F081-4C7F-B8F9-D507CEA9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989-7902-421D-A532-0DAD6791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9D34-EAB5-4503-A4EC-D8E1FF0D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1151-9014-4B7E-9A4C-8911ACE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EB22-74E0-4482-8C6F-CC14EEF6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FEC7-40AA-48A2-B29D-218D849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0693-A199-4D0C-B35B-7DE06FB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9BC5-6598-487F-975E-7662C1B33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CFBA-F84E-4361-96F1-64CFEAE4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FC39-93F5-4204-8C88-E5C2986D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D5F5-074C-4283-B58E-FE1D2AF7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75553-E481-4D7B-A8D6-22FACAD0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8C55-4B63-4D50-9B46-2D6BAF21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A388-99AD-41F8-B37A-2A04903F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B71C-282E-4DF5-9665-94DD39CC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3407E-34AA-48CE-B6DC-C68ECD75A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B9C97-8AD6-4704-966F-34BC5ECBF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79651-69EA-4D9D-B748-A310888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1D5B0-C927-4365-9FCF-380FFFB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C45FC-B86A-4369-AF6C-B7BBE947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F2D-F94A-44DE-9C8E-45E3E37D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0B37C-40EB-44C9-8955-CE48DCDA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DF76-37DD-465E-BD78-23A8CFBD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A8B74-C06A-4FE2-8BAA-A2405793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24A4-BE63-4025-8F95-A15E7BC6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73489-F8A6-4DC5-827B-D083F14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1A34-5863-4C83-AC7A-2761EA7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E936-881D-47BB-B8A8-C1B724D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064A-A167-4A04-BC60-00B23332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BEB7-3E86-43FA-A0CF-20DDE09D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1451-E4CF-4F2B-B18B-BA1C43B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B295-35A3-4780-BDA4-4AF14CCD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53B81-6FAF-4038-9CDB-2E705E4C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19B9-0D66-4987-B549-5223982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1395F-7109-4A2C-95FA-C3BE3377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BD20-DD2A-4271-B40C-F8C76ABE1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561B-B108-4AB8-A2DB-F4B6C6AE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CD4B-6C67-40FE-9B5F-81CE5322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0D78-82C8-407C-B472-87D5B1A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573FA-9639-4255-A64B-1E61DA7B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5A8C0-E479-4D22-B865-2DE857EA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4BEE-7DBD-4F24-B693-9A48F207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E138-5DB7-4D96-94DD-4BC150F8F21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B0B4-6E56-47D4-92FA-9DE29E22E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8D7B-40BC-46DF-84BF-95E339F28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7171-E376-4EE1-8D89-5BAFD0E5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C2E05F-C521-4157-8F1D-7355AC97F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46506"/>
              </p:ext>
            </p:extLst>
          </p:nvPr>
        </p:nvGraphicFramePr>
        <p:xfrm>
          <a:off x="3916563" y="579800"/>
          <a:ext cx="1832989" cy="211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89">
                  <a:extLst>
                    <a:ext uri="{9D8B030D-6E8A-4147-A177-3AD203B41FA5}">
                      <a16:colId xmlns:a16="http://schemas.microsoft.com/office/drawing/2014/main" val="1202206399"/>
                    </a:ext>
                  </a:extLst>
                </a:gridCol>
              </a:tblGrid>
              <a:tr h="295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Album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7795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lang="en-US" sz="1400" b="0" u="sng" dirty="0" err="1"/>
                        <a:t>CatalogNumber</a:t>
                      </a:r>
                      <a:endParaRPr lang="en-US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6948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AlbumTitle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9186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ReleaseDate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3802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80583"/>
                  </a:ext>
                </a:extLst>
              </a:tr>
              <a:tr h="5903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RecordLabel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486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1EAF0-CC32-4712-B7B3-3E3671533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08345"/>
              </p:ext>
            </p:extLst>
          </p:nvPr>
        </p:nvGraphicFramePr>
        <p:xfrm>
          <a:off x="3957160" y="3962433"/>
          <a:ext cx="15407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1364961140"/>
                    </a:ext>
                  </a:extLst>
                </a:gridCol>
              </a:tblGrid>
              <a:tr h="360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2655"/>
                  </a:ext>
                </a:extLst>
              </a:tr>
              <a:tr h="370546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ArtistName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410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1AD2-394A-43AA-87F0-522F0A766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8989"/>
              </p:ext>
            </p:extLst>
          </p:nvPr>
        </p:nvGraphicFramePr>
        <p:xfrm>
          <a:off x="5556049" y="5355052"/>
          <a:ext cx="1540759" cy="68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4064562810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Instrumental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4942"/>
                  </a:ext>
                </a:extLst>
              </a:tr>
              <a:tr h="342464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IArtistName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98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EBD932-0981-43C4-8687-7F6D7512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12370"/>
              </p:ext>
            </p:extLst>
          </p:nvPr>
        </p:nvGraphicFramePr>
        <p:xfrm>
          <a:off x="3957160" y="5355052"/>
          <a:ext cx="1540759" cy="68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4064562810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Vocal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4942"/>
                  </a:ext>
                </a:extLst>
              </a:tr>
              <a:tr h="342464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VGArtistName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98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A72E9D-FCDF-442B-B08F-354F77F19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7035"/>
              </p:ext>
            </p:extLst>
          </p:nvPr>
        </p:nvGraphicFramePr>
        <p:xfrm>
          <a:off x="2345175" y="5355052"/>
          <a:ext cx="1540759" cy="68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4064562810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4942"/>
                  </a:ext>
                </a:extLst>
              </a:tr>
              <a:tr h="342464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SArtistName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98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7AF591-9112-4616-AD2E-7888F4572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09176"/>
              </p:ext>
            </p:extLst>
          </p:nvPr>
        </p:nvGraphicFramePr>
        <p:xfrm>
          <a:off x="6944403" y="918965"/>
          <a:ext cx="1977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65">
                  <a:extLst>
                    <a:ext uri="{9D8B030D-6E8A-4147-A177-3AD203B41FA5}">
                      <a16:colId xmlns:a16="http://schemas.microsoft.com/office/drawing/2014/main" val="64124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sng" dirty="0" err="1"/>
                        <a:t>TrackID</a:t>
                      </a:r>
                      <a:endParaRPr lang="en-US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TrackTitle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1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3867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36B3DE2-845A-43F7-989C-258A220C5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1054"/>
              </p:ext>
            </p:extLst>
          </p:nvPr>
        </p:nvGraphicFramePr>
        <p:xfrm>
          <a:off x="8922268" y="4009566"/>
          <a:ext cx="1540759" cy="74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1364961140"/>
                    </a:ext>
                  </a:extLst>
                </a:gridCol>
              </a:tblGrid>
              <a:tr h="366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2655"/>
                  </a:ext>
                </a:extLst>
              </a:tr>
              <a:tr h="375934">
                <a:tc>
                  <a:txBody>
                    <a:bodyPr/>
                    <a:lstStyle/>
                    <a:p>
                      <a:r>
                        <a:rPr lang="en-US" sz="1400" u="sng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41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321D0D-3712-4942-905D-0485950EA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23905"/>
              </p:ext>
            </p:extLst>
          </p:nvPr>
        </p:nvGraphicFramePr>
        <p:xfrm>
          <a:off x="9758688" y="5355052"/>
          <a:ext cx="1540759" cy="68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4064562810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4942"/>
                  </a:ext>
                </a:extLst>
              </a:tr>
              <a:tr h="342464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MGrade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98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3098EF-D2C9-48B3-9B7C-B0DBAA0AC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91651"/>
              </p:ext>
            </p:extLst>
          </p:nvPr>
        </p:nvGraphicFramePr>
        <p:xfrm>
          <a:off x="8146703" y="5355052"/>
          <a:ext cx="1540759" cy="68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59">
                  <a:extLst>
                    <a:ext uri="{9D8B030D-6E8A-4147-A177-3AD203B41FA5}">
                      <a16:colId xmlns:a16="http://schemas.microsoft.com/office/drawing/2014/main" val="4064562810"/>
                    </a:ext>
                  </a:extLst>
                </a:gridCol>
              </a:tblGrid>
              <a:tr h="342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Outer Jacket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4942"/>
                  </a:ext>
                </a:extLst>
              </a:tr>
              <a:tr h="342464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OGrade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9886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6026E-B4C5-44B0-8EAC-50EFB57FC695}"/>
              </a:ext>
            </a:extLst>
          </p:cNvPr>
          <p:cNvCxnSpPr>
            <a:cxnSpLocks/>
          </p:cNvCxnSpPr>
          <p:nvPr/>
        </p:nvCxnSpPr>
        <p:spPr>
          <a:xfrm>
            <a:off x="4708489" y="4687603"/>
            <a:ext cx="0" cy="17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DBB977A-BD82-4320-A597-D98A422C3016}"/>
              </a:ext>
            </a:extLst>
          </p:cNvPr>
          <p:cNvSpPr/>
          <p:nvPr/>
        </p:nvSpPr>
        <p:spPr>
          <a:xfrm>
            <a:off x="4567284" y="4864241"/>
            <a:ext cx="320509" cy="31108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0BDDBC-7D6B-4175-9062-C31DC193CB2D}"/>
              </a:ext>
            </a:extLst>
          </p:cNvPr>
          <p:cNvCxnSpPr>
            <a:cxnSpLocks/>
          </p:cNvCxnSpPr>
          <p:nvPr/>
        </p:nvCxnSpPr>
        <p:spPr>
          <a:xfrm>
            <a:off x="4727538" y="5175325"/>
            <a:ext cx="1" cy="17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F524B7-51F7-4907-A0DB-19311AD343D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887793" y="5019783"/>
            <a:ext cx="1438635" cy="33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85511C-C278-41CA-A426-6FCB6F2871FE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flipH="1">
            <a:off x="3115554" y="5019783"/>
            <a:ext cx="1451730" cy="33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2002320-FA50-4D37-A196-02819C3F5D45}"/>
              </a:ext>
            </a:extLst>
          </p:cNvPr>
          <p:cNvSpPr/>
          <p:nvPr/>
        </p:nvSpPr>
        <p:spPr>
          <a:xfrm>
            <a:off x="9527207" y="4897846"/>
            <a:ext cx="320509" cy="31108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DC9E89-CA1E-412D-B68A-D8E89E42BEA8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 flipH="1">
            <a:off x="8917082" y="5053388"/>
            <a:ext cx="610125" cy="30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11D79B-1A60-4481-B8DA-974337868807}"/>
              </a:ext>
            </a:extLst>
          </p:cNvPr>
          <p:cNvCxnSpPr>
            <a:stCxn id="29" idx="6"/>
            <a:endCxn id="11" idx="0"/>
          </p:cNvCxnSpPr>
          <p:nvPr/>
        </p:nvCxnSpPr>
        <p:spPr>
          <a:xfrm>
            <a:off x="9847716" y="5053388"/>
            <a:ext cx="681351" cy="30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F92325-0C79-4763-9E19-0D2E623DCE79}"/>
              </a:ext>
            </a:extLst>
          </p:cNvPr>
          <p:cNvCxnSpPr>
            <a:endCxn id="29" idx="0"/>
          </p:cNvCxnSpPr>
          <p:nvPr/>
        </p:nvCxnSpPr>
        <p:spPr>
          <a:xfrm>
            <a:off x="9687462" y="4751724"/>
            <a:ext cx="0" cy="14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64BEDB-9EEA-4DEB-BC67-9230F40A76D7}"/>
              </a:ext>
            </a:extLst>
          </p:cNvPr>
          <p:cNvCxnSpPr/>
          <p:nvPr/>
        </p:nvCxnSpPr>
        <p:spPr>
          <a:xfrm>
            <a:off x="4879938" y="5327725"/>
            <a:ext cx="1" cy="17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8">
            <a:extLst>
              <a:ext uri="{FF2B5EF4-FFF2-40B4-BE49-F238E27FC236}">
                <a16:creationId xmlns:a16="http://schemas.microsoft.com/office/drawing/2014/main" id="{88C65314-7B50-4FA9-A331-27100D64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66116"/>
              </p:ext>
            </p:extLst>
          </p:nvPr>
        </p:nvGraphicFramePr>
        <p:xfrm>
          <a:off x="847260" y="1909883"/>
          <a:ext cx="1874452" cy="125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452">
                  <a:extLst>
                    <a:ext uri="{9D8B030D-6E8A-4147-A177-3AD203B41FA5}">
                      <a16:colId xmlns:a16="http://schemas.microsoft.com/office/drawing/2014/main" val="6412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199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FormatID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05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6694"/>
                  </a:ext>
                </a:extLst>
              </a:tr>
              <a:tr h="345081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19045"/>
                  </a:ext>
                </a:extLst>
              </a:tr>
            </a:tbl>
          </a:graphicData>
        </a:graphic>
      </p:graphicFrame>
      <p:graphicFrame>
        <p:nvGraphicFramePr>
          <p:cNvPr id="46" name="Table 8">
            <a:extLst>
              <a:ext uri="{FF2B5EF4-FFF2-40B4-BE49-F238E27FC236}">
                <a16:creationId xmlns:a16="http://schemas.microsoft.com/office/drawing/2014/main" id="{2DA18A94-2660-4B46-BD80-CF4E0E62C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68438"/>
              </p:ext>
            </p:extLst>
          </p:nvPr>
        </p:nvGraphicFramePr>
        <p:xfrm>
          <a:off x="1008668" y="579800"/>
          <a:ext cx="1713044" cy="887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44">
                  <a:extLst>
                    <a:ext uri="{9D8B030D-6E8A-4147-A177-3AD203B41FA5}">
                      <a16:colId xmlns:a16="http://schemas.microsoft.com/office/drawing/2014/main" val="641242866"/>
                    </a:ext>
                  </a:extLst>
                </a:gridCol>
              </a:tblGrid>
              <a:tr h="29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Image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19962"/>
                  </a:ext>
                </a:extLst>
              </a:tr>
              <a:tr h="369412">
                <a:tc>
                  <a:txBody>
                    <a:bodyPr/>
                    <a:lstStyle/>
                    <a:p>
                      <a:r>
                        <a:rPr lang="en-US" sz="1400" b="0" u="sng" dirty="0" err="1"/>
                        <a:t>ImageID</a:t>
                      </a:r>
                      <a:endParaRPr lang="en-US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0573"/>
                  </a:ext>
                </a:extLst>
              </a:tr>
            </a:tbl>
          </a:graphicData>
        </a:graphic>
      </p:graphicFrame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26C3FA90-5D0F-42C5-8F1E-A53A95FA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51966"/>
              </p:ext>
            </p:extLst>
          </p:nvPr>
        </p:nvGraphicFramePr>
        <p:xfrm>
          <a:off x="9793712" y="547640"/>
          <a:ext cx="1977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65">
                  <a:extLst>
                    <a:ext uri="{9D8B030D-6E8A-4147-A177-3AD203B41FA5}">
                      <a16:colId xmlns:a16="http://schemas.microsoft.com/office/drawing/2014/main" val="64124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ValueID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DatePurchased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1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PurchasePrice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3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MarketValue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07290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42F221-E9CB-4984-8B6B-52F7542A93DC}"/>
              </a:ext>
            </a:extLst>
          </p:cNvPr>
          <p:cNvCxnSpPr>
            <a:cxnSpLocks/>
          </p:cNvCxnSpPr>
          <p:nvPr/>
        </p:nvCxnSpPr>
        <p:spPr>
          <a:xfrm>
            <a:off x="5749552" y="1987909"/>
            <a:ext cx="1194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147CDA-BAC9-4B6F-A3E3-C8A65C9228E2}"/>
              </a:ext>
            </a:extLst>
          </p:cNvPr>
          <p:cNvCxnSpPr/>
          <p:nvPr/>
        </p:nvCxnSpPr>
        <p:spPr>
          <a:xfrm>
            <a:off x="5749552" y="712269"/>
            <a:ext cx="4098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E8F779-710F-452E-B351-CA81CC2EFC89}"/>
              </a:ext>
            </a:extLst>
          </p:cNvPr>
          <p:cNvCxnSpPr/>
          <p:nvPr/>
        </p:nvCxnSpPr>
        <p:spPr>
          <a:xfrm>
            <a:off x="2721712" y="2425566"/>
            <a:ext cx="1194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9CE949-BC9E-4F64-857D-5827E82776B2}"/>
              </a:ext>
            </a:extLst>
          </p:cNvPr>
          <p:cNvCxnSpPr>
            <a:cxnSpLocks/>
          </p:cNvCxnSpPr>
          <p:nvPr/>
        </p:nvCxnSpPr>
        <p:spPr>
          <a:xfrm flipV="1">
            <a:off x="2721712" y="1068404"/>
            <a:ext cx="12354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FC4831-2252-4B79-A9F0-0DD2EAD4F93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04274" y="2694111"/>
            <a:ext cx="23265" cy="126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909413A-C25C-4280-A3D1-82716F743E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49552" y="2700714"/>
            <a:ext cx="3172716" cy="16799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325BA-5949-400E-B9B6-016B0D4F33FE}"/>
              </a:ext>
            </a:extLst>
          </p:cNvPr>
          <p:cNvCxnSpPr>
            <a:cxnSpLocks/>
          </p:cNvCxnSpPr>
          <p:nvPr/>
        </p:nvCxnSpPr>
        <p:spPr>
          <a:xfrm>
            <a:off x="4616450" y="3803650"/>
            <a:ext cx="22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26156E-ACDE-473F-8F50-D9FC48BA6D52}"/>
              </a:ext>
            </a:extLst>
          </p:cNvPr>
          <p:cNvCxnSpPr>
            <a:cxnSpLocks/>
          </p:cNvCxnSpPr>
          <p:nvPr/>
        </p:nvCxnSpPr>
        <p:spPr>
          <a:xfrm>
            <a:off x="4622594" y="3867150"/>
            <a:ext cx="219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7E7752B7-24C2-475C-B85D-87178F0336A0}"/>
              </a:ext>
            </a:extLst>
          </p:cNvPr>
          <p:cNvSpPr/>
          <p:nvPr/>
        </p:nvSpPr>
        <p:spPr>
          <a:xfrm>
            <a:off x="4662932" y="2934243"/>
            <a:ext cx="105519" cy="102331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D3D700-7E3B-4BE0-B24F-EEA72012FC4C}"/>
              </a:ext>
            </a:extLst>
          </p:cNvPr>
          <p:cNvCxnSpPr>
            <a:cxnSpLocks/>
          </p:cNvCxnSpPr>
          <p:nvPr/>
        </p:nvCxnSpPr>
        <p:spPr>
          <a:xfrm>
            <a:off x="4737026" y="4684514"/>
            <a:ext cx="0" cy="17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5B020C-5991-4D47-BD23-B175B5A007FF}"/>
              </a:ext>
            </a:extLst>
          </p:cNvPr>
          <p:cNvCxnSpPr/>
          <p:nvPr/>
        </p:nvCxnSpPr>
        <p:spPr>
          <a:xfrm>
            <a:off x="5819775" y="2623780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493160-F650-477D-AF62-2FBD22A71DE7}"/>
              </a:ext>
            </a:extLst>
          </p:cNvPr>
          <p:cNvCxnSpPr/>
          <p:nvPr/>
        </p:nvCxnSpPr>
        <p:spPr>
          <a:xfrm flipH="1">
            <a:off x="6781800" y="1863725"/>
            <a:ext cx="162603" cy="12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82C511E-D909-4287-B8BC-894A946F3D4C}"/>
              </a:ext>
            </a:extLst>
          </p:cNvPr>
          <p:cNvCxnSpPr>
            <a:cxnSpLocks/>
          </p:cNvCxnSpPr>
          <p:nvPr/>
        </p:nvCxnSpPr>
        <p:spPr>
          <a:xfrm>
            <a:off x="6791325" y="1986816"/>
            <a:ext cx="153078" cy="11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8D7E764-17A8-488D-8A7B-CAF9815E06BE}"/>
              </a:ext>
            </a:extLst>
          </p:cNvPr>
          <p:cNvCxnSpPr/>
          <p:nvPr/>
        </p:nvCxnSpPr>
        <p:spPr>
          <a:xfrm>
            <a:off x="5864225" y="2623780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D89720C3-EA24-4EEC-BD75-7492F28271DC}"/>
              </a:ext>
            </a:extLst>
          </p:cNvPr>
          <p:cNvSpPr/>
          <p:nvPr/>
        </p:nvSpPr>
        <p:spPr>
          <a:xfrm>
            <a:off x="6652470" y="1935650"/>
            <a:ext cx="105519" cy="102331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5CD514-B7B2-4B2B-91ED-35B5BA0BFEB5}"/>
              </a:ext>
            </a:extLst>
          </p:cNvPr>
          <p:cNvCxnSpPr/>
          <p:nvPr/>
        </p:nvCxnSpPr>
        <p:spPr>
          <a:xfrm>
            <a:off x="5819775" y="635335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361710-058B-4950-B118-EA6BB9BD98E9}"/>
              </a:ext>
            </a:extLst>
          </p:cNvPr>
          <p:cNvCxnSpPr/>
          <p:nvPr/>
        </p:nvCxnSpPr>
        <p:spPr>
          <a:xfrm>
            <a:off x="5864225" y="635335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1F4555E-0A99-4F05-83BE-AB9577A8E412}"/>
              </a:ext>
            </a:extLst>
          </p:cNvPr>
          <p:cNvCxnSpPr/>
          <p:nvPr/>
        </p:nvCxnSpPr>
        <p:spPr>
          <a:xfrm>
            <a:off x="9652536" y="626878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174AFB-5385-4665-992A-819650F72296}"/>
              </a:ext>
            </a:extLst>
          </p:cNvPr>
          <p:cNvCxnSpPr/>
          <p:nvPr/>
        </p:nvCxnSpPr>
        <p:spPr>
          <a:xfrm>
            <a:off x="9696986" y="626878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3BBC63-9E46-4795-9E08-B05529E4725F}"/>
              </a:ext>
            </a:extLst>
          </p:cNvPr>
          <p:cNvCxnSpPr/>
          <p:nvPr/>
        </p:nvCxnSpPr>
        <p:spPr>
          <a:xfrm>
            <a:off x="3796969" y="99253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8BB076-FFC6-4DC8-9AD0-F262828588DC}"/>
              </a:ext>
            </a:extLst>
          </p:cNvPr>
          <p:cNvCxnSpPr/>
          <p:nvPr/>
        </p:nvCxnSpPr>
        <p:spPr>
          <a:xfrm>
            <a:off x="3841419" y="99253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BD9927-2A74-4EC7-983A-31EC3754F19B}"/>
              </a:ext>
            </a:extLst>
          </p:cNvPr>
          <p:cNvCxnSpPr/>
          <p:nvPr/>
        </p:nvCxnSpPr>
        <p:spPr>
          <a:xfrm>
            <a:off x="2790494" y="99253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9395E23-F855-4CBD-881A-F12962C72AC2}"/>
              </a:ext>
            </a:extLst>
          </p:cNvPr>
          <p:cNvCxnSpPr/>
          <p:nvPr/>
        </p:nvCxnSpPr>
        <p:spPr>
          <a:xfrm>
            <a:off x="2834944" y="99253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57FE5E5-1823-4F1F-B0B6-26462196C9E6}"/>
              </a:ext>
            </a:extLst>
          </p:cNvPr>
          <p:cNvCxnSpPr/>
          <p:nvPr/>
        </p:nvCxnSpPr>
        <p:spPr>
          <a:xfrm>
            <a:off x="3790288" y="234330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3BB7F-0E27-4798-98CF-BEE6A4408DA4}"/>
              </a:ext>
            </a:extLst>
          </p:cNvPr>
          <p:cNvCxnSpPr/>
          <p:nvPr/>
        </p:nvCxnSpPr>
        <p:spPr>
          <a:xfrm>
            <a:off x="3834738" y="234330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0DE2FA-F2FE-4702-981D-48A8705073D1}"/>
              </a:ext>
            </a:extLst>
          </p:cNvPr>
          <p:cNvCxnSpPr/>
          <p:nvPr/>
        </p:nvCxnSpPr>
        <p:spPr>
          <a:xfrm>
            <a:off x="2783813" y="234330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BACD5EA-E96D-46C9-9E4E-DEA48CD8C26A}"/>
              </a:ext>
            </a:extLst>
          </p:cNvPr>
          <p:cNvCxnSpPr/>
          <p:nvPr/>
        </p:nvCxnSpPr>
        <p:spPr>
          <a:xfrm>
            <a:off x="2828263" y="2343309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27CE445-E66A-4ADE-9748-7B0DCB618C74}"/>
              </a:ext>
            </a:extLst>
          </p:cNvPr>
          <p:cNvCxnSpPr/>
          <p:nvPr/>
        </p:nvCxnSpPr>
        <p:spPr>
          <a:xfrm>
            <a:off x="8874630" y="4303710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044E08-4B32-4C68-9ACE-30DFBE66773D}"/>
              </a:ext>
            </a:extLst>
          </p:cNvPr>
          <p:cNvCxnSpPr/>
          <p:nvPr/>
        </p:nvCxnSpPr>
        <p:spPr>
          <a:xfrm>
            <a:off x="8809726" y="4303710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E5ED7B-DB68-49C0-A5B8-DD6677FD8FE5}"/>
              </a:ext>
            </a:extLst>
          </p:cNvPr>
          <p:cNvCxnSpPr/>
          <p:nvPr/>
        </p:nvCxnSpPr>
        <p:spPr>
          <a:xfrm>
            <a:off x="5791200" y="1915386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A7322A-86BF-4E99-B13C-5A05C47986D1}"/>
              </a:ext>
            </a:extLst>
          </p:cNvPr>
          <p:cNvCxnSpPr/>
          <p:nvPr/>
        </p:nvCxnSpPr>
        <p:spPr>
          <a:xfrm>
            <a:off x="5835650" y="1915386"/>
            <a:ext cx="0" cy="15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917B7CA-54A4-4102-B94B-2102A185D5F4}"/>
              </a:ext>
            </a:extLst>
          </p:cNvPr>
          <p:cNvSpPr txBox="1"/>
          <p:nvPr/>
        </p:nvSpPr>
        <p:spPr>
          <a:xfrm>
            <a:off x="7699480" y="4134422"/>
            <a:ext cx="66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graded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009F01-1551-44C2-A74F-8B4D87247961}"/>
              </a:ext>
            </a:extLst>
          </p:cNvPr>
          <p:cNvSpPr txBox="1"/>
          <p:nvPr/>
        </p:nvSpPr>
        <p:spPr>
          <a:xfrm>
            <a:off x="2910088" y="2476634"/>
            <a:ext cx="854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formatted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C67DA7-0DDF-4C28-9EF5-BB50E4036CE5}"/>
              </a:ext>
            </a:extLst>
          </p:cNvPr>
          <p:cNvSpPr txBox="1"/>
          <p:nvPr/>
        </p:nvSpPr>
        <p:spPr>
          <a:xfrm>
            <a:off x="2790855" y="1105552"/>
            <a:ext cx="1095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photographed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8806B4-DC4C-4B5F-A1FB-AF038C7FD551}"/>
              </a:ext>
            </a:extLst>
          </p:cNvPr>
          <p:cNvSpPr txBox="1"/>
          <p:nvPr/>
        </p:nvSpPr>
        <p:spPr>
          <a:xfrm>
            <a:off x="7615104" y="476574"/>
            <a:ext cx="855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valued at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1C86BF-E8AA-4DCF-8549-EDCAD8C18C26}"/>
              </a:ext>
            </a:extLst>
          </p:cNvPr>
          <p:cNvSpPr txBox="1"/>
          <p:nvPr/>
        </p:nvSpPr>
        <p:spPr>
          <a:xfrm>
            <a:off x="6007345" y="1697164"/>
            <a:ext cx="855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7EE3E4-93BA-404E-9B70-8537212EB017}"/>
              </a:ext>
            </a:extLst>
          </p:cNvPr>
          <p:cNvSpPr txBox="1"/>
          <p:nvPr/>
        </p:nvSpPr>
        <p:spPr>
          <a:xfrm rot="16200000">
            <a:off x="4504559" y="3226498"/>
            <a:ext cx="106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recorded by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3F626-5BC3-494A-A12A-B762B1DCAAC9}"/>
              </a:ext>
            </a:extLst>
          </p:cNvPr>
          <p:cNvCxnSpPr>
            <a:endCxn id="3" idx="2"/>
          </p:cNvCxnSpPr>
          <p:nvPr/>
        </p:nvCxnSpPr>
        <p:spPr>
          <a:xfrm flipV="1">
            <a:off x="4704274" y="2694111"/>
            <a:ext cx="128783" cy="1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6E56F8-150B-4710-A83F-B37607C6F162}"/>
              </a:ext>
            </a:extLst>
          </p:cNvPr>
          <p:cNvCxnSpPr/>
          <p:nvPr/>
        </p:nvCxnSpPr>
        <p:spPr>
          <a:xfrm flipH="1" flipV="1">
            <a:off x="4530725" y="2700713"/>
            <a:ext cx="173549" cy="17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8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Brokaw</dc:creator>
  <cp:lastModifiedBy>Colin Brokaw</cp:lastModifiedBy>
  <cp:revision>12</cp:revision>
  <dcterms:created xsi:type="dcterms:W3CDTF">2021-11-14T23:06:48Z</dcterms:created>
  <dcterms:modified xsi:type="dcterms:W3CDTF">2021-11-15T02:31:43Z</dcterms:modified>
</cp:coreProperties>
</file>