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1CFD0-33CB-4079-9BAC-092CEA774EAD}" v="4" dt="2020-08-27T13:17:5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D21CFD0-33CB-4079-9BAC-092CEA774EAD}"/>
    <pc:docChg chg="modSld">
      <pc:chgData name="" userId="" providerId="" clId="Web-{4D21CFD0-33CB-4079-9BAC-092CEA774EAD}" dt="2020-08-27T13:17:53.031" v="3" actId="20577"/>
      <pc:docMkLst>
        <pc:docMk/>
      </pc:docMkLst>
      <pc:sldChg chg="modSp">
        <pc:chgData name="" userId="" providerId="" clId="Web-{4D21CFD0-33CB-4079-9BAC-092CEA774EAD}" dt="2020-08-27T13:17:53.031" v="3" actId="20577"/>
        <pc:sldMkLst>
          <pc:docMk/>
          <pc:sldMk cId="2319871453" sldId="257"/>
        </pc:sldMkLst>
        <pc:spChg chg="mod">
          <ac:chgData name="" userId="" providerId="" clId="Web-{4D21CFD0-33CB-4079-9BAC-092CEA774EAD}" dt="2020-08-27T13:17:53.031" v="3" actId="20577"/>
          <ac:spMkLst>
            <pc:docMk/>
            <pc:sldMk cId="2319871453" sldId="257"/>
            <ac:spMk id="2" creationId="{77DCF3B7-84DF-4A39-A7FE-2251E3A5FA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65E-EB47-430E-8C6D-6866AC7D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2FA18-E5F7-4AC3-9220-C15ECFD3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7F5D-5F84-4FD7-B722-99063CEB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BA5E-14D4-4302-B42C-4101E122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2E65-5A07-4FEA-8FF7-06A78E31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CF87-7B7D-4E83-8C63-C0FDCFFF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E264C-D3F2-442C-9A78-4892F586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1E22-1708-4BE2-AE51-D425571F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BAE7-AE5C-4C0A-8462-1DC162DA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CE7A-BA53-45E8-91D0-888A1248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9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02B77-E5AE-4C58-BD7F-8A925316A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58C38-8F9E-48F1-BDE9-588FEB58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C94F-6184-45B4-AC25-5CD47246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7BFD3-36FE-4D89-9C87-991F1EC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1143-EDF7-4D8D-9BC1-795AFC3C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44B-3AC7-48C8-BC8F-32E6A500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8E5B-D192-4736-BAE2-8DDDE078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F8BC-11FE-4D6F-B280-A1406DE1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9B5A-3647-4AAE-A25A-36D365A3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41ED-DCA6-4F86-B388-FB6F4EC1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2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014A-D9F8-402D-BCE7-CE3499BC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6F74-1124-4318-832D-9A5F3D3F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BB88-C29A-4203-920C-3CF147E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2641-116E-4017-9E0B-6EE59B2D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15D3-EB5A-43FC-B545-FD4B535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075-838E-42FB-B43D-1174195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232F-3151-4888-AD46-10BFE51A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4C118-F4B6-4429-BE99-C9E984D3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2FC3-3F09-4EA6-8BA8-1D8FF97A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BC48-2920-43FF-9ED9-2812A629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4A89-D624-4603-8B33-8FE02FB5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18F6-9E12-409F-8302-A276AFC3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0D25-53DA-45E8-B1C2-C4DDDF77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761B1-7824-4A4C-BEE5-691FCB5B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5682C-CF50-432C-86B0-2B72EB910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9D50D-3D2F-4378-B9CB-12EFF0F95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98EB-FD81-4210-AAC4-F7209796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E1AD8-556D-464F-A5C0-7BFCED9F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5B96-4250-446E-8A45-4504DA8C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BC31-4A7B-480D-9159-825F1B7E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C6A93-0729-4C09-A19E-B687D2D9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ECFBD-0363-40B4-9E95-971E01CE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C6192-7B7E-49BB-836E-6A24D06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75844-1C5B-44DA-ABCC-E133AA22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DAFC5-32E4-4565-878E-17440AC0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2681-C456-44FC-9046-0C5EB7C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2BF3-C988-4CBE-AFF5-D5A62FD1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DA96-8715-49C4-A76A-AF569DA3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32E37-E55D-40D0-A204-11C515DD5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A4DB-B977-423E-A65F-FDA3F649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7C61C-F756-4370-B69A-7D702A86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5CD1-D319-4905-8EFE-619B8B31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3CB8-1226-4854-ABA2-1F22D84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F168-6B60-4E1F-BB89-738AA3B8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36458-28EE-4F29-BE80-6C80BE5F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CB1F-9B58-4B83-B5EE-5661C15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5D5A5-BB59-438A-9E45-BB148A7A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631C-9DCA-4491-8549-D2E271D0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0FFD2-9493-40F0-9AA5-D4A023D4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18E8-1CE0-403C-8643-BF831F99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1147-7D1D-443B-8DE8-3E574E6D5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FFAD-A9EC-48F0-8D8A-DAB6EC2688C4}" type="datetimeFigureOut">
              <a:rPr lang="en-IN" smtClean="0"/>
              <a:t>30/04/21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30B7-F6E2-4854-AA42-2BCD8A903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A795-1887-4057-8E28-7B6305C4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A92E-3D4A-4EC8-9D6C-A76A25E13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racle.com/technetwork/java/javase/downloads/java-archive-downloads-javase6-419409.html" TargetMode="External"/><Relationship Id="rId5" Type="http://schemas.openxmlformats.org/officeDocument/2006/relationships/hyperlink" Target="http://www-969.ibm.com/software/reports/compatibility/clarity-reports/report/html/softwareReqsForProduct?deliverableId=1391434595917&amp;osPlatform=Windows" TargetMode="External"/><Relationship Id="rId4" Type="http://schemas.openxmlformats.org/officeDocument/2006/relationships/hyperlink" Target="http://www-969.ibm.com/software/reports/compatibility/clarity-reports/report/html/softwareReqsForProduct?deliverableId=1348259866882&amp;osPlatform=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9080/smcfs/console/login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6179E-0A7E-4A20-9AE6-368BF5F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83589"/>
            <a:ext cx="12191999" cy="362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E037D9-8597-4624-B29F-CB7EC6ACA405}"/>
              </a:ext>
            </a:extLst>
          </p:cNvPr>
          <p:cNvSpPr/>
          <p:nvPr/>
        </p:nvSpPr>
        <p:spPr>
          <a:xfrm>
            <a:off x="198945" y="245483"/>
            <a:ext cx="1956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OMS Installation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C7CDC-B2F7-441F-A475-AAF018E5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318221"/>
            <a:ext cx="12191999" cy="338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7CE7C-97AB-48C6-84D2-F3A97AB94D96}"/>
              </a:ext>
            </a:extLst>
          </p:cNvPr>
          <p:cNvSpPr/>
          <p:nvPr/>
        </p:nvSpPr>
        <p:spPr>
          <a:xfrm>
            <a:off x="9764390" y="6362727"/>
            <a:ext cx="2307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India Private Limited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CF3B7-84DF-4A39-A7FE-2251E3A5FAFE}"/>
              </a:ext>
            </a:extLst>
          </p:cNvPr>
          <p:cNvSpPr/>
          <p:nvPr/>
        </p:nvSpPr>
        <p:spPr>
          <a:xfrm>
            <a:off x="120568" y="857095"/>
            <a:ext cx="117666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</a:t>
            </a:r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relevant JDK.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relevant JDK as outlined in the requirement document: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http://www-969.ibm.com/software/reports/compatibility/clarity-reports/report/html/softwareReqsForProduct?deliverableId=1348259866882&amp;osPlatform=Windows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http://www-969.ibm.com/software/reports/compatibility/clarity-reports/report/html/softwareReqsForProduct?deliverableId=1391434595917&amp;osPlatform=Windows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http://www.oracle.com/technetwork/java/javase/downloads/java-archive-downloads-javase6-419409.html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Java SE Development Kit 6u22 for OMS 9.3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JDK</a:t>
            </a:r>
          </a:p>
        </p:txBody>
      </p:sp>
    </p:spTree>
    <p:extLst>
      <p:ext uri="{BB962C8B-B14F-4D97-AF65-F5344CB8AC3E}">
        <p14:creationId xmlns:p14="http://schemas.microsoft.com/office/powerpoint/2010/main" val="117151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6179E-0A7E-4A20-9AE6-368BF5F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83589"/>
            <a:ext cx="12191999" cy="362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E037D9-8597-4624-B29F-CB7EC6ACA405}"/>
              </a:ext>
            </a:extLst>
          </p:cNvPr>
          <p:cNvSpPr/>
          <p:nvPr/>
        </p:nvSpPr>
        <p:spPr>
          <a:xfrm>
            <a:off x="198945" y="245483"/>
            <a:ext cx="1956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OMS Installation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C7CDC-B2F7-441F-A475-AAF018E5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318221"/>
            <a:ext cx="12191999" cy="338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7CE7C-97AB-48C6-84D2-F3A97AB94D96}"/>
              </a:ext>
            </a:extLst>
          </p:cNvPr>
          <p:cNvSpPr/>
          <p:nvPr/>
        </p:nvSpPr>
        <p:spPr>
          <a:xfrm>
            <a:off x="9764390" y="6362727"/>
            <a:ext cx="2307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India Private Limited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CF3B7-84DF-4A39-A7FE-2251E3A5FAFE}"/>
              </a:ext>
            </a:extLst>
          </p:cNvPr>
          <p:cNvSpPr/>
          <p:nvPr/>
        </p:nvSpPr>
        <p:spPr>
          <a:xfrm>
            <a:off x="120568" y="857095"/>
            <a:ext cx="1176663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OMS V10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Initiate the installation for Windows by executing the install.exe under: C:\Installables\STR_OM_9.3_SF_MP_ML\InstallerImage_Windows_x86_64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Click Install button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Sterling Order Management -&gt; Version 10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Accept License agreement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Choose a shared resources location and Installation Manager Directory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Choose an installation directory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Select product files</a:t>
            </a:r>
          </a:p>
          <a:p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Select JDK Directory</a:t>
            </a:r>
          </a:p>
          <a:p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Database configuration: Database Vendor: DB2, Data username: db2admin, Database password: db2admin, Confirm database password: db2admin, Database catalog name: OMS, host/port: localhost,50000, Schema name: OMS, Database driver jars: db2jcc.jar.</a:t>
            </a:r>
          </a:p>
          <a:p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ADDITIONAL_ANT_JAVA_TASK_ARGS: -XX:MaxPermSize=512m and ADDITIONAL_ANT_COMPILER_TASK_ARGS: -J-Xms1024m -J-Xmx2048m</a:t>
            </a:r>
          </a:p>
          <a:p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Install</a:t>
            </a:r>
          </a:p>
        </p:txBody>
      </p:sp>
    </p:spTree>
    <p:extLst>
      <p:ext uri="{BB962C8B-B14F-4D97-AF65-F5344CB8AC3E}">
        <p14:creationId xmlns:p14="http://schemas.microsoft.com/office/powerpoint/2010/main" val="42920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6179E-0A7E-4A20-9AE6-368BF5F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83589"/>
            <a:ext cx="12191999" cy="362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E037D9-8597-4624-B29F-CB7EC6ACA405}"/>
              </a:ext>
            </a:extLst>
          </p:cNvPr>
          <p:cNvSpPr/>
          <p:nvPr/>
        </p:nvSpPr>
        <p:spPr>
          <a:xfrm>
            <a:off x="198945" y="245483"/>
            <a:ext cx="1956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OMS Installation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C7CDC-B2F7-441F-A475-AAF018E5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318221"/>
            <a:ext cx="12191999" cy="338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7CE7C-97AB-48C6-84D2-F3A97AB94D96}"/>
              </a:ext>
            </a:extLst>
          </p:cNvPr>
          <p:cNvSpPr/>
          <p:nvPr/>
        </p:nvSpPr>
        <p:spPr>
          <a:xfrm>
            <a:off x="9764390" y="6362727"/>
            <a:ext cx="2307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India Private Limited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CF3B7-84DF-4A39-A7FE-2251E3A5FAFE}"/>
              </a:ext>
            </a:extLst>
          </p:cNvPr>
          <p:cNvSpPr/>
          <p:nvPr/>
        </p:nvSpPr>
        <p:spPr>
          <a:xfrm>
            <a:off x="120568" y="857095"/>
            <a:ext cx="11766632" cy="357020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ear for WAS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/>
                <a:cs typeface="Times New Roman"/>
              </a:rPr>
              <a:t>1. n the &lt;INSTALL_DIR&gt;/repository/</a:t>
            </a:r>
            <a:r>
              <a:rPr lang="en-IN" sz="1400" dirty="0" err="1">
                <a:latin typeface="Times New Roman"/>
                <a:cs typeface="Times New Roman"/>
              </a:rPr>
              <a:t>eardata</a:t>
            </a:r>
            <a:r>
              <a:rPr lang="en-IN" sz="1400" dirty="0">
                <a:latin typeface="Times New Roman"/>
                <a:cs typeface="Times New Roman"/>
              </a:rPr>
              <a:t>/platform/webservices folder, locate the </a:t>
            </a:r>
            <a:r>
              <a:rPr lang="en-IN" sz="1400" dirty="0" err="1">
                <a:latin typeface="Times New Roman"/>
                <a:cs typeface="Times New Roman"/>
              </a:rPr>
              <a:t>namedwebservices.xml.sample</a:t>
            </a:r>
            <a:r>
              <a:rPr lang="en-IN" sz="1400" dirty="0">
                <a:latin typeface="Times New Roman"/>
                <a:cs typeface="Times New Roman"/>
              </a:rPr>
              <a:t> file. Rename (or copy) it to namedwebservices.xml. This is the file you will edit.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In namedwebservices.xml, specify each API you want to expose as a web service in an </a:t>
            </a:r>
            <a:r>
              <a:rPr lang="en-IN" sz="1400" dirty="0" err="1">
                <a:latin typeface="Times New Roman"/>
                <a:cs typeface="Times New Roman"/>
              </a:rPr>
              <a:t>Api</a:t>
            </a:r>
            <a:r>
              <a:rPr lang="en-IN" sz="1400" dirty="0">
                <a:latin typeface="Times New Roman"/>
                <a:cs typeface="Times New Roman"/>
              </a:rPr>
              <a:t>/Name attribute.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2. Add the following properties in </a:t>
            </a:r>
            <a:r>
              <a:rPr lang="en-IN" sz="1400" dirty="0" err="1">
                <a:latin typeface="Times New Roman"/>
                <a:cs typeface="Times New Roman"/>
              </a:rPr>
              <a:t>sandbox.cfg</a:t>
            </a:r>
            <a:r>
              <a:rPr lang="en-IN" sz="1400" dirty="0">
                <a:latin typeface="Times New Roman"/>
                <a:cs typeface="Times New Roman"/>
              </a:rPr>
              <a:t>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WAS_DIR=C:\\IBM\\WebSphere\\</a:t>
            </a:r>
            <a:r>
              <a:rPr lang="en-IN" sz="1400" dirty="0" err="1">
                <a:latin typeface="Times New Roman"/>
                <a:cs typeface="Times New Roman"/>
              </a:rPr>
              <a:t>AppServer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WEBSERVICES_BUILDS=</a:t>
            </a:r>
            <a:r>
              <a:rPr lang="en-IN" sz="1400" dirty="0" err="1">
                <a:latin typeface="Times New Roman"/>
                <a:cs typeface="Times New Roman"/>
              </a:rPr>
              <a:t>YIFWebService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3. Run </a:t>
            </a:r>
            <a:r>
              <a:rPr lang="en-IN" sz="1400" dirty="0" err="1">
                <a:latin typeface="Times New Roman"/>
                <a:cs typeface="Times New Roman"/>
              </a:rPr>
              <a:t>SetupFiles</a:t>
            </a:r>
            <a:r>
              <a:rPr lang="en-IN" sz="1400" dirty="0">
                <a:latin typeface="Times New Roman"/>
                <a:cs typeface="Times New Roman"/>
              </a:rPr>
              <a:t> command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4.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buildear.sh</a:t>
            </a:r>
            <a:r>
              <a:rPr lang="en-I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Dappserver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websphere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Dwarfiles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smcfs,sbc,sma,isccsdev,wscdev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Dearfile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smcfs.ear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Ddevmode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Dnowebservice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-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Dnodocear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create-ear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/>
                <a:cs typeface="Times New Roman"/>
              </a:rPr>
              <a:t>5. Running this command creates the smcfs.ear file in the &lt;INSTALL_DIR&gt;/</a:t>
            </a:r>
            <a:r>
              <a:rPr lang="en-IN" sz="1400" dirty="0" err="1">
                <a:latin typeface="Times New Roman"/>
                <a:cs typeface="Times New Roman"/>
              </a:rPr>
              <a:t>external_deployments</a:t>
            </a:r>
            <a:r>
              <a:rPr lang="en-IN" sz="1400" dirty="0">
                <a:latin typeface="Times New Roman"/>
                <a:cs typeface="Times New Roman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198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6179E-0A7E-4A20-9AE6-368BF5F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83589"/>
            <a:ext cx="12191999" cy="362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E037D9-8597-4624-B29F-CB7EC6ACA405}"/>
              </a:ext>
            </a:extLst>
          </p:cNvPr>
          <p:cNvSpPr/>
          <p:nvPr/>
        </p:nvSpPr>
        <p:spPr>
          <a:xfrm>
            <a:off x="198945" y="245483"/>
            <a:ext cx="1956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OMS Installation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C7CDC-B2F7-441F-A475-AAF018E5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6318221"/>
            <a:ext cx="12191999" cy="338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A7CE7C-97AB-48C6-84D2-F3A97AB94D96}"/>
              </a:ext>
            </a:extLst>
          </p:cNvPr>
          <p:cNvSpPr/>
          <p:nvPr/>
        </p:nvSpPr>
        <p:spPr>
          <a:xfrm>
            <a:off x="9764390" y="6362727"/>
            <a:ext cx="2307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India Private Limited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CF3B7-84DF-4A39-A7FE-2251E3A5FAFE}"/>
              </a:ext>
            </a:extLst>
          </p:cNvPr>
          <p:cNvSpPr/>
          <p:nvPr/>
        </p:nvSpPr>
        <p:spPr>
          <a:xfrm>
            <a:off x="120568" y="857095"/>
            <a:ext cx="117666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deployment on WAS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Increase the JVM heap size in the &lt;WAS_HOME&gt;/deploytool/itp/ejbdeploy.sh to avoid out-of-memory issues while deploying: EJBDEPLOY_JVM_HEAP="-Xms2048m -Xmx2048m"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 the following under the Generic JVM arguments: 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Dvendor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=shell 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DvendorFile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servers.properties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absolute path, set: 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Dvendor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=shell 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DvendorFile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=/home/admin/IBM/OM_SRC/properties/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servers.properties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Start WAS and deploy the application.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Start and access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http://localhost:9080/smcfs/console/login.jsp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user/password : admin/password</a:t>
            </a:r>
          </a:p>
        </p:txBody>
      </p:sp>
    </p:spTree>
    <p:extLst>
      <p:ext uri="{BB962C8B-B14F-4D97-AF65-F5344CB8AC3E}">
        <p14:creationId xmlns:p14="http://schemas.microsoft.com/office/powerpoint/2010/main" val="285748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630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JAWAHAR HUSSAIN</dc:creator>
  <cp:lastModifiedBy>Mohamed Jm Amirudeen</cp:lastModifiedBy>
  <cp:revision>9</cp:revision>
  <dcterms:created xsi:type="dcterms:W3CDTF">2020-08-27T09:08:38Z</dcterms:created>
  <dcterms:modified xsi:type="dcterms:W3CDTF">2021-04-30T13:22:42Z</dcterms:modified>
</cp:coreProperties>
</file>