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67" r:id="rId4"/>
    <p:sldId id="271" r:id="rId5"/>
    <p:sldId id="268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0" roundtripDataSignature="AMtx7mj5dEfDbRuPuRNMo35efXU+zlDo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B9A4EE-FA5D-4A66-A9FA-DDEEBC913C24}">
  <a:tblStyle styleId="{05B9A4EE-FA5D-4A66-A9FA-DDEEBC913C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ebc05303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7cebc0530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ebc05303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2" name="Google Shape;132;g7cebc0530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0161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body"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72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>
            <a:spLocks noGrp="1"/>
          </p:cNvSpPr>
          <p:nvPr>
            <p:ph type="ctrTitle"/>
          </p:nvPr>
        </p:nvSpPr>
        <p:spPr>
          <a:xfrm>
            <a:off x="552668" y="481913"/>
            <a:ext cx="7841294" cy="188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ubTitle" idx="1"/>
          </p:nvPr>
        </p:nvSpPr>
        <p:spPr>
          <a:xfrm>
            <a:off x="552668" y="2366318"/>
            <a:ext cx="7841294" cy="9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body" idx="2"/>
          </p:nvPr>
        </p:nvSpPr>
        <p:spPr>
          <a:xfrm>
            <a:off x="552668" y="3305432"/>
            <a:ext cx="6367116" cy="118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3"/>
          </p:nvPr>
        </p:nvSpPr>
        <p:spPr>
          <a:xfrm>
            <a:off x="552668" y="4492291"/>
            <a:ext cx="3487991" cy="52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photo with text">
  <p:cSld name="Single photo with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>
            <a:spLocks noGrp="1"/>
          </p:cNvSpPr>
          <p:nvPr>
            <p:ph type="pic" idx="2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photo with text">
  <p:cSld name="Double photo with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>
            <a:spLocks noGrp="1"/>
          </p:cNvSpPr>
          <p:nvPr>
            <p:ph type="pic" idx="2"/>
          </p:nvPr>
        </p:nvSpPr>
        <p:spPr>
          <a:xfrm>
            <a:off x="1211358" y="1655241"/>
            <a:ext cx="3982602" cy="222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1211358" y="4202482"/>
            <a:ext cx="3995802" cy="18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>
            <a:spLocks noGrp="1"/>
          </p:cNvSpPr>
          <p:nvPr>
            <p:ph type="pic" idx="3"/>
          </p:nvPr>
        </p:nvSpPr>
        <p:spPr>
          <a:xfrm>
            <a:off x="6984841" y="1655241"/>
            <a:ext cx="3982602" cy="222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8" name="Google Shape;28;p13"/>
          <p:cNvCxnSpPr/>
          <p:nvPr/>
        </p:nvCxnSpPr>
        <p:spPr>
          <a:xfrm>
            <a:off x="6096000" y="1551313"/>
            <a:ext cx="0" cy="46534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13"/>
          <p:cNvSpPr txBox="1">
            <a:spLocks noGrp="1"/>
          </p:cNvSpPr>
          <p:nvPr>
            <p:ph type="body" idx="4"/>
          </p:nvPr>
        </p:nvSpPr>
        <p:spPr>
          <a:xfrm>
            <a:off x="6984841" y="4202482"/>
            <a:ext cx="3995802" cy="18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B03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B857B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slide">
  <p:cSld name="Statement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3589638" y="1118286"/>
            <a:ext cx="7271951" cy="477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luding slide">
  <p:cSld name="Conclud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ctrTitle"/>
          </p:nvPr>
        </p:nvSpPr>
        <p:spPr>
          <a:xfrm>
            <a:off x="713306" y="259491"/>
            <a:ext cx="8115597" cy="192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ubTitle" idx="1"/>
          </p:nvPr>
        </p:nvSpPr>
        <p:spPr>
          <a:xfrm>
            <a:off x="713306" y="2203160"/>
            <a:ext cx="8115597" cy="78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2"/>
          </p:nvPr>
        </p:nvSpPr>
        <p:spPr>
          <a:xfrm>
            <a:off x="713307" y="3002203"/>
            <a:ext cx="6478326" cy="1468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>
            <a:spLocks noGrp="1"/>
          </p:cNvSpPr>
          <p:nvPr>
            <p:ph type="body" idx="2"/>
          </p:nvPr>
        </p:nvSpPr>
        <p:spPr>
          <a:xfrm>
            <a:off x="552675" y="2867025"/>
            <a:ext cx="6367200" cy="1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CA" sz="2400"/>
              <a:t>Alexander Krusina</a:t>
            </a:r>
            <a:endParaRPr dirty="0"/>
          </a:p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CA" sz="1600" dirty="0"/>
              <a:t>Adam D’Souza, Sylvia Hao, Elliot Martin</a:t>
            </a:r>
            <a:endParaRPr sz="1600" dirty="0"/>
          </a:p>
          <a:p>
            <a:pPr marL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dirty="0"/>
          </a:p>
        </p:txBody>
      </p:sp>
      <p:sp>
        <p:nvSpPr>
          <p:cNvPr id="43" name="Google Shape;43;p1"/>
          <p:cNvSpPr txBox="1">
            <a:spLocks noGrp="1"/>
          </p:cNvSpPr>
          <p:nvPr>
            <p:ph type="ctrTitle"/>
          </p:nvPr>
        </p:nvSpPr>
        <p:spPr>
          <a:xfrm>
            <a:off x="552668" y="481913"/>
            <a:ext cx="8762782" cy="188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lang="en-CA"/>
              <a:t>Learn Programming for Beginners</a:t>
            </a:r>
            <a:endParaRPr/>
          </a:p>
        </p:txBody>
      </p:sp>
      <p:sp>
        <p:nvSpPr>
          <p:cNvPr id="44" name="Google Shape;44;p1"/>
          <p:cNvSpPr txBox="1">
            <a:spLocks noGrp="1"/>
          </p:cNvSpPr>
          <p:nvPr>
            <p:ph type="subTitle" idx="1"/>
          </p:nvPr>
        </p:nvSpPr>
        <p:spPr>
          <a:xfrm>
            <a:off x="552668" y="2366318"/>
            <a:ext cx="7841294" cy="50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/>
              <a:t>Centre for Health Informatics</a:t>
            </a:r>
            <a:endParaRPr/>
          </a:p>
        </p:txBody>
      </p:sp>
      <p:sp>
        <p:nvSpPr>
          <p:cNvPr id="45" name="Google Shape;45;p1"/>
          <p:cNvSpPr txBox="1">
            <a:spLocks noGrp="1"/>
          </p:cNvSpPr>
          <p:nvPr>
            <p:ph type="body" idx="3"/>
          </p:nvPr>
        </p:nvSpPr>
        <p:spPr>
          <a:xfrm>
            <a:off x="552676" y="3744050"/>
            <a:ext cx="38904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</a:pPr>
            <a:r>
              <a:rPr lang="en-CA" sz="1400" dirty="0"/>
              <a:t>Feb 26</a:t>
            </a:r>
            <a:r>
              <a:rPr lang="en-CA" sz="1400" baseline="30000" dirty="0"/>
              <a:t>th</a:t>
            </a:r>
            <a:r>
              <a:rPr lang="en-CA" sz="1400" dirty="0"/>
              <a:t>, 2020 – Pandas part 2</a:t>
            </a: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 dirty="0"/>
              <a:t>Pandas</a:t>
            </a:r>
            <a:endParaRPr dirty="0"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562625" y="1773200"/>
            <a:ext cx="9936600" cy="4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spcBef>
                <a:spcPts val="0"/>
              </a:spcBef>
            </a:pPr>
            <a:r>
              <a:rPr lang="en-CA" dirty="0"/>
              <a:t>Last Week</a:t>
            </a:r>
          </a:p>
          <a:p>
            <a:pPr marL="685800" lvl="1" indent="-228600">
              <a:spcBef>
                <a:spcPts val="0"/>
              </a:spcBef>
            </a:pPr>
            <a:r>
              <a:rPr lang="en-CA" dirty="0"/>
              <a:t>Creating data frames</a:t>
            </a:r>
          </a:p>
          <a:p>
            <a:pPr marL="685800" lvl="1" indent="-228600">
              <a:spcBef>
                <a:spcPts val="0"/>
              </a:spcBef>
            </a:pPr>
            <a:r>
              <a:rPr lang="en-CA" dirty="0"/>
              <a:t>Working with the data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dirty="0"/>
          </a:p>
          <a:p>
            <a:pPr marL="228600" indent="-228600">
              <a:spcBef>
                <a:spcPts val="0"/>
              </a:spcBef>
            </a:pPr>
            <a:r>
              <a:rPr lang="en-CA" dirty="0"/>
              <a:t>This Week</a:t>
            </a:r>
          </a:p>
          <a:p>
            <a:pPr marL="685800" lvl="1" indent="-228600">
              <a:spcBef>
                <a:spcPts val="0"/>
              </a:spcBef>
            </a:pPr>
            <a:r>
              <a:rPr lang="en-CA" dirty="0"/>
              <a:t>Importing data from files</a:t>
            </a:r>
          </a:p>
          <a:p>
            <a:pPr marL="685800" lvl="1" indent="-228600">
              <a:spcBef>
                <a:spcPts val="0"/>
              </a:spcBef>
            </a:pPr>
            <a:r>
              <a:rPr lang="en-CA" dirty="0"/>
              <a:t>Cleaning data</a:t>
            </a:r>
            <a:endParaRPr dirty="0"/>
          </a:p>
        </p:txBody>
      </p:sp>
      <p:sp>
        <p:nvSpPr>
          <p:cNvPr id="129" name="Google Shape;129;p5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cebc05303_0_14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5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 dirty="0"/>
              <a:t>Loading from Files</a:t>
            </a:r>
            <a:endParaRPr dirty="0"/>
          </a:p>
        </p:txBody>
      </p:sp>
      <p:sp>
        <p:nvSpPr>
          <p:cNvPr id="136" name="Google Shape;136;g7cebc05303_0_14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DD356-5B00-4086-B01D-9C6774BC2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csv</a:t>
            </a:r>
          </a:p>
          <a:p>
            <a:pPr lvl="1"/>
            <a:r>
              <a:rPr lang="en-CA" dirty="0"/>
              <a:t>Comma separated value</a:t>
            </a:r>
          </a:p>
          <a:p>
            <a:pPr lvl="1"/>
            <a:r>
              <a:rPr lang="en-CA" dirty="0"/>
              <a:t>Most commonly used file</a:t>
            </a:r>
          </a:p>
          <a:p>
            <a:pPr lvl="1"/>
            <a:r>
              <a:rPr lang="en-CA" dirty="0"/>
              <a:t>Easily read into a </a:t>
            </a:r>
            <a:r>
              <a:rPr lang="en-CA" dirty="0" err="1"/>
              <a:t>dataframe</a:t>
            </a:r>
            <a:endParaRPr lang="en-CA" dirty="0"/>
          </a:p>
          <a:p>
            <a:endParaRPr lang="en-CA" dirty="0"/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cebc05303_0_14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5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 dirty="0"/>
              <a:t>Cleaning Data</a:t>
            </a:r>
            <a:endParaRPr dirty="0"/>
          </a:p>
        </p:txBody>
      </p:sp>
      <p:sp>
        <p:nvSpPr>
          <p:cNvPr id="135" name="Google Shape;135;g7cebc05303_0_14"/>
          <p:cNvSpPr txBox="1">
            <a:spLocks noGrp="1"/>
          </p:cNvSpPr>
          <p:nvPr>
            <p:ph type="body" idx="1"/>
          </p:nvPr>
        </p:nvSpPr>
        <p:spPr>
          <a:xfrm>
            <a:off x="562625" y="1773200"/>
            <a:ext cx="9248100" cy="4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 dirty="0"/>
              <a:t>Removing/modifying NA values</a:t>
            </a: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 dirty="0"/>
              <a:t>Adjusting values to be uniform</a:t>
            </a: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 dirty="0"/>
              <a:t>Removing unnecessary columns</a:t>
            </a:r>
          </a:p>
          <a:p>
            <a:pPr lvl="1">
              <a:spcBef>
                <a:spcPts val="0"/>
              </a:spcBef>
            </a:pPr>
            <a:endParaRPr lang="en-CA" dirty="0"/>
          </a:p>
        </p:txBody>
      </p:sp>
      <p:sp>
        <p:nvSpPr>
          <p:cNvPr id="136" name="Google Shape;136;g7cebc05303_0_14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903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CA"/>
              <a:t>Wrapping Up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 dirty="0"/>
              <a:t>Questions/Feedback?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726"/>
              </a:buClr>
              <a:buSzPts val="2800"/>
              <a:buChar char="•"/>
            </a:pPr>
            <a:r>
              <a:rPr lang="en-CA" dirty="0" err="1"/>
              <a:t>Github</a:t>
            </a:r>
            <a:r>
              <a:rPr lang="en-CA" dirty="0"/>
              <a:t> - slides, examples, practice problems and solutions</a:t>
            </a:r>
            <a:endParaRPr dirty="0"/>
          </a:p>
        </p:txBody>
      </p:sp>
      <p:sp>
        <p:nvSpPr>
          <p:cNvPr id="143" name="Google Shape;143;p8"/>
          <p:cNvSpPr txBox="1">
            <a:spLocks noGrp="1"/>
          </p:cNvSpPr>
          <p:nvPr>
            <p:ph type="sldNum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D6001C"/>
      </a:accent1>
      <a:accent2>
        <a:srgbClr val="FFA300"/>
      </a:accent2>
      <a:accent3>
        <a:srgbClr val="FF671F"/>
      </a:accent3>
      <a:accent4>
        <a:srgbClr val="B5BD00"/>
      </a:accent4>
      <a:accent5>
        <a:srgbClr val="CE0058"/>
      </a:accent5>
      <a:accent6>
        <a:srgbClr val="A6192E"/>
      </a:accent6>
      <a:hlink>
        <a:srgbClr val="D6001C"/>
      </a:hlink>
      <a:folHlink>
        <a:srgbClr val="8C85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6395</TotalTime>
  <Words>95</Words>
  <Application>Microsoft Office PowerPoint</Application>
  <PresentationFormat>Widescreen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Learn Programming for Beginners</vt:lpstr>
      <vt:lpstr>Pandas</vt:lpstr>
      <vt:lpstr>Loading from Files</vt:lpstr>
      <vt:lpstr>Cleaning Data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Programming for Beginners</dc:title>
  <dc:creator>Brooke Bentham</dc:creator>
  <cp:lastModifiedBy>Alexander Krusina</cp:lastModifiedBy>
  <cp:revision>28</cp:revision>
  <dcterms:created xsi:type="dcterms:W3CDTF">2018-02-28T16:41:54Z</dcterms:created>
  <dcterms:modified xsi:type="dcterms:W3CDTF">2020-02-25T02:52:10Z</dcterms:modified>
</cp:coreProperties>
</file>