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71" r:id="rId5"/>
    <p:sldId id="269" r:id="rId6"/>
    <p:sldId id="270" r:id="rId7"/>
    <p:sldId id="272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j5dEfDbRuPuRNMo35efXU+zlD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B9A4EE-FA5D-4A66-A9FA-DDEEBC913C24}">
  <a:tblStyle styleId="{05B9A4EE-FA5D-4A66-A9FA-DDEEBC913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ebc053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7cebc053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ebc053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g7cebc053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016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ebc053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7cebc053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4629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ebc053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7cebc053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491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ebc053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7cebc053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188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2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3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photo with text">
  <p:cSld name="Single photo with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>
            <a:spLocks noGrp="1"/>
          </p:cNvSpPr>
          <p:nvPr>
            <p:ph type="pic" idx="2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photo with text">
  <p:cSld name="Double photo with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>
            <a:spLocks noGrp="1"/>
          </p:cNvSpPr>
          <p:nvPr>
            <p:ph type="pic" idx="2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>
            <a:spLocks noGrp="1"/>
          </p:cNvSpPr>
          <p:nvPr>
            <p:ph type="pic" idx="3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8" name="Google Shape;28;p13"/>
          <p:cNvCxnSpPr/>
          <p:nvPr/>
        </p:nvCxnSpPr>
        <p:spPr>
          <a:xfrm>
            <a:off x="6096000" y="1551313"/>
            <a:ext cx="0" cy="46534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3"/>
          <p:cNvSpPr txBox="1">
            <a:spLocks noGrp="1"/>
          </p:cNvSpPr>
          <p:nvPr>
            <p:ph type="body" idx="4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ding slide">
  <p:cSld name="Conclud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ctrTitle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body" idx="2"/>
          </p:nvPr>
        </p:nvSpPr>
        <p:spPr>
          <a:xfrm>
            <a:off x="552675" y="2867025"/>
            <a:ext cx="636720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2400"/>
              <a:t>Alexander Krusina</a:t>
            </a:r>
            <a:endParaRPr/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1600"/>
              <a:t>Adam D’Souza, Sylvia Hao, Elliot Martin</a:t>
            </a:r>
            <a:endParaRPr sz="1600"/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43" name="Google Shape;43;p1"/>
          <p:cNvSpPr txBox="1">
            <a:spLocks noGrp="1"/>
          </p:cNvSpPr>
          <p:nvPr>
            <p:ph type="ctrTitle"/>
          </p:nvPr>
        </p:nvSpPr>
        <p:spPr>
          <a:xfrm>
            <a:off x="552668" y="481913"/>
            <a:ext cx="8762782" cy="188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CA"/>
              <a:t>Learn Programming for Beginners</a:t>
            </a:r>
            <a:endParaRPr/>
          </a:p>
        </p:txBody>
      </p:sp>
      <p:sp>
        <p:nvSpPr>
          <p:cNvPr id="44" name="Google Shape;44;p1"/>
          <p:cNvSpPr txBox="1">
            <a:spLocks noGrp="1"/>
          </p:cNvSpPr>
          <p:nvPr>
            <p:ph type="subTitle" idx="1"/>
          </p:nvPr>
        </p:nvSpPr>
        <p:spPr>
          <a:xfrm>
            <a:off x="552668" y="2366318"/>
            <a:ext cx="7841294" cy="50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Centre for Health Informatics</a:t>
            </a:r>
            <a:endParaRPr/>
          </a:p>
        </p:txBody>
      </p:sp>
      <p:sp>
        <p:nvSpPr>
          <p:cNvPr id="45" name="Google Shape;45;p1"/>
          <p:cNvSpPr txBox="1">
            <a:spLocks noGrp="1"/>
          </p:cNvSpPr>
          <p:nvPr>
            <p:ph type="body" idx="3"/>
          </p:nvPr>
        </p:nvSpPr>
        <p:spPr>
          <a:xfrm>
            <a:off x="552676" y="3744050"/>
            <a:ext cx="38904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</a:pPr>
            <a:r>
              <a:rPr lang="en-CA" sz="1400" dirty="0"/>
              <a:t>Feb 5</a:t>
            </a:r>
            <a:r>
              <a:rPr lang="en-CA" sz="1400" baseline="30000" dirty="0"/>
              <a:t>th</a:t>
            </a:r>
            <a:r>
              <a:rPr lang="en-CA" sz="1400" dirty="0"/>
              <a:t>, 2020 – Loops, Functions, Dictionaries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Loops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562625" y="1773200"/>
            <a:ext cx="99366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Useful for performing repetitive actions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Perform the same action on different values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For loops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Define list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Do something for every value in the list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While loops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Has a condition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Will run as long as the condition is true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Can easily become an infinite loop if you aren’t careful</a:t>
            </a:r>
            <a:endParaRPr dirty="0"/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bc05303_0_14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Loops</a:t>
            </a:r>
            <a:endParaRPr/>
          </a:p>
        </p:txBody>
      </p:sp>
      <p:sp>
        <p:nvSpPr>
          <p:cNvPr id="135" name="Google Shape;135;g7cebc05303_0_14"/>
          <p:cNvSpPr txBox="1">
            <a:spLocks noGrp="1"/>
          </p:cNvSpPr>
          <p:nvPr>
            <p:ph type="body" idx="1"/>
          </p:nvPr>
        </p:nvSpPr>
        <p:spPr>
          <a:xfrm>
            <a:off x="562625" y="1773200"/>
            <a:ext cx="92481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Break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Breaks out of the loop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Usually used inside of an if statement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Continue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skips the rest of the code in the current run through the loop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Range function</a:t>
            </a:r>
            <a:endParaRPr dirty="0"/>
          </a:p>
        </p:txBody>
      </p:sp>
      <p:sp>
        <p:nvSpPr>
          <p:cNvPr id="136" name="Google Shape;136;g7cebc05303_0_14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bc05303_0_14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 dirty="0"/>
              <a:t>Functions</a:t>
            </a:r>
            <a:endParaRPr dirty="0"/>
          </a:p>
        </p:txBody>
      </p:sp>
      <p:sp>
        <p:nvSpPr>
          <p:cNvPr id="135" name="Google Shape;135;g7cebc05303_0_14"/>
          <p:cNvSpPr txBox="1">
            <a:spLocks noGrp="1"/>
          </p:cNvSpPr>
          <p:nvPr>
            <p:ph type="body" idx="1"/>
          </p:nvPr>
        </p:nvSpPr>
        <p:spPr>
          <a:xfrm>
            <a:off x="562625" y="1773200"/>
            <a:ext cx="92481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Define a custom function</a:t>
            </a:r>
          </a:p>
          <a:p>
            <a:pPr lvl="1" indent="-406400">
              <a:spcBef>
                <a:spcPts val="0"/>
              </a:spcBef>
              <a:buSzPts val="2800"/>
            </a:pPr>
            <a:r>
              <a:rPr lang="en-CA" dirty="0"/>
              <a:t>Used similarly to built in functions</a:t>
            </a:r>
          </a:p>
          <a:p>
            <a:pPr lvl="1" indent="-406400">
              <a:spcBef>
                <a:spcPts val="0"/>
              </a:spcBef>
              <a:buSzPts val="2800"/>
            </a:pPr>
            <a:r>
              <a:rPr lang="en-CA" dirty="0"/>
              <a:t>Similar to “programs” in Stata</a:t>
            </a:r>
          </a:p>
          <a:p>
            <a:pPr>
              <a:spcBef>
                <a:spcPts val="0"/>
              </a:spcBef>
            </a:pPr>
            <a:r>
              <a:rPr lang="en-CA" dirty="0"/>
              <a:t>Useful for running the same code multiple times</a:t>
            </a:r>
          </a:p>
          <a:p>
            <a:pPr lvl="1">
              <a:spcBef>
                <a:spcPts val="0"/>
              </a:spcBef>
            </a:pPr>
            <a:r>
              <a:rPr lang="en-CA" dirty="0"/>
              <a:t>Different from loops – can be run in multiple places</a:t>
            </a:r>
          </a:p>
          <a:p>
            <a:pPr>
              <a:spcBef>
                <a:spcPts val="0"/>
              </a:spcBef>
            </a:pPr>
            <a:r>
              <a:rPr lang="en-CA" dirty="0"/>
              <a:t>Keeps code clean</a:t>
            </a:r>
          </a:p>
          <a:p>
            <a:pPr>
              <a:spcBef>
                <a:spcPts val="0"/>
              </a:spcBef>
            </a:pPr>
            <a:r>
              <a:rPr lang="en-CA" dirty="0"/>
              <a:t>Example:</a:t>
            </a:r>
          </a:p>
          <a:p>
            <a:pPr lvl="1">
              <a:spcBef>
                <a:spcPts val="0"/>
              </a:spcBef>
            </a:pPr>
            <a:r>
              <a:rPr lang="en-CA" dirty="0"/>
              <a:t>Loading in datasets</a:t>
            </a:r>
          </a:p>
          <a:p>
            <a:pPr lvl="1">
              <a:spcBef>
                <a:spcPts val="0"/>
              </a:spcBef>
            </a:pPr>
            <a:endParaRPr lang="en-CA" dirty="0"/>
          </a:p>
        </p:txBody>
      </p:sp>
      <p:sp>
        <p:nvSpPr>
          <p:cNvPr id="136" name="Google Shape;136;g7cebc05303_0_14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0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bc05303_0_14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 dirty="0"/>
              <a:t>Dictionaries</a:t>
            </a:r>
            <a:endParaRPr dirty="0"/>
          </a:p>
        </p:txBody>
      </p:sp>
      <p:sp>
        <p:nvSpPr>
          <p:cNvPr id="135" name="Google Shape;135;g7cebc05303_0_14"/>
          <p:cNvSpPr txBox="1">
            <a:spLocks noGrp="1"/>
          </p:cNvSpPr>
          <p:nvPr>
            <p:ph type="body" idx="1"/>
          </p:nvPr>
        </p:nvSpPr>
        <p:spPr>
          <a:xfrm>
            <a:off x="562625" y="1773200"/>
            <a:ext cx="92481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CA" dirty="0"/>
              <a:t>Stores information in “key/value” pairs</a:t>
            </a:r>
          </a:p>
          <a:p>
            <a:pPr marL="228600" lvl="0" indent="-228600">
              <a:spcBef>
                <a:spcPts val="0"/>
              </a:spcBef>
            </a:pPr>
            <a:r>
              <a:rPr lang="en-CA" dirty="0"/>
              <a:t>Useful to hold different types of information about something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Person: first name, last name, age, sex, address, etc.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Various sections of documents</a:t>
            </a:r>
          </a:p>
          <a:p>
            <a:pPr marL="228600" lvl="0" indent="-228600">
              <a:spcBef>
                <a:spcPts val="0"/>
              </a:spcBef>
            </a:pPr>
            <a:endParaRPr lang="en-CA" dirty="0"/>
          </a:p>
        </p:txBody>
      </p:sp>
      <p:sp>
        <p:nvSpPr>
          <p:cNvPr id="136" name="Google Shape;136;g7cebc05303_0_14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5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bc05303_0_14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 dirty="0"/>
              <a:t>Dictionaries</a:t>
            </a:r>
            <a:endParaRPr dirty="0"/>
          </a:p>
        </p:txBody>
      </p:sp>
      <p:sp>
        <p:nvSpPr>
          <p:cNvPr id="135" name="Google Shape;135;g7cebc05303_0_14"/>
          <p:cNvSpPr txBox="1">
            <a:spLocks noGrp="1"/>
          </p:cNvSpPr>
          <p:nvPr>
            <p:ph type="body" idx="1"/>
          </p:nvPr>
        </p:nvSpPr>
        <p:spPr>
          <a:xfrm>
            <a:off x="562625" y="1773200"/>
            <a:ext cx="92481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Defining:</a:t>
            </a:r>
          </a:p>
          <a:p>
            <a:pPr lvl="1">
              <a:spcBef>
                <a:spcPts val="0"/>
              </a:spcBef>
            </a:pPr>
            <a:r>
              <a:rPr lang="en-CA" dirty="0"/>
              <a:t>person1 = </a:t>
            </a:r>
            <a:r>
              <a:rPr lang="en-CA" dirty="0" err="1"/>
              <a:t>dict</a:t>
            </a:r>
            <a:r>
              <a:rPr lang="en-CA" dirty="0"/>
              <a:t>() </a:t>
            </a:r>
          </a:p>
          <a:p>
            <a:pPr lvl="1">
              <a:spcBef>
                <a:spcPts val="0"/>
              </a:spcBef>
            </a:pPr>
            <a:r>
              <a:rPr lang="en-CA" dirty="0"/>
              <a:t>person1[“address”] = “123 Main St”</a:t>
            </a:r>
          </a:p>
          <a:p>
            <a:pPr lvl="1">
              <a:spcBef>
                <a:spcPts val="0"/>
              </a:spcBef>
            </a:pPr>
            <a:r>
              <a:rPr lang="en-CA" dirty="0"/>
              <a:t>person1[“age”] = 18</a:t>
            </a:r>
          </a:p>
          <a:p>
            <a:pPr lvl="1">
              <a:spcBef>
                <a:spcPts val="0"/>
              </a:spcBef>
            </a:pPr>
            <a:endParaRPr lang="en-CA" dirty="0"/>
          </a:p>
          <a:p>
            <a:pPr lvl="1">
              <a:spcBef>
                <a:spcPts val="0"/>
              </a:spcBef>
            </a:pPr>
            <a:r>
              <a:rPr lang="en-CA" dirty="0"/>
              <a:t>person2 = {“address”: “123 Main St”, “age”: 18}</a:t>
            </a:r>
          </a:p>
        </p:txBody>
      </p:sp>
      <p:sp>
        <p:nvSpPr>
          <p:cNvPr id="136" name="Google Shape;136;g7cebc05303_0_14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784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bc05303_0_14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 dirty="0"/>
              <a:t>Dictionaries</a:t>
            </a:r>
            <a:endParaRPr dirty="0"/>
          </a:p>
        </p:txBody>
      </p:sp>
      <p:sp>
        <p:nvSpPr>
          <p:cNvPr id="135" name="Google Shape;135;g7cebc05303_0_14"/>
          <p:cNvSpPr txBox="1">
            <a:spLocks noGrp="1"/>
          </p:cNvSpPr>
          <p:nvPr>
            <p:ph type="body" idx="1"/>
          </p:nvPr>
        </p:nvSpPr>
        <p:spPr>
          <a:xfrm>
            <a:off x="562625" y="1773200"/>
            <a:ext cx="92481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Similar to lists, except there is no order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Keys instead of indices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More logical than lists in some situations</a:t>
            </a:r>
          </a:p>
        </p:txBody>
      </p:sp>
      <p:sp>
        <p:nvSpPr>
          <p:cNvPr id="136" name="Google Shape;136;g7cebc05303_0_14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FB80376-68EE-415F-829B-EE300F6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2828"/>
              </p:ext>
            </p:extLst>
          </p:nvPr>
        </p:nvGraphicFramePr>
        <p:xfrm>
          <a:off x="940047" y="3098882"/>
          <a:ext cx="8128000" cy="2225040"/>
        </p:xfrm>
        <a:graphic>
          <a:graphicData uri="http://schemas.openxmlformats.org/drawingml/2006/table">
            <a:tbl>
              <a:tblPr firstRow="1" bandRow="1">
                <a:tableStyleId>{05B9A4EE-FA5D-4A66-A9FA-DDEEBC913C24}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8753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78374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6834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719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1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“Alex”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“Name”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“Alex”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5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“123 Main St”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“Address”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“123 Main 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3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“Height”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7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“Instructor”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9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91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Wrapping Up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Questions/Feedback?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 err="1"/>
              <a:t>Github</a:t>
            </a:r>
            <a:r>
              <a:rPr lang="en-CA" dirty="0"/>
              <a:t> - slides, examples, practice problems and solutions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Next Week: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Pandas (</a:t>
            </a:r>
            <a:r>
              <a:rPr lang="en-CA" dirty="0" err="1"/>
              <a:t>dataframes</a:t>
            </a:r>
            <a:r>
              <a:rPr lang="en-CA" dirty="0"/>
              <a:t>)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321</Words>
  <Application>Microsoft Office PowerPoint</Application>
  <PresentationFormat>Widescreen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Learn Programming for Beginners</vt:lpstr>
      <vt:lpstr>Loops</vt:lpstr>
      <vt:lpstr>Loops</vt:lpstr>
      <vt:lpstr>Functions</vt:lpstr>
      <vt:lpstr>Dictionaries</vt:lpstr>
      <vt:lpstr>Dictionaries</vt:lpstr>
      <vt:lpstr>Dictionaries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Beginners</dc:title>
  <dc:creator>Brooke Bentham</dc:creator>
  <cp:lastModifiedBy>Alexander Krusina</cp:lastModifiedBy>
  <cp:revision>15</cp:revision>
  <dcterms:created xsi:type="dcterms:W3CDTF">2018-02-28T16:41:54Z</dcterms:created>
  <dcterms:modified xsi:type="dcterms:W3CDTF">2020-02-04T22:57:26Z</dcterms:modified>
</cp:coreProperties>
</file>