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Open Sans Medium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font" Target="fonts/MontserratSemiBold-italic.fntdata"/><Relationship Id="rId41" Type="http://schemas.openxmlformats.org/officeDocument/2006/relationships/font" Target="fonts/OpenSans-bold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5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LatoLight-italic.fntdata"/><Relationship Id="rId13" Type="http://schemas.openxmlformats.org/officeDocument/2006/relationships/slide" Target="slides/slide7.xml"/><Relationship Id="rId35" Type="http://schemas.openxmlformats.org/officeDocument/2006/relationships/font" Target="fonts/OpenSansMedium-bold.fntdata"/><Relationship Id="rId12" Type="http://schemas.openxmlformats.org/officeDocument/2006/relationships/slide" Target="slides/slide6.xml"/><Relationship Id="rId34" Type="http://schemas.openxmlformats.org/officeDocument/2006/relationships/font" Target="fonts/OpenSansMedium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Medium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SLIDES_API185968958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SLIDES_API18596895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SLIDES_API185968958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SLIDES_API185968958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SLIDES_API185968958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SLIDES_API185968958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185968958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185968958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SLIDES_API185968958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SLIDES_API185968958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SLIDES_API185968958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SLIDES_API185968958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85968958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85968958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185968958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185968958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185968958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185968958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SLIDES_API185968958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SLIDES_API185968958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SLIDES_API185968958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SLIDES_API185968958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/>
          <p:nvPr>
            <p:ph idx="2" type="pic"/>
          </p:nvPr>
        </p:nvSpPr>
        <p:spPr>
          <a:xfrm>
            <a:off x="5756411" y="66975"/>
            <a:ext cx="3387600" cy="5076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" name="Google Shape;73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5" name="Google Shape;75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575010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" name="Google Shape;81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3" name="Google Shape;83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4" name="Google Shape;84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9"/>
          <p:cNvSpPr/>
          <p:nvPr>
            <p:ph idx="2" type="pic"/>
          </p:nvPr>
        </p:nvSpPr>
        <p:spPr>
          <a:xfrm>
            <a:off x="5750100" y="57700"/>
            <a:ext cx="3393900" cy="5085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" name="Google Shape;89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1" name="Google Shape;91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3" name="Google Shape;93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4" name="Google Shape;94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7" name="Google Shape;157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8" name="Google Shape;158;p27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59" name="Google Shape;159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9" name="Google Shape;169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4" name="Google Shape;174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5" name="Google Shape;175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7" name="Google Shape;177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8" name="Google Shape;178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9" name="Google Shape;179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0"/>
            <a:ext cx="9144000" cy="6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and Emotion Analysis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brief overview of sentiment and emotion analysis in natural language processing.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sentiment and emotion analysis</a:t>
            </a:r>
            <a:endParaRPr/>
          </a:p>
        </p:txBody>
      </p:sp>
      <p:sp>
        <p:nvSpPr>
          <p:cNvPr id="252" name="Google Shape;252;p3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It's important to use sentiment and emotion analysis as just one part of a broader customer feedback and research strategy.</a:t>
            </a:r>
            <a:endParaRPr/>
          </a:p>
        </p:txBody>
      </p:sp>
      <p:sp>
        <p:nvSpPr>
          <p:cNvPr id="253" name="Google Shape;253;p3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Computers may not always accurately recognize or interpret human emotions, especially for more complex emotions or sarcastic or ironic language.</a:t>
            </a:r>
            <a:endParaRPr/>
          </a:p>
        </p:txBody>
      </p:sp>
      <p:sp>
        <p:nvSpPr>
          <p:cNvPr id="254" name="Google Shape;254;p38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may also be cultural and linguistic differences in the interpretation of emotions.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and emotion analysis are important tools for understanding customer opinions and satisfaction.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They're part of natural language processing and can be used across a wide range of industries and contexts.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there are limitations to computer analysis of emotions, and it's important to consider other forms of customer feedback and research as well.</a:t>
            </a:r>
            <a:endParaRPr/>
          </a:p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helps businesses understand customer opinions and satisfaction.</a:t>
            </a:r>
            <a:endParaRPr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sentiment analysis?</a:t>
            </a:r>
            <a:endParaRPr/>
          </a:p>
        </p:txBody>
      </p:sp>
      <p:sp>
        <p:nvSpPr>
          <p:cNvPr id="192" name="Google Shape;192;p30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Sentiment analysis categorizes text into positive, negative, or neutral.</a:t>
            </a:r>
            <a:endParaRPr/>
          </a:p>
        </p:txBody>
      </p:sp>
      <p:sp>
        <p:nvSpPr>
          <p:cNvPr id="193" name="Google Shape;193;p30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It's part of natural language processing, or teaching computers to understand human language.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5" r="27765" t="0"/>
          <a:stretch/>
        </p:blipFill>
        <p:spPr>
          <a:xfrm>
            <a:off x="5756411" y="66975"/>
            <a:ext cx="3387600" cy="5076600"/>
          </a:xfrm>
          <a:prstGeom prst="roundRect">
            <a:avLst>
              <a:gd fmla="val 16667" name="adj"/>
            </a:avLst>
          </a:prstGeom>
        </p:spPr>
      </p:pic>
      <p:sp>
        <p:nvSpPr>
          <p:cNvPr id="199" name="Google Shape;199;p31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sentiment analysis work?</a:t>
            </a:r>
            <a:endParaRPr/>
          </a:p>
        </p:txBody>
      </p:sp>
      <p:sp>
        <p:nvSpPr>
          <p:cNvPr id="200" name="Google Shape;200;p31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Computers look for keywords and phrases that indicate positive or negative sentiment.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They may also use machine learning algorithms to recognize sentiment.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analysis can be used for analyzing online reviews, social media posts, and customer feedback surveys.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emotion analysis?</a:t>
            </a:r>
            <a:endParaRPr/>
          </a:p>
        </p:txBody>
      </p:sp>
      <p:sp>
        <p:nvSpPr>
          <p:cNvPr id="206" name="Google Shape;206;p32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Emotion analysis is also part of natural language processing.</a:t>
            </a:r>
            <a:endParaRPr/>
          </a:p>
        </p:txBody>
      </p:sp>
      <p:sp>
        <p:nvSpPr>
          <p:cNvPr id="207" name="Google Shape;207;p32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Emotion analysis goes beyond sentiment analysis to recognize specific emotions like joy, sadness, and anger.</a:t>
            </a:r>
            <a:endParaRPr/>
          </a:p>
        </p:txBody>
      </p:sp>
      <p:sp>
        <p:nvSpPr>
          <p:cNvPr id="208" name="Google Shape;208;p32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can help businesses understand how customers feel about their products and services.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They may use machine learning algorithms to better recognize emotions.</a:t>
            </a:r>
            <a:endParaRPr/>
          </a:p>
        </p:txBody>
      </p:sp>
      <p:sp>
        <p:nvSpPr>
          <p:cNvPr id="214" name="Google Shape;214;p33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emotion analysis work?</a:t>
            </a:r>
            <a:endParaRPr/>
          </a:p>
        </p:txBody>
      </p:sp>
      <p:sp>
        <p:nvSpPr>
          <p:cNvPr id="215" name="Google Shape;215;p33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Computers look for certain words and phrases that indicate different emotions.</a:t>
            </a:r>
            <a:endParaRPr/>
          </a:p>
        </p:txBody>
      </p:sp>
      <p:sp>
        <p:nvSpPr>
          <p:cNvPr id="216" name="Google Shape;216;p33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Emotion analysis can be used for analyzing social media posts, customer support conversations, and more.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sentiment analysis</a:t>
            </a:r>
            <a:endParaRPr/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keywords 'delicious' and 'charming' indicate positive sentiment, while 'slow' is more neutral or negative.</a:t>
            </a:r>
            <a:endParaRPr/>
          </a:p>
        </p:txBody>
      </p:sp>
      <p:sp>
        <p:nvSpPr>
          <p:cNvPr id="223" name="Google Shape;223;p34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someone writes a restaurant review that says 'the food was delicious, the atmosphere was charming, but the service was a bit slow', sentiment analysis would categorize it as having positive sentiment overall.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emotion analysis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emotion analysis on the same restaurant review, the computer might recognize joy (from 'delicious' food), anticipation (from the 'charming' atmosphere), and maybe a little annoyance (from the 'slow' service).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gives a more nuanced understanding of the customer's experience and feedback.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762" r="27767" t="0"/>
          <a:stretch/>
        </p:blipFill>
        <p:spPr>
          <a:xfrm>
            <a:off x="5750100" y="57700"/>
            <a:ext cx="3393900" cy="5085900"/>
          </a:xfrm>
          <a:prstGeom prst="roundRect">
            <a:avLst>
              <a:gd fmla="val 16667" name="adj"/>
            </a:avLst>
          </a:prstGeom>
        </p:spPr>
      </p:pic>
      <p:sp>
        <p:nvSpPr>
          <p:cNvPr id="235" name="Google Shape;235;p36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sentiment and emotion analysis</a:t>
            </a:r>
            <a:endParaRPr/>
          </a:p>
        </p:txBody>
      </p:sp>
      <p:sp>
        <p:nvSpPr>
          <p:cNvPr id="236" name="Google Shape;236;p36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It also allows businesses to monitor their brand reputation and respond to customer complaints or feedback.</a:t>
            </a:r>
            <a:endParaRPr/>
          </a:p>
        </p:txBody>
      </p:sp>
      <p:sp>
        <p:nvSpPr>
          <p:cNvPr id="237" name="Google Shape;237;p36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Businesses can use sentiment and emotion analysis to understand customer opinions and satisfaction with products and services.</a:t>
            </a:r>
            <a:endParaRPr/>
          </a:p>
        </p:txBody>
      </p:sp>
      <p:sp>
        <p:nvSpPr>
          <p:cNvPr id="238" name="Google Shape;238;p36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can help businesses with marketing, product development, and customer support.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common uses include analyzing social media posts, customer reviews, and feedback surveys.</a:t>
            </a:r>
            <a:endParaRPr/>
          </a:p>
        </p:txBody>
      </p:sp>
      <p:sp>
        <p:nvSpPr>
          <p:cNvPr id="244" name="Google Shape;244;p37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sentiment and emotion analysis</a:t>
            </a:r>
            <a:endParaRPr/>
          </a:p>
        </p:txBody>
      </p:sp>
      <p:sp>
        <p:nvSpPr>
          <p:cNvPr id="245" name="Google Shape;245;p37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Sentiment and emotion analysis can be used across a wide range of industries and contexts.</a:t>
            </a:r>
            <a:endParaRPr/>
          </a:p>
        </p:txBody>
      </p:sp>
      <p:sp>
        <p:nvSpPr>
          <p:cNvPr id="246" name="Google Shape;246;p37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Emotion analysis can also be used in customer service to better understand customer emotions and improve support interactions.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Contrast Light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