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61" r:id="rId6"/>
    <p:sldId id="263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90EB2-48B3-E96B-A68D-B3AB55DA5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E0B11D4-C3E1-8040-C5FD-9C32927E5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8B5D63E-83AD-15B8-2670-BB153F20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BA72-393F-42EA-BA35-D7475748D6E5}" type="datetimeFigureOut">
              <a:rPr lang="da-DK" smtClean="0"/>
              <a:t>16-05-2025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EB7A1DC-C5A3-316D-C7C0-A5F0DC20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E5C303A-E6BD-B10D-4E87-2CF1E930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3A43-35FC-4020-A95F-5E30EF4337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021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6C1A3-385F-5D29-6470-9486D049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F555C5F-C946-A0D9-5083-99690DA03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C9EB232-1B37-024F-1234-69B3E01D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BA72-393F-42EA-BA35-D7475748D6E5}" type="datetimeFigureOut">
              <a:rPr lang="da-DK" smtClean="0"/>
              <a:t>16-05-2025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6F6A653-4220-002B-8E05-86713D62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FDF4E3A-B991-2E68-76A9-B922050D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3A43-35FC-4020-A95F-5E30EF4337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465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AE40BF5-DDF2-78CA-098F-C03B21F89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C4B71EF-A7D5-774B-BFD8-5C9F88812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20C5DF3-89A2-AC25-CE3E-A470D432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BA72-393F-42EA-BA35-D7475748D6E5}" type="datetimeFigureOut">
              <a:rPr lang="da-DK" smtClean="0"/>
              <a:t>16-05-2025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64C533D-3A30-730E-8111-DD50C7D8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0662EF4-BC21-38D2-EBDE-714E777F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3A43-35FC-4020-A95F-5E30EF4337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590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58187-B36F-EEBA-FE45-4510538F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F17698-63FD-DE75-ABE6-366EB11EE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B9849C2-4A01-4E3E-5DF8-A13957AD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BA72-393F-42EA-BA35-D7475748D6E5}" type="datetimeFigureOut">
              <a:rPr lang="da-DK" smtClean="0"/>
              <a:t>16-05-2025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B62E63C-C846-6860-2851-1663D27E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BE382FE-5B72-F39D-00FE-F3945BCB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3A43-35FC-4020-A95F-5E30EF4337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554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41D69-63EB-E07D-5E31-885925278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DCED103-1973-D875-0A28-4982971A8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F5A2E28-6722-D19A-BB78-432A7D9E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BA72-393F-42EA-BA35-D7475748D6E5}" type="datetimeFigureOut">
              <a:rPr lang="da-DK" smtClean="0"/>
              <a:t>16-05-2025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B644239-389B-040A-D408-ECFE39F1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EBB4172-9F08-CCE1-828E-2D036507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3A43-35FC-4020-A95F-5E30EF4337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840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5EFF9-7CB8-6828-F2CC-5C597050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ABBDDC-FD51-2A34-549E-80A48CBEA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93E2EE8-2AEB-4F72-F9D6-DCE8CB2CB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6E8D661-CD1A-F535-B80C-560EC411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BA72-393F-42EA-BA35-D7475748D6E5}" type="datetimeFigureOut">
              <a:rPr lang="da-DK" smtClean="0"/>
              <a:t>16-05-2025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AFFD4FA-4F2B-2D8C-DE9F-6F884EF2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9AECD9A-8261-B972-4E34-AB9CF995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3A43-35FC-4020-A95F-5E30EF4337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166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F53C6-D6B8-620F-FD01-78F05A00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7A35633-9220-5C85-9307-C91A349F9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529238E-C328-0D72-9CFE-44552F30E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262899D-0AB0-AE63-70BB-B9078E28E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70582AB-A15A-C5A1-80AA-B3E18EC3B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2EA567A-8A8B-AA5D-0719-85FE45C2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BA72-393F-42EA-BA35-D7475748D6E5}" type="datetimeFigureOut">
              <a:rPr lang="da-DK" smtClean="0"/>
              <a:t>16-05-2025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67BEB0E-F114-92F7-3E30-07912B1A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C184E47-632A-C010-0DEA-6F5D7899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3A43-35FC-4020-A95F-5E30EF4337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595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FCF6F-9D7B-58AB-F6EE-8A44D987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01E9B5D-4F71-363B-4646-E6CB9DF0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BA72-393F-42EA-BA35-D7475748D6E5}" type="datetimeFigureOut">
              <a:rPr lang="da-DK" smtClean="0"/>
              <a:t>16-05-2025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F263D07-2176-BEAC-46B7-596AE20D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85E761D-39AE-F470-D863-D3EBFB6B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3A43-35FC-4020-A95F-5E30EF4337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734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D1B725D-1A8C-0AAB-D1EA-ED2C1C2A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BA72-393F-42EA-BA35-D7475748D6E5}" type="datetimeFigureOut">
              <a:rPr lang="da-DK" smtClean="0"/>
              <a:t>16-05-2025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D8D100E-3902-553C-C817-D89B5AD2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4ED1CAF-9E30-7C0D-8D57-C34A7927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3A43-35FC-4020-A95F-5E30EF4337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417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22158-0B15-1D6E-C226-A7C5B8C5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3C23163-8702-A6CB-4271-91F4B22DD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289DC1F-0323-263D-C212-FEFDF54EB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F1D6ADB-92F0-5D00-DABA-C676D251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BA72-393F-42EA-BA35-D7475748D6E5}" type="datetimeFigureOut">
              <a:rPr lang="da-DK" smtClean="0"/>
              <a:t>16-05-2025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B32036A-A26C-D77B-500A-E5863A85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23588DD-689C-6C8A-EEED-24580CC9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3A43-35FC-4020-A95F-5E30EF4337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492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AEC8B-1650-D700-3762-3EF382ED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75E2AD5-0473-30E8-BA83-29094DD88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89C38F6-9A1A-5431-B90D-3C20DC0D9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401F2C7-ED52-E1A0-0381-30878EE4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BA72-393F-42EA-BA35-D7475748D6E5}" type="datetimeFigureOut">
              <a:rPr lang="da-DK" smtClean="0"/>
              <a:t>16-05-2025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205705B-D153-679D-B394-B1C3BDCB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684E16C-9001-B855-E938-CC6F5624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3A43-35FC-4020-A95F-5E30EF4337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862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ED3DB06D-6828-8F92-8792-D836BF1B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50CEB2C-725E-FBA4-1F0B-7DAF6EF75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53CE65A-9454-9809-9E68-863F1267E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53BA72-393F-42EA-BA35-D7475748D6E5}" type="datetimeFigureOut">
              <a:rPr lang="da-DK" smtClean="0"/>
              <a:t>16-05-2025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233E396-175B-556D-7145-955D2DC2C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2C9C216-3D6A-CC57-7F8B-1AF3E4CC5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603A43-35FC-4020-A95F-5E30EF43372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25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9ED0ADDF-D355-5AE1-CC18-627C2E0D6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27" y="835582"/>
            <a:ext cx="5984122" cy="5740865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380A6666-EA28-2322-5EF5-41EB5DD8372C}"/>
              </a:ext>
            </a:extLst>
          </p:cNvPr>
          <p:cNvSpPr/>
          <p:nvPr/>
        </p:nvSpPr>
        <p:spPr>
          <a:xfrm>
            <a:off x="320489" y="3648324"/>
            <a:ext cx="2821475" cy="2904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C5F8B7DA-3272-5D82-59EF-1D1D1948B4CB}"/>
              </a:ext>
            </a:extLst>
          </p:cNvPr>
          <p:cNvGrpSpPr/>
          <p:nvPr/>
        </p:nvGrpSpPr>
        <p:grpSpPr>
          <a:xfrm>
            <a:off x="7527724" y="932985"/>
            <a:ext cx="4281418" cy="4341542"/>
            <a:chOff x="7527724" y="932985"/>
            <a:chExt cx="4281418" cy="4341542"/>
          </a:xfrm>
        </p:grpSpPr>
        <p:pic>
          <p:nvPicPr>
            <p:cNvPr id="12" name="Billede 11">
              <a:extLst>
                <a:ext uri="{FF2B5EF4-FFF2-40B4-BE49-F238E27FC236}">
                  <a16:creationId xmlns:a16="http://schemas.microsoft.com/office/drawing/2014/main" id="{34ABD736-9D89-CA57-719B-094951DDA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76697" y="1143823"/>
              <a:ext cx="4232445" cy="4130704"/>
            </a:xfrm>
            <a:prstGeom prst="rect">
              <a:avLst/>
            </a:prstGeom>
          </p:spPr>
        </p:pic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D3D32B7D-85F8-9466-4B74-3D3364DF223B}"/>
                </a:ext>
              </a:extLst>
            </p:cNvPr>
            <p:cNvSpPr/>
            <p:nvPr/>
          </p:nvSpPr>
          <p:spPr>
            <a:xfrm>
              <a:off x="7527724" y="932985"/>
              <a:ext cx="4281418" cy="43415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DD2CD31D-C8B6-482D-E090-7FFC4322BCA6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141964" y="3103756"/>
            <a:ext cx="4385760" cy="997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21" name="Gruppe 20">
            <a:extLst>
              <a:ext uri="{FF2B5EF4-FFF2-40B4-BE49-F238E27FC236}">
                <a16:creationId xmlns:a16="http://schemas.microsoft.com/office/drawing/2014/main" id="{88883717-2D01-FDE8-FFA7-54C087D50056}"/>
              </a:ext>
            </a:extLst>
          </p:cNvPr>
          <p:cNvGrpSpPr/>
          <p:nvPr/>
        </p:nvGrpSpPr>
        <p:grpSpPr>
          <a:xfrm>
            <a:off x="8597590" y="1349298"/>
            <a:ext cx="2533185" cy="2064834"/>
            <a:chOff x="8597590" y="1349298"/>
            <a:chExt cx="2533185" cy="2064834"/>
          </a:xfrm>
        </p:grpSpPr>
        <p:cxnSp>
          <p:nvCxnSpPr>
            <p:cNvPr id="17" name="Lige forbindelse 16">
              <a:extLst>
                <a:ext uri="{FF2B5EF4-FFF2-40B4-BE49-F238E27FC236}">
                  <a16:creationId xmlns:a16="http://schemas.microsoft.com/office/drawing/2014/main" id="{206FD253-D944-3A67-6E66-5F0C3D5CC793}"/>
                </a:ext>
              </a:extLst>
            </p:cNvPr>
            <p:cNvCxnSpPr/>
            <p:nvPr/>
          </p:nvCxnSpPr>
          <p:spPr>
            <a:xfrm>
              <a:off x="8597590" y="1349298"/>
              <a:ext cx="21744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ige forbindelse 17">
              <a:extLst>
                <a:ext uri="{FF2B5EF4-FFF2-40B4-BE49-F238E27FC236}">
                  <a16:creationId xmlns:a16="http://schemas.microsoft.com/office/drawing/2014/main" id="{EAD2EDD2-7916-7774-49E8-2BC0E9B524D9}"/>
                </a:ext>
              </a:extLst>
            </p:cNvPr>
            <p:cNvCxnSpPr/>
            <p:nvPr/>
          </p:nvCxnSpPr>
          <p:spPr>
            <a:xfrm>
              <a:off x="10913326" y="1349298"/>
              <a:ext cx="21744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Lige forbindelse 18">
              <a:extLst>
                <a:ext uri="{FF2B5EF4-FFF2-40B4-BE49-F238E27FC236}">
                  <a16:creationId xmlns:a16="http://schemas.microsoft.com/office/drawing/2014/main" id="{EE16206D-1092-CBCC-DDB2-80B956C58790}"/>
                </a:ext>
              </a:extLst>
            </p:cNvPr>
            <p:cNvCxnSpPr/>
            <p:nvPr/>
          </p:nvCxnSpPr>
          <p:spPr>
            <a:xfrm>
              <a:off x="8597590" y="3414132"/>
              <a:ext cx="21744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Lige forbindelse 19">
              <a:extLst>
                <a:ext uri="{FF2B5EF4-FFF2-40B4-BE49-F238E27FC236}">
                  <a16:creationId xmlns:a16="http://schemas.microsoft.com/office/drawing/2014/main" id="{9E542A61-1A0F-30C1-F03D-1046EEBC337A}"/>
                </a:ext>
              </a:extLst>
            </p:cNvPr>
            <p:cNvCxnSpPr/>
            <p:nvPr/>
          </p:nvCxnSpPr>
          <p:spPr>
            <a:xfrm>
              <a:off x="10913326" y="3414132"/>
              <a:ext cx="21744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Lige forbindelse 23">
            <a:extLst>
              <a:ext uri="{FF2B5EF4-FFF2-40B4-BE49-F238E27FC236}">
                <a16:creationId xmlns:a16="http://schemas.microsoft.com/office/drawing/2014/main" id="{8A9F8BE9-0594-DFA2-11BC-88E6A5791EC9}"/>
              </a:ext>
            </a:extLst>
          </p:cNvPr>
          <p:cNvCxnSpPr/>
          <p:nvPr/>
        </p:nvCxnSpPr>
        <p:spPr>
          <a:xfrm>
            <a:off x="1611351" y="4101094"/>
            <a:ext cx="51295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kstfelt 24">
            <a:extLst>
              <a:ext uri="{FF2B5EF4-FFF2-40B4-BE49-F238E27FC236}">
                <a16:creationId xmlns:a16="http://schemas.microsoft.com/office/drawing/2014/main" id="{44A266FF-C417-407C-F74D-56C34F674718}"/>
              </a:ext>
            </a:extLst>
          </p:cNvPr>
          <p:cNvSpPr txBox="1"/>
          <p:nvPr/>
        </p:nvSpPr>
        <p:spPr>
          <a:xfrm>
            <a:off x="921602" y="250807"/>
            <a:ext cx="512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Cross-Language Prediction</a:t>
            </a:r>
          </a:p>
        </p:txBody>
      </p:sp>
    </p:spTree>
    <p:extLst>
      <p:ext uri="{BB962C8B-B14F-4D97-AF65-F5344CB8AC3E}">
        <p14:creationId xmlns:p14="http://schemas.microsoft.com/office/powerpoint/2010/main" val="335789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7B71AEB8-8E5B-BB6D-B753-E4FCDE989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8227" y="1003608"/>
            <a:ext cx="5659945" cy="5302405"/>
          </a:xfr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E72DDEF2-B142-63ED-6B8F-C49B4541E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76" y="942278"/>
            <a:ext cx="5601599" cy="5402766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00B5B9C2-6F0D-A9C6-8D5E-CF05637AD747}"/>
              </a:ext>
            </a:extLst>
          </p:cNvPr>
          <p:cNvSpPr txBox="1"/>
          <p:nvPr/>
        </p:nvSpPr>
        <p:spPr>
          <a:xfrm>
            <a:off x="775010" y="128239"/>
            <a:ext cx="4516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Danish-Danish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2394C857-1BB4-D93F-07EF-DD94ACA116A8}"/>
              </a:ext>
            </a:extLst>
          </p:cNvPr>
          <p:cNvSpPr txBox="1"/>
          <p:nvPr/>
        </p:nvSpPr>
        <p:spPr>
          <a:xfrm>
            <a:off x="6709317" y="146160"/>
            <a:ext cx="4516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English-English</a:t>
            </a:r>
          </a:p>
        </p:txBody>
      </p:sp>
    </p:spTree>
    <p:extLst>
      <p:ext uri="{BB962C8B-B14F-4D97-AF65-F5344CB8AC3E}">
        <p14:creationId xmlns:p14="http://schemas.microsoft.com/office/powerpoint/2010/main" val="58749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10877891-10BB-00E8-E477-70F1793D4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07" y="387504"/>
            <a:ext cx="5805940" cy="5544578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D2D26901-31DF-29C0-AC2B-FBCCC74E8E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301"/>
          <a:stretch/>
        </p:blipFill>
        <p:spPr>
          <a:xfrm>
            <a:off x="6292557" y="387504"/>
            <a:ext cx="5719638" cy="55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94D4693F-6FFA-3C8B-6273-1F165045F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5" y="395868"/>
            <a:ext cx="12176135" cy="586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6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3196C178-B2AD-CDD9-F5B5-55CF5E4E1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1035" y="883345"/>
            <a:ext cx="5129784" cy="509131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3A60A0DD-2AE6-C84C-9CE2-96AA9CC82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934643"/>
            <a:ext cx="5129784" cy="498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2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8657C-2BF8-8786-623F-192D39CA1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CAC0CBE0-B845-B859-903B-C5F0C0842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1035" y="883345"/>
            <a:ext cx="5129784" cy="509131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CDC7987E-37E1-ADD9-8C48-FDAB20D12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934643"/>
            <a:ext cx="5129784" cy="498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4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4546</TotalTime>
  <Words>4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Laurits Wieslander Lyngbæk</dc:creator>
  <cp:lastModifiedBy>Laurits Wieslander Lyngbæk</cp:lastModifiedBy>
  <cp:revision>1</cp:revision>
  <dcterms:created xsi:type="dcterms:W3CDTF">2025-05-16T08:45:39Z</dcterms:created>
  <dcterms:modified xsi:type="dcterms:W3CDTF">2025-05-19T12:31:47Z</dcterms:modified>
</cp:coreProperties>
</file>