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61" r:id="rId3"/>
    <p:sldId id="260" r:id="rId4"/>
    <p:sldId id="262" r:id="rId5"/>
    <p:sldId id="258" r:id="rId6"/>
    <p:sldId id="257" r:id="rId7"/>
    <p:sldId id="265" r:id="rId8"/>
    <p:sldId id="266" r:id="rId9"/>
    <p:sldId id="274" r:id="rId10"/>
    <p:sldId id="272" r:id="rId11"/>
    <p:sldId id="267" r:id="rId12"/>
    <p:sldId id="268" r:id="rId13"/>
    <p:sldId id="270" r:id="rId14"/>
    <p:sldId id="271" r:id="rId15"/>
    <p:sldId id="273" r:id="rId16"/>
    <p:sldId id="275" r:id="rId17"/>
    <p:sldId id="276" r:id="rId18"/>
    <p:sldId id="278" r:id="rId19"/>
    <p:sldId id="277" r:id="rId20"/>
    <p:sldId id="279" r:id="rId21"/>
    <p:sldId id="280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9F2D0"/>
    <a:srgbClr val="F2AA84"/>
    <a:srgbClr val="DFA78A"/>
    <a:srgbClr val="B4E5A2"/>
    <a:srgbClr val="C04F15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3AC6FEC0-EE42-4373-BC2B-533005280677}" v="118" dt="2025-07-10T08:22:15.4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79" autoAdjust="0"/>
    <p:restoredTop sz="97697" autoAdjust="0"/>
  </p:normalViewPr>
  <p:slideViewPr>
    <p:cSldViewPr snapToGrid="0">
      <p:cViewPr>
        <p:scale>
          <a:sx n="178" d="100"/>
          <a:sy n="178" d="100"/>
        </p:scale>
        <p:origin x="2994" y="216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microsoft.com/office/2015/10/relationships/revisionInfo" Target="revisionInfo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28" Type="http://schemas.microsoft.com/office/2016/11/relationships/changesInfo" Target="changesInfos/changesInfo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aurits Wieslander Lyngbæk" userId="5b145d83-88ad-4e24-ae77-3c6a2a84db4d" providerId="ADAL" clId="{38D7791D-66CC-43AD-A70B-B63B4D2994F2}"/>
    <pc:docChg chg="custSel addSld modSld">
      <pc:chgData name="Laurits Wieslander Lyngbæk" userId="5b145d83-88ad-4e24-ae77-3c6a2a84db4d" providerId="ADAL" clId="{38D7791D-66CC-43AD-A70B-B63B4D2994F2}" dt="2025-06-12T11:56:09.853" v="21" actId="313"/>
      <pc:docMkLst>
        <pc:docMk/>
      </pc:docMkLst>
      <pc:sldChg chg="modSp mod">
        <pc:chgData name="Laurits Wieslander Lyngbæk" userId="5b145d83-88ad-4e24-ae77-3c6a2a84db4d" providerId="ADAL" clId="{38D7791D-66CC-43AD-A70B-B63B4D2994F2}" dt="2025-06-12T11:56:09.853" v="21" actId="313"/>
        <pc:sldMkLst>
          <pc:docMk/>
          <pc:sldMk cId="3153970227" sldId="267"/>
        </pc:sldMkLst>
        <pc:spChg chg="mod">
          <ac:chgData name="Laurits Wieslander Lyngbæk" userId="5b145d83-88ad-4e24-ae77-3c6a2a84db4d" providerId="ADAL" clId="{38D7791D-66CC-43AD-A70B-B63B4D2994F2}" dt="2025-06-12T11:56:09.853" v="21" actId="313"/>
          <ac:spMkLst>
            <pc:docMk/>
            <pc:sldMk cId="3153970227" sldId="267"/>
            <ac:spMk id="2" creationId="{5455BB7B-53D5-F466-55E1-FB9D893F0E04}"/>
          </ac:spMkLst>
        </pc:spChg>
      </pc:sldChg>
      <pc:sldChg chg="addSp delSp modSp new mod">
        <pc:chgData name="Laurits Wieslander Lyngbæk" userId="5b145d83-88ad-4e24-ae77-3c6a2a84db4d" providerId="ADAL" clId="{38D7791D-66CC-43AD-A70B-B63B4D2994F2}" dt="2025-06-12T11:54:10.509" v="19" actId="20577"/>
        <pc:sldMkLst>
          <pc:docMk/>
          <pc:sldMk cId="1308192211" sldId="272"/>
        </pc:sldMkLst>
        <pc:spChg chg="mod">
          <ac:chgData name="Laurits Wieslander Lyngbæk" userId="5b145d83-88ad-4e24-ae77-3c6a2a84db4d" providerId="ADAL" clId="{38D7791D-66CC-43AD-A70B-B63B4D2994F2}" dt="2025-06-12T11:54:10.509" v="19" actId="20577"/>
          <ac:spMkLst>
            <pc:docMk/>
            <pc:sldMk cId="1308192211" sldId="272"/>
            <ac:spMk id="2" creationId="{9A941DB1-CB8A-D44E-6337-611351311E69}"/>
          </ac:spMkLst>
        </pc:spChg>
        <pc:picChg chg="add mod ord">
          <ac:chgData name="Laurits Wieslander Lyngbæk" userId="5b145d83-88ad-4e24-ae77-3c6a2a84db4d" providerId="ADAL" clId="{38D7791D-66CC-43AD-A70B-B63B4D2994F2}" dt="2025-06-12T11:54:00.017" v="1" actId="22"/>
          <ac:picMkLst>
            <pc:docMk/>
            <pc:sldMk cId="1308192211" sldId="272"/>
            <ac:picMk id="5" creationId="{F79A51CA-7D9A-1668-DBF6-347CFB7AAFC0}"/>
          </ac:picMkLst>
        </pc:picChg>
      </pc:sldChg>
    </pc:docChg>
  </pc:docChgLst>
  <pc:docChgLst>
    <pc:chgData name="Laurits Wieslander Lyngbæk" userId="5b145d83-88ad-4e24-ae77-3c6a2a84db4d" providerId="ADAL" clId="{3AC6FEC0-EE42-4373-BC2B-533005280677}"/>
    <pc:docChg chg="undo custSel mod addSld delSld modSld">
      <pc:chgData name="Laurits Wieslander Lyngbæk" userId="5b145d83-88ad-4e24-ae77-3c6a2a84db4d" providerId="ADAL" clId="{3AC6FEC0-EE42-4373-BC2B-533005280677}" dt="2025-07-10T08:22:19.122" v="2805" actId="1076"/>
      <pc:docMkLst>
        <pc:docMk/>
      </pc:docMkLst>
      <pc:sldChg chg="modSp mod">
        <pc:chgData name="Laurits Wieslander Lyngbæk" userId="5b145d83-88ad-4e24-ae77-3c6a2a84db4d" providerId="ADAL" clId="{3AC6FEC0-EE42-4373-BC2B-533005280677}" dt="2025-07-08T09:06:19.638" v="153" actId="20577"/>
        <pc:sldMkLst>
          <pc:docMk/>
          <pc:sldMk cId="3645990313" sldId="260"/>
        </pc:sldMkLst>
        <pc:spChg chg="mod">
          <ac:chgData name="Laurits Wieslander Lyngbæk" userId="5b145d83-88ad-4e24-ae77-3c6a2a84db4d" providerId="ADAL" clId="{3AC6FEC0-EE42-4373-BC2B-533005280677}" dt="2025-07-07T09:31:34.337" v="7" actId="20577"/>
          <ac:spMkLst>
            <pc:docMk/>
            <pc:sldMk cId="3645990313" sldId="260"/>
            <ac:spMk id="2" creationId="{B3753E81-8720-B66D-4FA9-DF8BB39942D0}"/>
          </ac:spMkLst>
        </pc:spChg>
        <pc:spChg chg="mod">
          <ac:chgData name="Laurits Wieslander Lyngbæk" userId="5b145d83-88ad-4e24-ae77-3c6a2a84db4d" providerId="ADAL" clId="{3AC6FEC0-EE42-4373-BC2B-533005280677}" dt="2025-07-08T08:59:10.139" v="45" actId="14100"/>
          <ac:spMkLst>
            <pc:docMk/>
            <pc:sldMk cId="3645990313" sldId="260"/>
            <ac:spMk id="6" creationId="{4AAD62A6-1CE7-0D1B-430F-9ECA8CD867F2}"/>
          </ac:spMkLst>
        </pc:spChg>
        <pc:spChg chg="mod">
          <ac:chgData name="Laurits Wieslander Lyngbæk" userId="5b145d83-88ad-4e24-ae77-3c6a2a84db4d" providerId="ADAL" clId="{3AC6FEC0-EE42-4373-BC2B-533005280677}" dt="2025-07-08T08:59:10.139" v="45" actId="14100"/>
          <ac:spMkLst>
            <pc:docMk/>
            <pc:sldMk cId="3645990313" sldId="260"/>
            <ac:spMk id="39" creationId="{4BA37372-EA00-767D-1380-EA6AC442D7C8}"/>
          </ac:spMkLst>
        </pc:spChg>
        <pc:spChg chg="mod">
          <ac:chgData name="Laurits Wieslander Lyngbæk" userId="5b145d83-88ad-4e24-ae77-3c6a2a84db4d" providerId="ADAL" clId="{3AC6FEC0-EE42-4373-BC2B-533005280677}" dt="2025-07-08T08:59:10.365" v="46" actId="14100"/>
          <ac:spMkLst>
            <pc:docMk/>
            <pc:sldMk cId="3645990313" sldId="260"/>
            <ac:spMk id="50" creationId="{8D70E692-9291-3833-9F63-0A3A0C414B35}"/>
          </ac:spMkLst>
        </pc:spChg>
        <pc:spChg chg="mod">
          <ac:chgData name="Laurits Wieslander Lyngbæk" userId="5b145d83-88ad-4e24-ae77-3c6a2a84db4d" providerId="ADAL" clId="{3AC6FEC0-EE42-4373-BC2B-533005280677}" dt="2025-07-08T08:59:10.139" v="45" actId="14100"/>
          <ac:spMkLst>
            <pc:docMk/>
            <pc:sldMk cId="3645990313" sldId="260"/>
            <ac:spMk id="52" creationId="{A5DEA65C-FA5B-0769-7311-7BB36A23A8A7}"/>
          </ac:spMkLst>
        </pc:spChg>
        <pc:spChg chg="mod">
          <ac:chgData name="Laurits Wieslander Lyngbæk" userId="5b145d83-88ad-4e24-ae77-3c6a2a84db4d" providerId="ADAL" clId="{3AC6FEC0-EE42-4373-BC2B-533005280677}" dt="2025-07-08T08:59:10.139" v="45" actId="14100"/>
          <ac:spMkLst>
            <pc:docMk/>
            <pc:sldMk cId="3645990313" sldId="260"/>
            <ac:spMk id="62" creationId="{37EA3A72-3A65-AD5B-1F01-AA8C6A2DB771}"/>
          </ac:spMkLst>
        </pc:spChg>
        <pc:spChg chg="mod">
          <ac:chgData name="Laurits Wieslander Lyngbæk" userId="5b145d83-88ad-4e24-ae77-3c6a2a84db4d" providerId="ADAL" clId="{3AC6FEC0-EE42-4373-BC2B-533005280677}" dt="2025-07-08T09:01:52.539" v="127" actId="20577"/>
          <ac:spMkLst>
            <pc:docMk/>
            <pc:sldMk cId="3645990313" sldId="260"/>
            <ac:spMk id="1028" creationId="{C9C67D7F-1A31-7707-94F3-51E52421EEFD}"/>
          </ac:spMkLst>
        </pc:spChg>
        <pc:spChg chg="mod">
          <ac:chgData name="Laurits Wieslander Lyngbæk" userId="5b145d83-88ad-4e24-ae77-3c6a2a84db4d" providerId="ADAL" clId="{3AC6FEC0-EE42-4373-BC2B-533005280677}" dt="2025-07-08T09:01:47.749" v="123" actId="14100"/>
          <ac:spMkLst>
            <pc:docMk/>
            <pc:sldMk cId="3645990313" sldId="260"/>
            <ac:spMk id="1030" creationId="{C0ADA8B0-23B8-2CB7-AECC-72D461B8BDFE}"/>
          </ac:spMkLst>
        </pc:spChg>
        <pc:spChg chg="mod">
          <ac:chgData name="Laurits Wieslander Lyngbæk" userId="5b145d83-88ad-4e24-ae77-3c6a2a84db4d" providerId="ADAL" clId="{3AC6FEC0-EE42-4373-BC2B-533005280677}" dt="2025-07-08T08:59:10.365" v="46" actId="14100"/>
          <ac:spMkLst>
            <pc:docMk/>
            <pc:sldMk cId="3645990313" sldId="260"/>
            <ac:spMk id="1034" creationId="{50F98998-825D-6B8B-31A8-D523709DDD14}"/>
          </ac:spMkLst>
        </pc:spChg>
        <pc:spChg chg="mod">
          <ac:chgData name="Laurits Wieslander Lyngbæk" userId="5b145d83-88ad-4e24-ae77-3c6a2a84db4d" providerId="ADAL" clId="{3AC6FEC0-EE42-4373-BC2B-533005280677}" dt="2025-07-08T08:59:10.365" v="46" actId="14100"/>
          <ac:spMkLst>
            <pc:docMk/>
            <pc:sldMk cId="3645990313" sldId="260"/>
            <ac:spMk id="1035" creationId="{CC1CD5CA-0424-A121-6D36-C0E922B07364}"/>
          </ac:spMkLst>
        </pc:spChg>
        <pc:spChg chg="mod">
          <ac:chgData name="Laurits Wieslander Lyngbæk" userId="5b145d83-88ad-4e24-ae77-3c6a2a84db4d" providerId="ADAL" clId="{3AC6FEC0-EE42-4373-BC2B-533005280677}" dt="2025-07-08T09:02:04.508" v="133" actId="20577"/>
          <ac:spMkLst>
            <pc:docMk/>
            <pc:sldMk cId="3645990313" sldId="260"/>
            <ac:spMk id="1044" creationId="{37C7DD34-D07F-20E3-6C81-59F00A188A0B}"/>
          </ac:spMkLst>
        </pc:spChg>
        <pc:spChg chg="mod">
          <ac:chgData name="Laurits Wieslander Lyngbæk" userId="5b145d83-88ad-4e24-ae77-3c6a2a84db4d" providerId="ADAL" clId="{3AC6FEC0-EE42-4373-BC2B-533005280677}" dt="2025-07-08T08:59:10.139" v="45" actId="14100"/>
          <ac:spMkLst>
            <pc:docMk/>
            <pc:sldMk cId="3645990313" sldId="260"/>
            <ac:spMk id="1072" creationId="{62D356EF-2A01-9C6C-329E-62D752653AC7}"/>
          </ac:spMkLst>
        </pc:spChg>
        <pc:spChg chg="mod">
          <ac:chgData name="Laurits Wieslander Lyngbæk" userId="5b145d83-88ad-4e24-ae77-3c6a2a84db4d" providerId="ADAL" clId="{3AC6FEC0-EE42-4373-BC2B-533005280677}" dt="2025-07-07T09:32:11.769" v="8" actId="1076"/>
          <ac:spMkLst>
            <pc:docMk/>
            <pc:sldMk cId="3645990313" sldId="260"/>
            <ac:spMk id="1074" creationId="{3BF44A73-3D63-FE10-7A8A-958F44902E3A}"/>
          </ac:spMkLst>
        </pc:spChg>
        <pc:spChg chg="mod">
          <ac:chgData name="Laurits Wieslander Lyngbæk" userId="5b145d83-88ad-4e24-ae77-3c6a2a84db4d" providerId="ADAL" clId="{3AC6FEC0-EE42-4373-BC2B-533005280677}" dt="2025-07-08T08:59:10.139" v="45" actId="14100"/>
          <ac:spMkLst>
            <pc:docMk/>
            <pc:sldMk cId="3645990313" sldId="260"/>
            <ac:spMk id="1146" creationId="{9450AD25-1126-D4AA-E63F-ABC951D752E7}"/>
          </ac:spMkLst>
        </pc:spChg>
        <pc:spChg chg="mod">
          <ac:chgData name="Laurits Wieslander Lyngbæk" userId="5b145d83-88ad-4e24-ae77-3c6a2a84db4d" providerId="ADAL" clId="{3AC6FEC0-EE42-4373-BC2B-533005280677}" dt="2025-07-08T08:59:10.365" v="46" actId="14100"/>
          <ac:spMkLst>
            <pc:docMk/>
            <pc:sldMk cId="3645990313" sldId="260"/>
            <ac:spMk id="1168" creationId="{E1031C73-72D1-2FCD-EFD6-A8C791816B2D}"/>
          </ac:spMkLst>
        </pc:spChg>
        <pc:spChg chg="mod">
          <ac:chgData name="Laurits Wieslander Lyngbæk" userId="5b145d83-88ad-4e24-ae77-3c6a2a84db4d" providerId="ADAL" clId="{3AC6FEC0-EE42-4373-BC2B-533005280677}" dt="2025-07-08T08:59:10.365" v="46" actId="14100"/>
          <ac:spMkLst>
            <pc:docMk/>
            <pc:sldMk cId="3645990313" sldId="260"/>
            <ac:spMk id="1169" creationId="{1F69760B-24F0-12B3-ABB9-CD48C8FBDB51}"/>
          </ac:spMkLst>
        </pc:spChg>
        <pc:spChg chg="mod">
          <ac:chgData name="Laurits Wieslander Lyngbæk" userId="5b145d83-88ad-4e24-ae77-3c6a2a84db4d" providerId="ADAL" clId="{3AC6FEC0-EE42-4373-BC2B-533005280677}" dt="2025-07-08T08:59:10.365" v="46" actId="14100"/>
          <ac:spMkLst>
            <pc:docMk/>
            <pc:sldMk cId="3645990313" sldId="260"/>
            <ac:spMk id="1206" creationId="{7E84AF0B-F430-066D-F9CF-C67BDECDC2E6}"/>
          </ac:spMkLst>
        </pc:spChg>
        <pc:spChg chg="mod">
          <ac:chgData name="Laurits Wieslander Lyngbæk" userId="5b145d83-88ad-4e24-ae77-3c6a2a84db4d" providerId="ADAL" clId="{3AC6FEC0-EE42-4373-BC2B-533005280677}" dt="2025-07-08T08:59:29.709" v="65" actId="20577"/>
          <ac:spMkLst>
            <pc:docMk/>
            <pc:sldMk cId="3645990313" sldId="260"/>
            <ac:spMk id="1222" creationId="{ECA4E9FB-2FCC-30DA-1D39-9057D0DC6E3F}"/>
          </ac:spMkLst>
        </pc:spChg>
        <pc:spChg chg="mod">
          <ac:chgData name="Laurits Wieslander Lyngbæk" userId="5b145d83-88ad-4e24-ae77-3c6a2a84db4d" providerId="ADAL" clId="{3AC6FEC0-EE42-4373-BC2B-533005280677}" dt="2025-07-08T08:59:10.365" v="46" actId="14100"/>
          <ac:spMkLst>
            <pc:docMk/>
            <pc:sldMk cId="3645990313" sldId="260"/>
            <ac:spMk id="1255" creationId="{DF421E29-FA47-C1F4-133C-E1B196D46C4E}"/>
          </ac:spMkLst>
        </pc:spChg>
        <pc:spChg chg="mod">
          <ac:chgData name="Laurits Wieslander Lyngbæk" userId="5b145d83-88ad-4e24-ae77-3c6a2a84db4d" providerId="ADAL" clId="{3AC6FEC0-EE42-4373-BC2B-533005280677}" dt="2025-07-08T09:06:19.638" v="153" actId="20577"/>
          <ac:spMkLst>
            <pc:docMk/>
            <pc:sldMk cId="3645990313" sldId="260"/>
            <ac:spMk id="1263" creationId="{8C0E3DBF-636B-1A67-E534-5F284163AD92}"/>
          </ac:spMkLst>
        </pc:spChg>
        <pc:spChg chg="mod">
          <ac:chgData name="Laurits Wieslander Lyngbæk" userId="5b145d83-88ad-4e24-ae77-3c6a2a84db4d" providerId="ADAL" clId="{3AC6FEC0-EE42-4373-BC2B-533005280677}" dt="2025-07-08T08:59:10.365" v="46" actId="14100"/>
          <ac:spMkLst>
            <pc:docMk/>
            <pc:sldMk cId="3645990313" sldId="260"/>
            <ac:spMk id="1274" creationId="{9CC456B6-80E6-88CD-481E-599705AE61E3}"/>
          </ac:spMkLst>
        </pc:spChg>
        <pc:spChg chg="mod">
          <ac:chgData name="Laurits Wieslander Lyngbæk" userId="5b145d83-88ad-4e24-ae77-3c6a2a84db4d" providerId="ADAL" clId="{3AC6FEC0-EE42-4373-BC2B-533005280677}" dt="2025-07-08T09:01:59.808" v="129" actId="20577"/>
          <ac:spMkLst>
            <pc:docMk/>
            <pc:sldMk cId="3645990313" sldId="260"/>
            <ac:spMk id="1275" creationId="{56DCC6E8-5722-93D1-F3D3-2148A72B0DDF}"/>
          </ac:spMkLst>
        </pc:spChg>
        <pc:spChg chg="mod">
          <ac:chgData name="Laurits Wieslander Lyngbæk" userId="5b145d83-88ad-4e24-ae77-3c6a2a84db4d" providerId="ADAL" clId="{3AC6FEC0-EE42-4373-BC2B-533005280677}" dt="2025-07-08T09:02:20.213" v="139" actId="14100"/>
          <ac:spMkLst>
            <pc:docMk/>
            <pc:sldMk cId="3645990313" sldId="260"/>
            <ac:spMk id="1278" creationId="{F7F5912A-3FF1-7DEE-0E93-95953F5D9933}"/>
          </ac:spMkLst>
        </pc:spChg>
      </pc:sldChg>
      <pc:sldChg chg="addSp new mod">
        <pc:chgData name="Laurits Wieslander Lyngbæk" userId="5b145d83-88ad-4e24-ae77-3c6a2a84db4d" providerId="ADAL" clId="{3AC6FEC0-EE42-4373-BC2B-533005280677}" dt="2025-07-08T06:41:12.587" v="44" actId="22"/>
        <pc:sldMkLst>
          <pc:docMk/>
          <pc:sldMk cId="3444261836" sldId="273"/>
        </pc:sldMkLst>
        <pc:picChg chg="add">
          <ac:chgData name="Laurits Wieslander Lyngbæk" userId="5b145d83-88ad-4e24-ae77-3c6a2a84db4d" providerId="ADAL" clId="{3AC6FEC0-EE42-4373-BC2B-533005280677}" dt="2025-07-08T06:41:12.587" v="44" actId="22"/>
          <ac:picMkLst>
            <pc:docMk/>
            <pc:sldMk cId="3444261836" sldId="273"/>
            <ac:picMk id="5" creationId="{3155A849-8CB3-0EE0-EB66-E7B5E0939BFD}"/>
          </ac:picMkLst>
        </pc:picChg>
      </pc:sldChg>
      <pc:sldChg chg="addSp modSp add mod">
        <pc:chgData name="Laurits Wieslander Lyngbæk" userId="5b145d83-88ad-4e24-ae77-3c6a2a84db4d" providerId="ADAL" clId="{3AC6FEC0-EE42-4373-BC2B-533005280677}" dt="2025-07-08T09:17:10.418" v="162" actId="1076"/>
        <pc:sldMkLst>
          <pc:docMk/>
          <pc:sldMk cId="3083067436" sldId="274"/>
        </pc:sldMkLst>
        <pc:picChg chg="add mod">
          <ac:chgData name="Laurits Wieslander Lyngbæk" userId="5b145d83-88ad-4e24-ae77-3c6a2a84db4d" providerId="ADAL" clId="{3AC6FEC0-EE42-4373-BC2B-533005280677}" dt="2025-07-08T09:16:50.069" v="159" actId="1076"/>
          <ac:picMkLst>
            <pc:docMk/>
            <pc:sldMk cId="3083067436" sldId="274"/>
            <ac:picMk id="3" creationId="{81197670-A299-6FFF-6258-E67D8393ABAD}"/>
          </ac:picMkLst>
        </pc:picChg>
        <pc:picChg chg="add mod">
          <ac:chgData name="Laurits Wieslander Lyngbæk" userId="5b145d83-88ad-4e24-ae77-3c6a2a84db4d" providerId="ADAL" clId="{3AC6FEC0-EE42-4373-BC2B-533005280677}" dt="2025-07-08T09:17:10.418" v="162" actId="1076"/>
          <ac:picMkLst>
            <pc:docMk/>
            <pc:sldMk cId="3083067436" sldId="274"/>
            <ac:picMk id="4" creationId="{4E2A83ED-717D-8545-86A9-EBEEBD2F9199}"/>
          </ac:picMkLst>
        </pc:picChg>
        <pc:picChg chg="mod modCrop">
          <ac:chgData name="Laurits Wieslander Lyngbæk" userId="5b145d83-88ad-4e24-ae77-3c6a2a84db4d" providerId="ADAL" clId="{3AC6FEC0-EE42-4373-BC2B-533005280677}" dt="2025-07-08T09:16:39.457" v="155" actId="732"/>
          <ac:picMkLst>
            <pc:docMk/>
            <pc:sldMk cId="3083067436" sldId="274"/>
            <ac:picMk id="5" creationId="{44C9D047-0A87-099A-0796-9D75321A2233}"/>
          </ac:picMkLst>
        </pc:picChg>
        <pc:picChg chg="mod modCrop">
          <ac:chgData name="Laurits Wieslander Lyngbæk" userId="5b145d83-88ad-4e24-ae77-3c6a2a84db4d" providerId="ADAL" clId="{3AC6FEC0-EE42-4373-BC2B-533005280677}" dt="2025-07-08T09:16:57.329" v="160" actId="732"/>
          <ac:picMkLst>
            <pc:docMk/>
            <pc:sldMk cId="3083067436" sldId="274"/>
            <ac:picMk id="7" creationId="{A736B552-1E2C-2299-8DA8-59CE325D38EA}"/>
          </ac:picMkLst>
        </pc:picChg>
      </pc:sldChg>
      <pc:sldChg chg="addSp delSp modSp new mod">
        <pc:chgData name="Laurits Wieslander Lyngbæk" userId="5b145d83-88ad-4e24-ae77-3c6a2a84db4d" providerId="ADAL" clId="{3AC6FEC0-EE42-4373-BC2B-533005280677}" dt="2025-07-09T09:03:13.023" v="1069" actId="164"/>
        <pc:sldMkLst>
          <pc:docMk/>
          <pc:sldMk cId="3557706121" sldId="275"/>
        </pc:sldMkLst>
        <pc:spChg chg="del">
          <ac:chgData name="Laurits Wieslander Lyngbæk" userId="5b145d83-88ad-4e24-ae77-3c6a2a84db4d" providerId="ADAL" clId="{3AC6FEC0-EE42-4373-BC2B-533005280677}" dt="2025-07-09T07:36:30.397" v="164" actId="478"/>
          <ac:spMkLst>
            <pc:docMk/>
            <pc:sldMk cId="3557706121" sldId="275"/>
            <ac:spMk id="2" creationId="{AB03DDF8-215F-CD52-CF92-515C135A4F56}"/>
          </ac:spMkLst>
        </pc:spChg>
        <pc:spChg chg="del">
          <ac:chgData name="Laurits Wieslander Lyngbæk" userId="5b145d83-88ad-4e24-ae77-3c6a2a84db4d" providerId="ADAL" clId="{3AC6FEC0-EE42-4373-BC2B-533005280677}" dt="2025-07-09T07:36:31.743" v="165" actId="478"/>
          <ac:spMkLst>
            <pc:docMk/>
            <pc:sldMk cId="3557706121" sldId="275"/>
            <ac:spMk id="3" creationId="{3AF19C7A-383B-1EB9-3B1F-DEF9D87C1427}"/>
          </ac:spMkLst>
        </pc:spChg>
        <pc:spChg chg="add">
          <ac:chgData name="Laurits Wieslander Lyngbæk" userId="5b145d83-88ad-4e24-ae77-3c6a2a84db4d" providerId="ADAL" clId="{3AC6FEC0-EE42-4373-BC2B-533005280677}" dt="2025-07-09T07:37:22.754" v="169"/>
          <ac:spMkLst>
            <pc:docMk/>
            <pc:sldMk cId="3557706121" sldId="275"/>
            <ac:spMk id="8" creationId="{1DA05F94-ABC0-E8E8-D8F6-41EDFE1380B1}"/>
          </ac:spMkLst>
        </pc:spChg>
        <pc:spChg chg="add del mod">
          <ac:chgData name="Laurits Wieslander Lyngbæk" userId="5b145d83-88ad-4e24-ae77-3c6a2a84db4d" providerId="ADAL" clId="{3AC6FEC0-EE42-4373-BC2B-533005280677}" dt="2025-07-09T07:51:53.593" v="219" actId="478"/>
          <ac:spMkLst>
            <pc:docMk/>
            <pc:sldMk cId="3557706121" sldId="275"/>
            <ac:spMk id="12" creationId="{14084E1F-3792-8EAF-8016-28AF796AB2E4}"/>
          </ac:spMkLst>
        </pc:spChg>
        <pc:spChg chg="add del mod">
          <ac:chgData name="Laurits Wieslander Lyngbæk" userId="5b145d83-88ad-4e24-ae77-3c6a2a84db4d" providerId="ADAL" clId="{3AC6FEC0-EE42-4373-BC2B-533005280677}" dt="2025-07-09T08:05:37.010" v="662" actId="478"/>
          <ac:spMkLst>
            <pc:docMk/>
            <pc:sldMk cId="3557706121" sldId="275"/>
            <ac:spMk id="29" creationId="{3403A5E3-D080-B9B8-97A2-C082ED4B8910}"/>
          </ac:spMkLst>
        </pc:spChg>
        <pc:spChg chg="add del mod">
          <ac:chgData name="Laurits Wieslander Lyngbæk" userId="5b145d83-88ad-4e24-ae77-3c6a2a84db4d" providerId="ADAL" clId="{3AC6FEC0-EE42-4373-BC2B-533005280677}" dt="2025-07-09T08:06:25.703" v="664" actId="478"/>
          <ac:spMkLst>
            <pc:docMk/>
            <pc:sldMk cId="3557706121" sldId="275"/>
            <ac:spMk id="30" creationId="{E92A7FE4-1F56-1972-10F4-D89CFB4860C1}"/>
          </ac:spMkLst>
        </pc:spChg>
        <pc:spChg chg="add del mod">
          <ac:chgData name="Laurits Wieslander Lyngbæk" userId="5b145d83-88ad-4e24-ae77-3c6a2a84db4d" providerId="ADAL" clId="{3AC6FEC0-EE42-4373-BC2B-533005280677}" dt="2025-07-09T08:07:31.944" v="711" actId="478"/>
          <ac:spMkLst>
            <pc:docMk/>
            <pc:sldMk cId="3557706121" sldId="275"/>
            <ac:spMk id="31" creationId="{77FFE190-1E4B-C4D5-683D-8E87EDD18533}"/>
          </ac:spMkLst>
        </pc:spChg>
        <pc:spChg chg="add del mod">
          <ac:chgData name="Laurits Wieslander Lyngbæk" userId="5b145d83-88ad-4e24-ae77-3c6a2a84db4d" providerId="ADAL" clId="{3AC6FEC0-EE42-4373-BC2B-533005280677}" dt="2025-07-09T08:30:27.920" v="1017" actId="478"/>
          <ac:spMkLst>
            <pc:docMk/>
            <pc:sldMk cId="3557706121" sldId="275"/>
            <ac:spMk id="38" creationId="{1DE2ADAB-CE05-2D1E-0A78-6833064541DA}"/>
          </ac:spMkLst>
        </pc:spChg>
        <pc:spChg chg="add del mod">
          <ac:chgData name="Laurits Wieslander Lyngbæk" userId="5b145d83-88ad-4e24-ae77-3c6a2a84db4d" providerId="ADAL" clId="{3AC6FEC0-EE42-4373-BC2B-533005280677}" dt="2025-07-09T08:30:29" v="1018" actId="478"/>
          <ac:spMkLst>
            <pc:docMk/>
            <pc:sldMk cId="3557706121" sldId="275"/>
            <ac:spMk id="41" creationId="{D567C588-D4DD-E5E3-19AC-AF97AED07296}"/>
          </ac:spMkLst>
        </pc:spChg>
        <pc:spChg chg="add">
          <ac:chgData name="Laurits Wieslander Lyngbæk" userId="5b145d83-88ad-4e24-ae77-3c6a2a84db4d" providerId="ADAL" clId="{3AC6FEC0-EE42-4373-BC2B-533005280677}" dt="2025-07-09T08:12:30.607" v="887"/>
          <ac:spMkLst>
            <pc:docMk/>
            <pc:sldMk cId="3557706121" sldId="275"/>
            <ac:spMk id="42" creationId="{280D967E-A83D-DAEF-8756-E403BF93D67A}"/>
          </ac:spMkLst>
        </pc:spChg>
        <pc:grpChg chg="add del mod topLvl">
          <ac:chgData name="Laurits Wieslander Lyngbæk" userId="5b145d83-88ad-4e24-ae77-3c6a2a84db4d" providerId="ADAL" clId="{3AC6FEC0-EE42-4373-BC2B-533005280677}" dt="2025-07-09T09:01:59.354" v="1052" actId="165"/>
          <ac:grpSpMkLst>
            <pc:docMk/>
            <pc:sldMk cId="3557706121" sldId="275"/>
            <ac:grpSpMk id="20" creationId="{F4B2F770-3B79-856D-7042-ABC1098D73F4}"/>
          </ac:grpSpMkLst>
        </pc:grpChg>
        <pc:grpChg chg="add del mod">
          <ac:chgData name="Laurits Wieslander Lyngbæk" userId="5b145d83-88ad-4e24-ae77-3c6a2a84db4d" providerId="ADAL" clId="{3AC6FEC0-EE42-4373-BC2B-533005280677}" dt="2025-07-09T07:59:54.140" v="389" actId="478"/>
          <ac:grpSpMkLst>
            <pc:docMk/>
            <pc:sldMk cId="3557706121" sldId="275"/>
            <ac:grpSpMk id="21" creationId="{53D7B475-D70B-EAE2-37C2-F98AD3211316}"/>
          </ac:grpSpMkLst>
        </pc:grpChg>
        <pc:grpChg chg="add del mod">
          <ac:chgData name="Laurits Wieslander Lyngbæk" userId="5b145d83-88ad-4e24-ae77-3c6a2a84db4d" providerId="ADAL" clId="{3AC6FEC0-EE42-4373-BC2B-533005280677}" dt="2025-07-09T08:01:21.614" v="415" actId="165"/>
          <ac:grpSpMkLst>
            <pc:docMk/>
            <pc:sldMk cId="3557706121" sldId="275"/>
            <ac:grpSpMk id="23" creationId="{B5891E2C-59C7-8F17-7CC5-00D2F9E403E5}"/>
          </ac:grpSpMkLst>
        </pc:grpChg>
        <pc:grpChg chg="add del mod">
          <ac:chgData name="Laurits Wieslander Lyngbæk" userId="5b145d83-88ad-4e24-ae77-3c6a2a84db4d" providerId="ADAL" clId="{3AC6FEC0-EE42-4373-BC2B-533005280677}" dt="2025-07-09T09:02:34.807" v="1064" actId="165"/>
          <ac:grpSpMkLst>
            <pc:docMk/>
            <pc:sldMk cId="3557706121" sldId="275"/>
            <ac:grpSpMk id="48" creationId="{7539D6B6-A050-42FB-A728-17B47DCCB09A}"/>
          </ac:grpSpMkLst>
        </pc:grpChg>
        <pc:grpChg chg="add mod">
          <ac:chgData name="Laurits Wieslander Lyngbæk" userId="5b145d83-88ad-4e24-ae77-3c6a2a84db4d" providerId="ADAL" clId="{3AC6FEC0-EE42-4373-BC2B-533005280677}" dt="2025-07-09T08:30:33.241" v="1019" actId="164"/>
          <ac:grpSpMkLst>
            <pc:docMk/>
            <pc:sldMk cId="3557706121" sldId="275"/>
            <ac:grpSpMk id="49" creationId="{5319CFB3-00CC-9928-F02F-E2E7AF416176}"/>
          </ac:grpSpMkLst>
        </pc:grpChg>
        <pc:grpChg chg="add del mod">
          <ac:chgData name="Laurits Wieslander Lyngbæk" userId="5b145d83-88ad-4e24-ae77-3c6a2a84db4d" providerId="ADAL" clId="{3AC6FEC0-EE42-4373-BC2B-533005280677}" dt="2025-07-09T09:01:55.793" v="1051" actId="165"/>
          <ac:grpSpMkLst>
            <pc:docMk/>
            <pc:sldMk cId="3557706121" sldId="275"/>
            <ac:grpSpMk id="50" creationId="{CCBF157B-5F46-4334-EE00-7AAC06D2672E}"/>
          </ac:grpSpMkLst>
        </pc:grpChg>
        <pc:grpChg chg="add mod">
          <ac:chgData name="Laurits Wieslander Lyngbæk" userId="5b145d83-88ad-4e24-ae77-3c6a2a84db4d" providerId="ADAL" clId="{3AC6FEC0-EE42-4373-BC2B-533005280677}" dt="2025-07-09T08:30:33.241" v="1019" actId="164"/>
          <ac:grpSpMkLst>
            <pc:docMk/>
            <pc:sldMk cId="3557706121" sldId="275"/>
            <ac:grpSpMk id="51" creationId="{CCC7D9F7-1285-3619-C2B9-AE9D27CFD005}"/>
          </ac:grpSpMkLst>
        </pc:grpChg>
        <pc:grpChg chg="add mod">
          <ac:chgData name="Laurits Wieslander Lyngbæk" userId="5b145d83-88ad-4e24-ae77-3c6a2a84db4d" providerId="ADAL" clId="{3AC6FEC0-EE42-4373-BC2B-533005280677}" dt="2025-07-09T08:43:03.325" v="1046" actId="164"/>
          <ac:grpSpMkLst>
            <pc:docMk/>
            <pc:sldMk cId="3557706121" sldId="275"/>
            <ac:grpSpMk id="52" creationId="{CDF31322-D7A9-E3BF-38FB-41E2EB028B71}"/>
          </ac:grpSpMkLst>
        </pc:grpChg>
        <pc:grpChg chg="add mod">
          <ac:chgData name="Laurits Wieslander Lyngbæk" userId="5b145d83-88ad-4e24-ae77-3c6a2a84db4d" providerId="ADAL" clId="{3AC6FEC0-EE42-4373-BC2B-533005280677}" dt="2025-07-09T08:43:03.325" v="1046" actId="164"/>
          <ac:grpSpMkLst>
            <pc:docMk/>
            <pc:sldMk cId="3557706121" sldId="275"/>
            <ac:grpSpMk id="56" creationId="{71CEA7B8-00C5-D5A2-D379-47C03A484D5C}"/>
          </ac:grpSpMkLst>
        </pc:grpChg>
        <pc:grpChg chg="add mod">
          <ac:chgData name="Laurits Wieslander Lyngbæk" userId="5b145d83-88ad-4e24-ae77-3c6a2a84db4d" providerId="ADAL" clId="{3AC6FEC0-EE42-4373-BC2B-533005280677}" dt="2025-07-09T09:02:04.594" v="1053" actId="164"/>
          <ac:grpSpMkLst>
            <pc:docMk/>
            <pc:sldMk cId="3557706121" sldId="275"/>
            <ac:grpSpMk id="58" creationId="{1B6335D5-F165-5569-29AC-0F8FC2A6BAA4}"/>
          </ac:grpSpMkLst>
        </pc:grpChg>
        <pc:grpChg chg="add mod">
          <ac:chgData name="Laurits Wieslander Lyngbæk" userId="5b145d83-88ad-4e24-ae77-3c6a2a84db4d" providerId="ADAL" clId="{3AC6FEC0-EE42-4373-BC2B-533005280677}" dt="2025-07-09T09:02:49.751" v="1066" actId="164"/>
          <ac:grpSpMkLst>
            <pc:docMk/>
            <pc:sldMk cId="3557706121" sldId="275"/>
            <ac:grpSpMk id="59" creationId="{E41DE298-0487-3892-E16D-EEFB616AA9EC}"/>
          </ac:grpSpMkLst>
        </pc:grpChg>
        <pc:grpChg chg="add mod">
          <ac:chgData name="Laurits Wieslander Lyngbæk" userId="5b145d83-88ad-4e24-ae77-3c6a2a84db4d" providerId="ADAL" clId="{3AC6FEC0-EE42-4373-BC2B-533005280677}" dt="2025-07-09T09:03:13.023" v="1069" actId="164"/>
          <ac:grpSpMkLst>
            <pc:docMk/>
            <pc:sldMk cId="3557706121" sldId="275"/>
            <ac:grpSpMk id="60" creationId="{FEFB4274-3597-AA80-7BC8-7FF20278127A}"/>
          </ac:grpSpMkLst>
        </pc:grpChg>
        <pc:picChg chg="add del mod">
          <ac:chgData name="Laurits Wieslander Lyngbæk" userId="5b145d83-88ad-4e24-ae77-3c6a2a84db4d" providerId="ADAL" clId="{3AC6FEC0-EE42-4373-BC2B-533005280677}" dt="2025-07-09T07:51:51.817" v="218" actId="478"/>
          <ac:picMkLst>
            <pc:docMk/>
            <pc:sldMk cId="3557706121" sldId="275"/>
            <ac:picMk id="4" creationId="{743A66AA-C1C5-E57A-3F5F-B32448C3A14D}"/>
          </ac:picMkLst>
        </pc:picChg>
        <pc:picChg chg="add del mod">
          <ac:chgData name="Laurits Wieslander Lyngbæk" userId="5b145d83-88ad-4e24-ae77-3c6a2a84db4d" providerId="ADAL" clId="{3AC6FEC0-EE42-4373-BC2B-533005280677}" dt="2025-07-09T07:51:51.390" v="217" actId="478"/>
          <ac:picMkLst>
            <pc:docMk/>
            <pc:sldMk cId="3557706121" sldId="275"/>
            <ac:picMk id="5" creationId="{0807DC6E-28B7-4E5B-1A1C-E90A618CF279}"/>
          </ac:picMkLst>
        </pc:picChg>
        <pc:picChg chg="add del mod modCrop">
          <ac:chgData name="Laurits Wieslander Lyngbæk" userId="5b145d83-88ad-4e24-ae77-3c6a2a84db4d" providerId="ADAL" clId="{3AC6FEC0-EE42-4373-BC2B-533005280677}" dt="2025-07-09T07:51:49.780" v="215" actId="478"/>
          <ac:picMkLst>
            <pc:docMk/>
            <pc:sldMk cId="3557706121" sldId="275"/>
            <ac:picMk id="6" creationId="{41B25A6D-EEC8-EF05-6162-00B528595B03}"/>
          </ac:picMkLst>
        </pc:picChg>
        <pc:picChg chg="add del mod modCrop">
          <ac:chgData name="Laurits Wieslander Lyngbæk" userId="5b145d83-88ad-4e24-ae77-3c6a2a84db4d" providerId="ADAL" clId="{3AC6FEC0-EE42-4373-BC2B-533005280677}" dt="2025-07-09T07:51:50.163" v="216" actId="478"/>
          <ac:picMkLst>
            <pc:docMk/>
            <pc:sldMk cId="3557706121" sldId="275"/>
            <ac:picMk id="7" creationId="{ABF90F26-5E70-B9CF-5198-E1E7E2B3F2C7}"/>
          </ac:picMkLst>
        </pc:picChg>
        <pc:picChg chg="add mod topLvl modCrop">
          <ac:chgData name="Laurits Wieslander Lyngbæk" userId="5b145d83-88ad-4e24-ae77-3c6a2a84db4d" providerId="ADAL" clId="{3AC6FEC0-EE42-4373-BC2B-533005280677}" dt="2025-07-09T09:02:04.594" v="1053" actId="164"/>
          <ac:picMkLst>
            <pc:docMk/>
            <pc:sldMk cId="3557706121" sldId="275"/>
            <ac:picMk id="9" creationId="{CAB6E297-C35B-631C-885B-D9DC00157FFD}"/>
          </ac:picMkLst>
        </pc:picChg>
        <pc:picChg chg="add mod topLvl modCrop">
          <ac:chgData name="Laurits Wieslander Lyngbæk" userId="5b145d83-88ad-4e24-ae77-3c6a2a84db4d" providerId="ADAL" clId="{3AC6FEC0-EE42-4373-BC2B-533005280677}" dt="2025-07-09T09:01:50.414" v="1050" actId="165"/>
          <ac:picMkLst>
            <pc:docMk/>
            <pc:sldMk cId="3557706121" sldId="275"/>
            <ac:picMk id="10" creationId="{7BA84674-20E7-EA98-BD54-BA713CF8B32B}"/>
          </ac:picMkLst>
        </pc:picChg>
        <pc:picChg chg="add mod ord modCrop">
          <ac:chgData name="Laurits Wieslander Lyngbæk" userId="5b145d83-88ad-4e24-ae77-3c6a2a84db4d" providerId="ADAL" clId="{3AC6FEC0-EE42-4373-BC2B-533005280677}" dt="2025-07-09T09:01:50.414" v="1050" actId="165"/>
          <ac:picMkLst>
            <pc:docMk/>
            <pc:sldMk cId="3557706121" sldId="275"/>
            <ac:picMk id="14" creationId="{1ADBDA03-D83B-6076-04B1-405CE7D8AD8B}"/>
          </ac:picMkLst>
        </pc:picChg>
        <pc:picChg chg="add mod ord topLvl modCrop">
          <ac:chgData name="Laurits Wieslander Lyngbæk" userId="5b145d83-88ad-4e24-ae77-3c6a2a84db4d" providerId="ADAL" clId="{3AC6FEC0-EE42-4373-BC2B-533005280677}" dt="2025-07-09T09:03:13.023" v="1069" actId="164"/>
          <ac:picMkLst>
            <pc:docMk/>
            <pc:sldMk cId="3557706121" sldId="275"/>
            <ac:picMk id="16" creationId="{FA830EA8-1E2C-63F4-8B6A-222D220029D4}"/>
          </ac:picMkLst>
        </pc:picChg>
        <pc:picChg chg="add mod topLvl modCrop">
          <ac:chgData name="Laurits Wieslander Lyngbæk" userId="5b145d83-88ad-4e24-ae77-3c6a2a84db4d" providerId="ADAL" clId="{3AC6FEC0-EE42-4373-BC2B-533005280677}" dt="2025-07-09T09:02:04.594" v="1053" actId="164"/>
          <ac:picMkLst>
            <pc:docMk/>
            <pc:sldMk cId="3557706121" sldId="275"/>
            <ac:picMk id="18" creationId="{159B32DE-2912-221E-CC4F-9FD8C8A1454D}"/>
          </ac:picMkLst>
        </pc:picChg>
        <pc:picChg chg="add del mod topLvl modCrop">
          <ac:chgData name="Laurits Wieslander Lyngbæk" userId="5b145d83-88ad-4e24-ae77-3c6a2a84db4d" providerId="ADAL" clId="{3AC6FEC0-EE42-4373-BC2B-533005280677}" dt="2025-07-09T07:59:54.140" v="389" actId="478"/>
          <ac:picMkLst>
            <pc:docMk/>
            <pc:sldMk cId="3557706121" sldId="275"/>
            <ac:picMk id="19" creationId="{96E93EBC-8983-E01E-46FE-10E82B7FFAB6}"/>
          </ac:picMkLst>
        </pc:picChg>
        <pc:picChg chg="add mod">
          <ac:chgData name="Laurits Wieslander Lyngbæk" userId="5b145d83-88ad-4e24-ae77-3c6a2a84db4d" providerId="ADAL" clId="{3AC6FEC0-EE42-4373-BC2B-533005280677}" dt="2025-07-09T09:01:50.414" v="1050" actId="165"/>
          <ac:picMkLst>
            <pc:docMk/>
            <pc:sldMk cId="3557706121" sldId="275"/>
            <ac:picMk id="22" creationId="{A1117940-1EA2-FC9F-ED9C-8C033699E7DB}"/>
          </ac:picMkLst>
        </pc:picChg>
        <pc:picChg chg="mod topLvl modCrop">
          <ac:chgData name="Laurits Wieslander Lyngbæk" userId="5b145d83-88ad-4e24-ae77-3c6a2a84db4d" providerId="ADAL" clId="{3AC6FEC0-EE42-4373-BC2B-533005280677}" dt="2025-07-09T09:03:13.023" v="1069" actId="164"/>
          <ac:picMkLst>
            <pc:docMk/>
            <pc:sldMk cId="3557706121" sldId="275"/>
            <ac:picMk id="24" creationId="{F1D5758B-6AB1-83E7-D733-DAE96310048B}"/>
          </ac:picMkLst>
        </pc:picChg>
        <pc:picChg chg="del mod topLvl">
          <ac:chgData name="Laurits Wieslander Lyngbæk" userId="5b145d83-88ad-4e24-ae77-3c6a2a84db4d" providerId="ADAL" clId="{3AC6FEC0-EE42-4373-BC2B-533005280677}" dt="2025-07-09T08:01:24.607" v="416" actId="478"/>
          <ac:picMkLst>
            <pc:docMk/>
            <pc:sldMk cId="3557706121" sldId="275"/>
            <ac:picMk id="25" creationId="{081CA96E-9C22-DCA4-26E8-A95F4A32B096}"/>
          </ac:picMkLst>
        </pc:picChg>
        <pc:picChg chg="add mod modCrop">
          <ac:chgData name="Laurits Wieslander Lyngbæk" userId="5b145d83-88ad-4e24-ae77-3c6a2a84db4d" providerId="ADAL" clId="{3AC6FEC0-EE42-4373-BC2B-533005280677}" dt="2025-07-09T09:01:50.414" v="1050" actId="165"/>
          <ac:picMkLst>
            <pc:docMk/>
            <pc:sldMk cId="3557706121" sldId="275"/>
            <ac:picMk id="26" creationId="{C4FAA0C0-9F13-80F4-60B3-BF59D53BAD23}"/>
          </ac:picMkLst>
        </pc:picChg>
        <pc:picChg chg="add del mod modCrop">
          <ac:chgData name="Laurits Wieslander Lyngbæk" userId="5b145d83-88ad-4e24-ae77-3c6a2a84db4d" providerId="ADAL" clId="{3AC6FEC0-EE42-4373-BC2B-533005280677}" dt="2025-07-09T08:05:25.917" v="650" actId="478"/>
          <ac:picMkLst>
            <pc:docMk/>
            <pc:sldMk cId="3557706121" sldId="275"/>
            <ac:picMk id="28" creationId="{16C085F9-A1B0-BD98-0B2F-A05C5FEAF984}"/>
          </ac:picMkLst>
        </pc:picChg>
        <pc:picChg chg="add mod topLvl modCrop">
          <ac:chgData name="Laurits Wieslander Lyngbæk" userId="5b145d83-88ad-4e24-ae77-3c6a2a84db4d" providerId="ADAL" clId="{3AC6FEC0-EE42-4373-BC2B-533005280677}" dt="2025-07-09T09:02:04.594" v="1053" actId="164"/>
          <ac:picMkLst>
            <pc:docMk/>
            <pc:sldMk cId="3557706121" sldId="275"/>
            <ac:picMk id="43" creationId="{A6A91CCC-12EF-E3BD-8CC4-CCE733D44902}"/>
          </ac:picMkLst>
        </pc:picChg>
        <pc:picChg chg="add mod">
          <ac:chgData name="Laurits Wieslander Lyngbæk" userId="5b145d83-88ad-4e24-ae77-3c6a2a84db4d" providerId="ADAL" clId="{3AC6FEC0-EE42-4373-BC2B-533005280677}" dt="2025-07-09T09:01:50.414" v="1050" actId="165"/>
          <ac:picMkLst>
            <pc:docMk/>
            <pc:sldMk cId="3557706121" sldId="275"/>
            <ac:picMk id="44" creationId="{D266DFFA-10F0-A043-E6A3-28A547D7DEA8}"/>
          </ac:picMkLst>
        </pc:picChg>
        <pc:picChg chg="add mod topLvl modCrop">
          <ac:chgData name="Laurits Wieslander Lyngbæk" userId="5b145d83-88ad-4e24-ae77-3c6a2a84db4d" providerId="ADAL" clId="{3AC6FEC0-EE42-4373-BC2B-533005280677}" dt="2025-07-09T09:03:13.023" v="1069" actId="164"/>
          <ac:picMkLst>
            <pc:docMk/>
            <pc:sldMk cId="3557706121" sldId="275"/>
            <ac:picMk id="46" creationId="{3419988C-6F1A-AABC-53C1-CE6AD6BAF619}"/>
          </ac:picMkLst>
        </pc:picChg>
        <pc:picChg chg="add mod">
          <ac:chgData name="Laurits Wieslander Lyngbæk" userId="5b145d83-88ad-4e24-ae77-3c6a2a84db4d" providerId="ADAL" clId="{3AC6FEC0-EE42-4373-BC2B-533005280677}" dt="2025-07-09T09:01:50.414" v="1050" actId="165"/>
          <ac:picMkLst>
            <pc:docMk/>
            <pc:sldMk cId="3557706121" sldId="275"/>
            <ac:picMk id="47" creationId="{7EE35A01-9B55-E221-B3DE-F0C1BFFA3566}"/>
          </ac:picMkLst>
        </pc:picChg>
        <pc:picChg chg="add mod topLvl modCrop">
          <ac:chgData name="Laurits Wieslander Lyngbæk" userId="5b145d83-88ad-4e24-ae77-3c6a2a84db4d" providerId="ADAL" clId="{3AC6FEC0-EE42-4373-BC2B-533005280677}" dt="2025-07-09T09:01:41.320" v="1049" actId="165"/>
          <ac:picMkLst>
            <pc:docMk/>
            <pc:sldMk cId="3557706121" sldId="275"/>
            <ac:picMk id="54" creationId="{C3916AC8-99DF-6FD6-8992-05488F58C126}"/>
          </ac:picMkLst>
        </pc:picChg>
        <pc:picChg chg="add mod topLvl modCrop">
          <ac:chgData name="Laurits Wieslander Lyngbæk" userId="5b145d83-88ad-4e24-ae77-3c6a2a84db4d" providerId="ADAL" clId="{3AC6FEC0-EE42-4373-BC2B-533005280677}" dt="2025-07-09T09:03:13.023" v="1069" actId="164"/>
          <ac:picMkLst>
            <pc:docMk/>
            <pc:sldMk cId="3557706121" sldId="275"/>
            <ac:picMk id="55" creationId="{D38B253D-7F32-FF9C-68EF-48C34CB069EE}"/>
          </ac:picMkLst>
        </pc:picChg>
        <pc:picChg chg="add mod">
          <ac:chgData name="Laurits Wieslander Lyngbæk" userId="5b145d83-88ad-4e24-ae77-3c6a2a84db4d" providerId="ADAL" clId="{3AC6FEC0-EE42-4373-BC2B-533005280677}" dt="2025-07-09T09:01:35.035" v="1048" actId="571"/>
          <ac:picMkLst>
            <pc:docMk/>
            <pc:sldMk cId="3557706121" sldId="275"/>
            <ac:picMk id="57" creationId="{B6B9E5D8-9D2E-B9B4-D188-D4482003A435}"/>
          </ac:picMkLst>
        </pc:picChg>
        <pc:cxnChg chg="add del mod">
          <ac:chgData name="Laurits Wieslander Lyngbæk" userId="5b145d83-88ad-4e24-ae77-3c6a2a84db4d" providerId="ADAL" clId="{3AC6FEC0-EE42-4373-BC2B-533005280677}" dt="2025-07-09T08:09:45.346" v="872" actId="478"/>
          <ac:cxnSpMkLst>
            <pc:docMk/>
            <pc:sldMk cId="3557706121" sldId="275"/>
            <ac:cxnSpMk id="33" creationId="{12EB55E6-C7CE-90BD-46BF-A99BC6B51679}"/>
          </ac:cxnSpMkLst>
        </pc:cxnChg>
        <pc:cxnChg chg="add del mod">
          <ac:chgData name="Laurits Wieslander Lyngbæk" userId="5b145d83-88ad-4e24-ae77-3c6a2a84db4d" providerId="ADAL" clId="{3AC6FEC0-EE42-4373-BC2B-533005280677}" dt="2025-07-09T08:10:48.346" v="876" actId="478"/>
          <ac:cxnSpMkLst>
            <pc:docMk/>
            <pc:sldMk cId="3557706121" sldId="275"/>
            <ac:cxnSpMk id="36" creationId="{732CBF72-94A5-1089-B0E4-C9D75830DD03}"/>
          </ac:cxnSpMkLst>
        </pc:cxnChg>
        <pc:cxnChg chg="add del mod">
          <ac:chgData name="Laurits Wieslander Lyngbæk" userId="5b145d83-88ad-4e24-ae77-3c6a2a84db4d" providerId="ADAL" clId="{3AC6FEC0-EE42-4373-BC2B-533005280677}" dt="2025-07-09T08:10:48.346" v="876" actId="478"/>
          <ac:cxnSpMkLst>
            <pc:docMk/>
            <pc:sldMk cId="3557706121" sldId="275"/>
            <ac:cxnSpMk id="37" creationId="{DE54C9D1-0076-512E-90E2-B214FF92928A}"/>
          </ac:cxnSpMkLst>
        </pc:cxnChg>
        <pc:cxnChg chg="add mod">
          <ac:chgData name="Laurits Wieslander Lyngbæk" userId="5b145d83-88ad-4e24-ae77-3c6a2a84db4d" providerId="ADAL" clId="{3AC6FEC0-EE42-4373-BC2B-533005280677}" dt="2025-07-09T08:11:39.246" v="882"/>
          <ac:cxnSpMkLst>
            <pc:docMk/>
            <pc:sldMk cId="3557706121" sldId="275"/>
            <ac:cxnSpMk id="39" creationId="{FB1562F3-E238-92D6-CBCF-B9667FB01539}"/>
          </ac:cxnSpMkLst>
        </pc:cxnChg>
        <pc:cxnChg chg="add mod">
          <ac:chgData name="Laurits Wieslander Lyngbæk" userId="5b145d83-88ad-4e24-ae77-3c6a2a84db4d" providerId="ADAL" clId="{3AC6FEC0-EE42-4373-BC2B-533005280677}" dt="2025-07-09T08:11:39.246" v="882"/>
          <ac:cxnSpMkLst>
            <pc:docMk/>
            <pc:sldMk cId="3557706121" sldId="275"/>
            <ac:cxnSpMk id="40" creationId="{DAF52DB6-BBFD-1E3B-1255-39B169523CF7}"/>
          </ac:cxnSpMkLst>
        </pc:cxnChg>
      </pc:sldChg>
      <pc:sldChg chg="addSp delSp modSp new mod">
        <pc:chgData name="Laurits Wieslander Lyngbæk" userId="5b145d83-88ad-4e24-ae77-3c6a2a84db4d" providerId="ADAL" clId="{3AC6FEC0-EE42-4373-BC2B-533005280677}" dt="2025-07-09T12:00:17.409" v="1489" actId="478"/>
        <pc:sldMkLst>
          <pc:docMk/>
          <pc:sldMk cId="4209053890" sldId="276"/>
        </pc:sldMkLst>
        <pc:spChg chg="del">
          <ac:chgData name="Laurits Wieslander Lyngbæk" userId="5b145d83-88ad-4e24-ae77-3c6a2a84db4d" providerId="ADAL" clId="{3AC6FEC0-EE42-4373-BC2B-533005280677}" dt="2025-07-09T09:02:12.565" v="1056" actId="478"/>
          <ac:spMkLst>
            <pc:docMk/>
            <pc:sldMk cId="4209053890" sldId="276"/>
            <ac:spMk id="2" creationId="{CA826CD9-1D0C-BD9B-485A-AE5334C9C483}"/>
          </ac:spMkLst>
        </pc:spChg>
        <pc:spChg chg="del">
          <ac:chgData name="Laurits Wieslander Lyngbæk" userId="5b145d83-88ad-4e24-ae77-3c6a2a84db4d" providerId="ADAL" clId="{3AC6FEC0-EE42-4373-BC2B-533005280677}" dt="2025-07-09T09:02:11.215" v="1055" actId="478"/>
          <ac:spMkLst>
            <pc:docMk/>
            <pc:sldMk cId="4209053890" sldId="276"/>
            <ac:spMk id="3" creationId="{06D55BC9-3218-4AC4-15F3-E0A684342139}"/>
          </ac:spMkLst>
        </pc:spChg>
        <pc:spChg chg="add del">
          <ac:chgData name="Laurits Wieslander Lyngbæk" userId="5b145d83-88ad-4e24-ae77-3c6a2a84db4d" providerId="ADAL" clId="{3AC6FEC0-EE42-4373-BC2B-533005280677}" dt="2025-07-09T09:07:31.544" v="1166" actId="11529"/>
          <ac:spMkLst>
            <pc:docMk/>
            <pc:sldMk cId="4209053890" sldId="276"/>
            <ac:spMk id="27" creationId="{54813A4D-D26A-AA5E-B697-F0FC71714489}"/>
          </ac:spMkLst>
        </pc:spChg>
        <pc:spChg chg="add del mod">
          <ac:chgData name="Laurits Wieslander Lyngbæk" userId="5b145d83-88ad-4e24-ae77-3c6a2a84db4d" providerId="ADAL" clId="{3AC6FEC0-EE42-4373-BC2B-533005280677}" dt="2025-07-09T09:08:11.532" v="1171" actId="478"/>
          <ac:spMkLst>
            <pc:docMk/>
            <pc:sldMk cId="4209053890" sldId="276"/>
            <ac:spMk id="28" creationId="{AD4BF08A-333D-AEA9-8238-B09282BC724A}"/>
          </ac:spMkLst>
        </pc:spChg>
        <pc:spChg chg="add mod">
          <ac:chgData name="Laurits Wieslander Lyngbæk" userId="5b145d83-88ad-4e24-ae77-3c6a2a84db4d" providerId="ADAL" clId="{3AC6FEC0-EE42-4373-BC2B-533005280677}" dt="2025-07-09T09:21:21.496" v="1439" actId="164"/>
          <ac:spMkLst>
            <pc:docMk/>
            <pc:sldMk cId="4209053890" sldId="276"/>
            <ac:spMk id="29" creationId="{8A52DA0C-6E58-1693-36A7-CEB619D5C54E}"/>
          </ac:spMkLst>
        </pc:spChg>
        <pc:spChg chg="add del mod">
          <ac:chgData name="Laurits Wieslander Lyngbæk" userId="5b145d83-88ad-4e24-ae77-3c6a2a84db4d" providerId="ADAL" clId="{3AC6FEC0-EE42-4373-BC2B-533005280677}" dt="2025-07-09T09:10:39.986" v="1218" actId="478"/>
          <ac:spMkLst>
            <pc:docMk/>
            <pc:sldMk cId="4209053890" sldId="276"/>
            <ac:spMk id="30" creationId="{6B12C119-5C60-514E-8789-C89A766CC02E}"/>
          </ac:spMkLst>
        </pc:spChg>
        <pc:spChg chg="add mod">
          <ac:chgData name="Laurits Wieslander Lyngbæk" userId="5b145d83-88ad-4e24-ae77-3c6a2a84db4d" providerId="ADAL" clId="{3AC6FEC0-EE42-4373-BC2B-533005280677}" dt="2025-07-09T09:21:21.496" v="1439" actId="164"/>
          <ac:spMkLst>
            <pc:docMk/>
            <pc:sldMk cId="4209053890" sldId="276"/>
            <ac:spMk id="31" creationId="{017D00A6-259C-9B18-28A0-0ABF56841778}"/>
          </ac:spMkLst>
        </pc:spChg>
        <pc:spChg chg="add del mod">
          <ac:chgData name="Laurits Wieslander Lyngbæk" userId="5b145d83-88ad-4e24-ae77-3c6a2a84db4d" providerId="ADAL" clId="{3AC6FEC0-EE42-4373-BC2B-533005280677}" dt="2025-07-09T09:11:54.911" v="1227" actId="478"/>
          <ac:spMkLst>
            <pc:docMk/>
            <pc:sldMk cId="4209053890" sldId="276"/>
            <ac:spMk id="32" creationId="{523BCFC9-461F-2991-679A-282313BA807D}"/>
          </ac:spMkLst>
        </pc:spChg>
        <pc:spChg chg="add mod">
          <ac:chgData name="Laurits Wieslander Lyngbæk" userId="5b145d83-88ad-4e24-ae77-3c6a2a84db4d" providerId="ADAL" clId="{3AC6FEC0-EE42-4373-BC2B-533005280677}" dt="2025-07-09T12:00:17.026" v="1487" actId="208"/>
          <ac:spMkLst>
            <pc:docMk/>
            <pc:sldMk cId="4209053890" sldId="276"/>
            <ac:spMk id="36" creationId="{85E543AD-4A66-ACA3-6A59-B5735AD470E1}"/>
          </ac:spMkLst>
        </pc:spChg>
        <pc:spChg chg="add mod">
          <ac:chgData name="Laurits Wieslander Lyngbæk" userId="5b145d83-88ad-4e24-ae77-3c6a2a84db4d" providerId="ADAL" clId="{3AC6FEC0-EE42-4373-BC2B-533005280677}" dt="2025-07-09T12:00:16.824" v="1486" actId="208"/>
          <ac:spMkLst>
            <pc:docMk/>
            <pc:sldMk cId="4209053890" sldId="276"/>
            <ac:spMk id="38" creationId="{6346E8CA-6115-86D0-1FB3-5493C5A9D6B7}"/>
          </ac:spMkLst>
        </pc:spChg>
        <pc:spChg chg="add del mod">
          <ac:chgData name="Laurits Wieslander Lyngbæk" userId="5b145d83-88ad-4e24-ae77-3c6a2a84db4d" providerId="ADAL" clId="{3AC6FEC0-EE42-4373-BC2B-533005280677}" dt="2025-07-09T12:00:17.409" v="1489" actId="478"/>
          <ac:spMkLst>
            <pc:docMk/>
            <pc:sldMk cId="4209053890" sldId="276"/>
            <ac:spMk id="45" creationId="{4C8B5A73-9AE2-44CC-4C86-2748BEFDE6AB}"/>
          </ac:spMkLst>
        </pc:spChg>
        <pc:grpChg chg="add del mod">
          <ac:chgData name="Laurits Wieslander Lyngbæk" userId="5b145d83-88ad-4e24-ae77-3c6a2a84db4d" providerId="ADAL" clId="{3AC6FEC0-EE42-4373-BC2B-533005280677}" dt="2025-07-09T09:07:05.401" v="1164" actId="478"/>
          <ac:grpSpMkLst>
            <pc:docMk/>
            <pc:sldMk cId="4209053890" sldId="276"/>
            <ac:grpSpMk id="4" creationId="{5064DD0E-913B-676B-60B0-1AAC0C507552}"/>
          </ac:grpSpMkLst>
        </pc:grpChg>
        <pc:grpChg chg="add del mod topLvl">
          <ac:chgData name="Laurits Wieslander Lyngbæk" userId="5b145d83-88ad-4e24-ae77-3c6a2a84db4d" providerId="ADAL" clId="{3AC6FEC0-EE42-4373-BC2B-533005280677}" dt="2025-07-09T09:05:22.532" v="1105" actId="478"/>
          <ac:grpSpMkLst>
            <pc:docMk/>
            <pc:sldMk cId="4209053890" sldId="276"/>
            <ac:grpSpMk id="8" creationId="{DCF61BB1-DABE-9EDC-05D4-12A4E46FC232}"/>
          </ac:grpSpMkLst>
        </pc:grpChg>
        <pc:grpChg chg="add del mod">
          <ac:chgData name="Laurits Wieslander Lyngbæk" userId="5b145d83-88ad-4e24-ae77-3c6a2a84db4d" providerId="ADAL" clId="{3AC6FEC0-EE42-4373-BC2B-533005280677}" dt="2025-07-09T09:04:53.212" v="1094" actId="478"/>
          <ac:grpSpMkLst>
            <pc:docMk/>
            <pc:sldMk cId="4209053890" sldId="276"/>
            <ac:grpSpMk id="13" creationId="{EC5C1A05-89DA-AE48-FAA5-9DE7ADF05A1E}"/>
          </ac:grpSpMkLst>
        </pc:grpChg>
        <pc:grpChg chg="add del mod">
          <ac:chgData name="Laurits Wieslander Lyngbæk" userId="5b145d83-88ad-4e24-ae77-3c6a2a84db4d" providerId="ADAL" clId="{3AC6FEC0-EE42-4373-BC2B-533005280677}" dt="2025-07-09T12:00:16.602" v="1485" actId="478"/>
          <ac:grpSpMkLst>
            <pc:docMk/>
            <pc:sldMk cId="4209053890" sldId="276"/>
            <ac:grpSpMk id="14" creationId="{5C592C94-6B1F-38A2-3535-F0F4541C1993}"/>
          </ac:grpSpMkLst>
        </pc:grpChg>
        <pc:grpChg chg="add del mod">
          <ac:chgData name="Laurits Wieslander Lyngbæk" userId="5b145d83-88ad-4e24-ae77-3c6a2a84db4d" providerId="ADAL" clId="{3AC6FEC0-EE42-4373-BC2B-533005280677}" dt="2025-07-09T12:00:16.602" v="1485" actId="478"/>
          <ac:grpSpMkLst>
            <pc:docMk/>
            <pc:sldMk cId="4209053890" sldId="276"/>
            <ac:grpSpMk id="15" creationId="{531CC070-C5B6-C672-3E94-63AE9B7C427F}"/>
          </ac:grpSpMkLst>
        </pc:grpChg>
        <pc:grpChg chg="add del mod">
          <ac:chgData name="Laurits Wieslander Lyngbæk" userId="5b145d83-88ad-4e24-ae77-3c6a2a84db4d" providerId="ADAL" clId="{3AC6FEC0-EE42-4373-BC2B-533005280677}" dt="2025-07-09T09:05:50.184" v="1122" actId="478"/>
          <ac:grpSpMkLst>
            <pc:docMk/>
            <pc:sldMk cId="4209053890" sldId="276"/>
            <ac:grpSpMk id="21" creationId="{B7711852-2A22-F94A-F815-B0ED9571DF82}"/>
          </ac:grpSpMkLst>
        </pc:grpChg>
        <pc:grpChg chg="add mod">
          <ac:chgData name="Laurits Wieslander Lyngbæk" userId="5b145d83-88ad-4e24-ae77-3c6a2a84db4d" providerId="ADAL" clId="{3AC6FEC0-EE42-4373-BC2B-533005280677}" dt="2025-07-09T09:21:21.496" v="1439" actId="164"/>
          <ac:grpSpMkLst>
            <pc:docMk/>
            <pc:sldMk cId="4209053890" sldId="276"/>
            <ac:grpSpMk id="46" creationId="{E2FF41D6-E1C9-0915-12B6-969AF88AE449}"/>
          </ac:grpSpMkLst>
        </pc:grpChg>
        <pc:picChg chg="mod topLvl modCrop">
          <ac:chgData name="Laurits Wieslander Lyngbæk" userId="5b145d83-88ad-4e24-ae77-3c6a2a84db4d" providerId="ADAL" clId="{3AC6FEC0-EE42-4373-BC2B-533005280677}" dt="2025-07-09T12:00:17.230" v="1488" actId="732"/>
          <ac:picMkLst>
            <pc:docMk/>
            <pc:sldMk cId="4209053890" sldId="276"/>
            <ac:picMk id="5" creationId="{EB057050-6856-CDDB-0078-54DA59E7960E}"/>
          </ac:picMkLst>
        </pc:picChg>
        <pc:picChg chg="del mod topLvl">
          <ac:chgData name="Laurits Wieslander Lyngbæk" userId="5b145d83-88ad-4e24-ae77-3c6a2a84db4d" providerId="ADAL" clId="{3AC6FEC0-EE42-4373-BC2B-533005280677}" dt="2025-07-09T09:07:05.401" v="1164" actId="478"/>
          <ac:picMkLst>
            <pc:docMk/>
            <pc:sldMk cId="4209053890" sldId="276"/>
            <ac:picMk id="6" creationId="{FB6ADC2A-DE70-936C-06F5-E5A21DD339F3}"/>
          </ac:picMkLst>
        </pc:picChg>
        <pc:picChg chg="del mod">
          <ac:chgData name="Laurits Wieslander Lyngbæk" userId="5b145d83-88ad-4e24-ae77-3c6a2a84db4d" providerId="ADAL" clId="{3AC6FEC0-EE42-4373-BC2B-533005280677}" dt="2025-07-09T09:07:04.256" v="1163" actId="478"/>
          <ac:picMkLst>
            <pc:docMk/>
            <pc:sldMk cId="4209053890" sldId="276"/>
            <ac:picMk id="7" creationId="{F0948574-EAAE-2A94-0D8A-458D9B19E482}"/>
          </ac:picMkLst>
        </pc:picChg>
        <pc:picChg chg="mod topLvl modCrop">
          <ac:chgData name="Laurits Wieslander Lyngbæk" userId="5b145d83-88ad-4e24-ae77-3c6a2a84db4d" providerId="ADAL" clId="{3AC6FEC0-EE42-4373-BC2B-533005280677}" dt="2025-07-09T12:00:15.312" v="1480" actId="732"/>
          <ac:picMkLst>
            <pc:docMk/>
            <pc:sldMk cId="4209053890" sldId="276"/>
            <ac:picMk id="9" creationId="{5F70A745-6CE6-EC14-87F4-AE7D435FB871}"/>
          </ac:picMkLst>
        </pc:picChg>
        <pc:picChg chg="add del mod topLvl">
          <ac:chgData name="Laurits Wieslander Lyngbæk" userId="5b145d83-88ad-4e24-ae77-3c6a2a84db4d" providerId="ADAL" clId="{3AC6FEC0-EE42-4373-BC2B-533005280677}" dt="2025-07-09T09:05:22.532" v="1105" actId="478"/>
          <ac:picMkLst>
            <pc:docMk/>
            <pc:sldMk cId="4209053890" sldId="276"/>
            <ac:picMk id="10" creationId="{D5A217E1-F173-0CF7-3145-1096EE40FC7A}"/>
          </ac:picMkLst>
        </pc:picChg>
        <pc:picChg chg="del mod">
          <ac:chgData name="Laurits Wieslander Lyngbæk" userId="5b145d83-88ad-4e24-ae77-3c6a2a84db4d" providerId="ADAL" clId="{3AC6FEC0-EE42-4373-BC2B-533005280677}" dt="2025-07-09T09:04:59.805" v="1096" actId="478"/>
          <ac:picMkLst>
            <pc:docMk/>
            <pc:sldMk cId="4209053890" sldId="276"/>
            <ac:picMk id="11" creationId="{536E42F7-1945-AC8E-375E-E21B80AB5B40}"/>
          </ac:picMkLst>
        </pc:picChg>
        <pc:picChg chg="add del mod topLvl">
          <ac:chgData name="Laurits Wieslander Lyngbæk" userId="5b145d83-88ad-4e24-ae77-3c6a2a84db4d" providerId="ADAL" clId="{3AC6FEC0-EE42-4373-BC2B-533005280677}" dt="2025-07-09T09:04:53.212" v="1094" actId="478"/>
          <ac:picMkLst>
            <pc:docMk/>
            <pc:sldMk cId="4209053890" sldId="276"/>
            <ac:picMk id="12" creationId="{E6F75963-9AEE-BCA3-9F8E-DFAAABD89456}"/>
          </ac:picMkLst>
        </pc:picChg>
        <pc:picChg chg="add del mod modCrop">
          <ac:chgData name="Laurits Wieslander Lyngbæk" userId="5b145d83-88ad-4e24-ae77-3c6a2a84db4d" providerId="ADAL" clId="{3AC6FEC0-EE42-4373-BC2B-533005280677}" dt="2025-07-09T12:00:16.602" v="1485" actId="478"/>
          <ac:picMkLst>
            <pc:docMk/>
            <pc:sldMk cId="4209053890" sldId="276"/>
            <ac:picMk id="16" creationId="{5BCF3196-2CAE-25C6-A1C3-C8D5DAFC67E3}"/>
          </ac:picMkLst>
        </pc:picChg>
        <pc:picChg chg="add del mod modCrop">
          <ac:chgData name="Laurits Wieslander Lyngbæk" userId="5b145d83-88ad-4e24-ae77-3c6a2a84db4d" providerId="ADAL" clId="{3AC6FEC0-EE42-4373-BC2B-533005280677}" dt="2025-07-09T12:00:16.174" v="1484" actId="478"/>
          <ac:picMkLst>
            <pc:docMk/>
            <pc:sldMk cId="4209053890" sldId="276"/>
            <ac:picMk id="17" creationId="{F9FB1F59-D6E1-0FD9-C413-EDCEF500D237}"/>
          </ac:picMkLst>
        </pc:picChg>
        <pc:picChg chg="del mod">
          <ac:chgData name="Laurits Wieslander Lyngbæk" userId="5b145d83-88ad-4e24-ae77-3c6a2a84db4d" providerId="ADAL" clId="{3AC6FEC0-EE42-4373-BC2B-533005280677}" dt="2025-07-09T09:05:03.780" v="1097" actId="478"/>
          <ac:picMkLst>
            <pc:docMk/>
            <pc:sldMk cId="4209053890" sldId="276"/>
            <ac:picMk id="18" creationId="{53EEA35E-C25D-8A26-825A-4AB4D23A5CC2}"/>
          </ac:picMkLst>
        </pc:picChg>
        <pc:picChg chg="add del mod">
          <ac:chgData name="Laurits Wieslander Lyngbæk" userId="5b145d83-88ad-4e24-ae77-3c6a2a84db4d" providerId="ADAL" clId="{3AC6FEC0-EE42-4373-BC2B-533005280677}" dt="2025-07-09T12:00:16.174" v="1484" actId="478"/>
          <ac:picMkLst>
            <pc:docMk/>
            <pc:sldMk cId="4209053890" sldId="276"/>
            <ac:picMk id="19" creationId="{10E41F58-8C67-6B57-4141-0306F5ACF784}"/>
          </ac:picMkLst>
        </pc:picChg>
        <pc:picChg chg="add del mod">
          <ac:chgData name="Laurits Wieslander Lyngbæk" userId="5b145d83-88ad-4e24-ae77-3c6a2a84db4d" providerId="ADAL" clId="{3AC6FEC0-EE42-4373-BC2B-533005280677}" dt="2025-07-09T09:12:43.825" v="1240" actId="478"/>
          <ac:picMkLst>
            <pc:docMk/>
            <pc:sldMk cId="4209053890" sldId="276"/>
            <ac:picMk id="20" creationId="{428DED97-375F-EB64-4682-208EF858435D}"/>
          </ac:picMkLst>
        </pc:picChg>
        <pc:picChg chg="mod">
          <ac:chgData name="Laurits Wieslander Lyngbæk" userId="5b145d83-88ad-4e24-ae77-3c6a2a84db4d" providerId="ADAL" clId="{3AC6FEC0-EE42-4373-BC2B-533005280677}" dt="2025-07-09T09:05:32.076" v="1117"/>
          <ac:picMkLst>
            <pc:docMk/>
            <pc:sldMk cId="4209053890" sldId="276"/>
            <ac:picMk id="22" creationId="{8265FBCD-9589-0B37-1F96-DB8386BFA67A}"/>
          </ac:picMkLst>
        </pc:picChg>
        <pc:picChg chg="mod">
          <ac:chgData name="Laurits Wieslander Lyngbæk" userId="5b145d83-88ad-4e24-ae77-3c6a2a84db4d" providerId="ADAL" clId="{3AC6FEC0-EE42-4373-BC2B-533005280677}" dt="2025-07-09T09:05:32.076" v="1117"/>
          <ac:picMkLst>
            <pc:docMk/>
            <pc:sldMk cId="4209053890" sldId="276"/>
            <ac:picMk id="23" creationId="{B3768887-8830-5BB6-6998-60AF2F0BB3D5}"/>
          </ac:picMkLst>
        </pc:picChg>
        <pc:picChg chg="mod">
          <ac:chgData name="Laurits Wieslander Lyngbæk" userId="5b145d83-88ad-4e24-ae77-3c6a2a84db4d" providerId="ADAL" clId="{3AC6FEC0-EE42-4373-BC2B-533005280677}" dt="2025-07-09T09:05:32.076" v="1117"/>
          <ac:picMkLst>
            <pc:docMk/>
            <pc:sldMk cId="4209053890" sldId="276"/>
            <ac:picMk id="24" creationId="{C87005FB-5453-8FF9-56AA-E5D64F94A5C1}"/>
          </ac:picMkLst>
        </pc:picChg>
        <pc:picChg chg="add del mod modCrop">
          <ac:chgData name="Laurits Wieslander Lyngbæk" userId="5b145d83-88ad-4e24-ae77-3c6a2a84db4d" providerId="ADAL" clId="{3AC6FEC0-EE42-4373-BC2B-533005280677}" dt="2025-07-09T12:00:15.766" v="1482" actId="478"/>
          <ac:picMkLst>
            <pc:docMk/>
            <pc:sldMk cId="4209053890" sldId="276"/>
            <ac:picMk id="25" creationId="{60BCDBF7-FD86-7015-5DA9-3812BADD0EF4}"/>
          </ac:picMkLst>
        </pc:picChg>
        <pc:picChg chg="add del mod">
          <ac:chgData name="Laurits Wieslander Lyngbæk" userId="5b145d83-88ad-4e24-ae77-3c6a2a84db4d" providerId="ADAL" clId="{3AC6FEC0-EE42-4373-BC2B-533005280677}" dt="2025-07-09T12:00:15.540" v="1481" actId="478"/>
          <ac:picMkLst>
            <pc:docMk/>
            <pc:sldMk cId="4209053890" sldId="276"/>
            <ac:picMk id="26" creationId="{1CAD4431-0C74-E8BE-A0E2-2FB49A868028}"/>
          </ac:picMkLst>
        </pc:picChg>
        <pc:cxnChg chg="add mod">
          <ac:chgData name="Laurits Wieslander Lyngbæk" userId="5b145d83-88ad-4e24-ae77-3c6a2a84db4d" providerId="ADAL" clId="{3AC6FEC0-EE42-4373-BC2B-533005280677}" dt="2025-07-09T09:18:13.640" v="1337" actId="14100"/>
          <ac:cxnSpMkLst>
            <pc:docMk/>
            <pc:sldMk cId="4209053890" sldId="276"/>
            <ac:cxnSpMk id="34" creationId="{E0934E65-E2ED-F1B2-301B-CA855CEC49A4}"/>
          </ac:cxnSpMkLst>
        </pc:cxnChg>
        <pc:cxnChg chg="add mod">
          <ac:chgData name="Laurits Wieslander Lyngbæk" userId="5b145d83-88ad-4e24-ae77-3c6a2a84db4d" providerId="ADAL" clId="{3AC6FEC0-EE42-4373-BC2B-533005280677}" dt="2025-07-09T09:19:30.785" v="1416" actId="1035"/>
          <ac:cxnSpMkLst>
            <pc:docMk/>
            <pc:sldMk cId="4209053890" sldId="276"/>
            <ac:cxnSpMk id="37" creationId="{292901A3-F0C7-55DB-52D4-0EA432B060EA}"/>
          </ac:cxnSpMkLst>
        </pc:cxnChg>
      </pc:sldChg>
      <pc:sldChg chg="addSp delSp modSp new mod">
        <pc:chgData name="Laurits Wieslander Lyngbæk" userId="5b145d83-88ad-4e24-ae77-3c6a2a84db4d" providerId="ADAL" clId="{3AC6FEC0-EE42-4373-BC2B-533005280677}" dt="2025-07-10T08:22:19.122" v="2805" actId="1076"/>
        <pc:sldMkLst>
          <pc:docMk/>
          <pc:sldMk cId="430874423" sldId="277"/>
        </pc:sldMkLst>
        <pc:spChg chg="del">
          <ac:chgData name="Laurits Wieslander Lyngbæk" userId="5b145d83-88ad-4e24-ae77-3c6a2a84db4d" providerId="ADAL" clId="{3AC6FEC0-EE42-4373-BC2B-533005280677}" dt="2025-07-09T09:20:08.136" v="1420" actId="478"/>
          <ac:spMkLst>
            <pc:docMk/>
            <pc:sldMk cId="430874423" sldId="277"/>
            <ac:spMk id="2" creationId="{02EA8DC4-4C2E-695C-DF7F-D83951990CCD}"/>
          </ac:spMkLst>
        </pc:spChg>
        <pc:spChg chg="add mod">
          <ac:chgData name="Laurits Wieslander Lyngbæk" userId="5b145d83-88ad-4e24-ae77-3c6a2a84db4d" providerId="ADAL" clId="{3AC6FEC0-EE42-4373-BC2B-533005280677}" dt="2025-07-10T08:22:19.122" v="2805" actId="1076"/>
          <ac:spMkLst>
            <pc:docMk/>
            <pc:sldMk cId="430874423" sldId="277"/>
            <ac:spMk id="2" creationId="{74D38255-51FF-B786-C445-CB51707BDCBE}"/>
          </ac:spMkLst>
        </pc:spChg>
        <pc:spChg chg="del">
          <ac:chgData name="Laurits Wieslander Lyngbæk" userId="5b145d83-88ad-4e24-ae77-3c6a2a84db4d" providerId="ADAL" clId="{3AC6FEC0-EE42-4373-BC2B-533005280677}" dt="2025-07-09T09:20:06.947" v="1419" actId="478"/>
          <ac:spMkLst>
            <pc:docMk/>
            <pc:sldMk cId="430874423" sldId="277"/>
            <ac:spMk id="3" creationId="{8BC9F46B-A7CE-3D6F-5314-FAF8ABD37DC3}"/>
          </ac:spMkLst>
        </pc:spChg>
        <pc:grpChg chg="add mod">
          <ac:chgData name="Laurits Wieslander Lyngbæk" userId="5b145d83-88ad-4e24-ae77-3c6a2a84db4d" providerId="ADAL" clId="{3AC6FEC0-EE42-4373-BC2B-533005280677}" dt="2025-07-09T10:00:58.257" v="1461" actId="164"/>
          <ac:grpSpMkLst>
            <pc:docMk/>
            <pc:sldMk cId="430874423" sldId="277"/>
            <ac:grpSpMk id="4" creationId="{B2D802B2-9FB3-0C8F-B6D9-5A69B391A59C}"/>
          </ac:grpSpMkLst>
        </pc:grpChg>
        <pc:grpChg chg="add mod topLvl">
          <ac:chgData name="Laurits Wieslander Lyngbæk" userId="5b145d83-88ad-4e24-ae77-3c6a2a84db4d" providerId="ADAL" clId="{3AC6FEC0-EE42-4373-BC2B-533005280677}" dt="2025-07-09T09:21:02.890" v="1436" actId="164"/>
          <ac:grpSpMkLst>
            <pc:docMk/>
            <pc:sldMk cId="430874423" sldId="277"/>
            <ac:grpSpMk id="8" creationId="{61AE4901-7886-3804-39A6-348E82324D90}"/>
          </ac:grpSpMkLst>
        </pc:grpChg>
        <pc:grpChg chg="add del mod">
          <ac:chgData name="Laurits Wieslander Lyngbæk" userId="5b145d83-88ad-4e24-ae77-3c6a2a84db4d" providerId="ADAL" clId="{3AC6FEC0-EE42-4373-BC2B-533005280677}" dt="2025-07-09T09:20:51.842" v="1432" actId="165"/>
          <ac:grpSpMkLst>
            <pc:docMk/>
            <pc:sldMk cId="430874423" sldId="277"/>
            <ac:grpSpMk id="13" creationId="{5F3436D2-E0C9-AFA6-065F-882C6A298E42}"/>
          </ac:grpSpMkLst>
        </pc:grpChg>
        <pc:grpChg chg="add mod">
          <ac:chgData name="Laurits Wieslander Lyngbæk" userId="5b145d83-88ad-4e24-ae77-3c6a2a84db4d" providerId="ADAL" clId="{3AC6FEC0-EE42-4373-BC2B-533005280677}" dt="2025-07-09T10:00:58.257" v="1461" actId="164"/>
          <ac:grpSpMkLst>
            <pc:docMk/>
            <pc:sldMk cId="430874423" sldId="277"/>
            <ac:grpSpMk id="14" creationId="{F1D41779-3E10-8D65-BC64-4158C1B1B8B9}"/>
          </ac:grpSpMkLst>
        </pc:grpChg>
        <pc:grpChg chg="add mod">
          <ac:chgData name="Laurits Wieslander Lyngbæk" userId="5b145d83-88ad-4e24-ae77-3c6a2a84db4d" providerId="ADAL" clId="{3AC6FEC0-EE42-4373-BC2B-533005280677}" dt="2025-07-09T19:38:18.350" v="2133" actId="1076"/>
          <ac:grpSpMkLst>
            <pc:docMk/>
            <pc:sldMk cId="430874423" sldId="277"/>
            <ac:grpSpMk id="15" creationId="{A7CE73ED-CBFA-2690-CB67-F1DE2740DF8A}"/>
          </ac:grpSpMkLst>
        </pc:grpChg>
        <pc:picChg chg="mod">
          <ac:chgData name="Laurits Wieslander Lyngbæk" userId="5b145d83-88ad-4e24-ae77-3c6a2a84db4d" providerId="ADAL" clId="{3AC6FEC0-EE42-4373-BC2B-533005280677}" dt="2025-07-09T09:20:02.193" v="1418"/>
          <ac:picMkLst>
            <pc:docMk/>
            <pc:sldMk cId="430874423" sldId="277"/>
            <ac:picMk id="5" creationId="{70C452B1-50F8-27CB-FC60-8606834A73BB}"/>
          </ac:picMkLst>
        </pc:picChg>
        <pc:picChg chg="mod">
          <ac:chgData name="Laurits Wieslander Lyngbæk" userId="5b145d83-88ad-4e24-ae77-3c6a2a84db4d" providerId="ADAL" clId="{3AC6FEC0-EE42-4373-BC2B-533005280677}" dt="2025-07-09T09:20:02.193" v="1418"/>
          <ac:picMkLst>
            <pc:docMk/>
            <pc:sldMk cId="430874423" sldId="277"/>
            <ac:picMk id="6" creationId="{EFA2C9D9-793A-ACD5-A62C-D3F33FE1D613}"/>
          </ac:picMkLst>
        </pc:picChg>
        <pc:picChg chg="mod">
          <ac:chgData name="Laurits Wieslander Lyngbæk" userId="5b145d83-88ad-4e24-ae77-3c6a2a84db4d" providerId="ADAL" clId="{3AC6FEC0-EE42-4373-BC2B-533005280677}" dt="2025-07-09T09:20:02.193" v="1418"/>
          <ac:picMkLst>
            <pc:docMk/>
            <pc:sldMk cId="430874423" sldId="277"/>
            <ac:picMk id="7" creationId="{29E47F20-89B7-9EB0-769F-111C5A42DB01}"/>
          </ac:picMkLst>
        </pc:picChg>
        <pc:picChg chg="mod">
          <ac:chgData name="Laurits Wieslander Lyngbæk" userId="5b145d83-88ad-4e24-ae77-3c6a2a84db4d" providerId="ADAL" clId="{3AC6FEC0-EE42-4373-BC2B-533005280677}" dt="2025-07-09T09:20:51.842" v="1432" actId="165"/>
          <ac:picMkLst>
            <pc:docMk/>
            <pc:sldMk cId="430874423" sldId="277"/>
            <ac:picMk id="9" creationId="{C72E117B-10F7-5291-FEE1-BF57DD993C1C}"/>
          </ac:picMkLst>
        </pc:picChg>
        <pc:picChg chg="mod">
          <ac:chgData name="Laurits Wieslander Lyngbæk" userId="5b145d83-88ad-4e24-ae77-3c6a2a84db4d" providerId="ADAL" clId="{3AC6FEC0-EE42-4373-BC2B-533005280677}" dt="2025-07-09T09:20:51.842" v="1432" actId="165"/>
          <ac:picMkLst>
            <pc:docMk/>
            <pc:sldMk cId="430874423" sldId="277"/>
            <ac:picMk id="10" creationId="{3C86F64C-8A32-CB4A-24E2-ABBF189C572B}"/>
          </ac:picMkLst>
        </pc:picChg>
        <pc:picChg chg="mod">
          <ac:chgData name="Laurits Wieslander Lyngbæk" userId="5b145d83-88ad-4e24-ae77-3c6a2a84db4d" providerId="ADAL" clId="{3AC6FEC0-EE42-4373-BC2B-533005280677}" dt="2025-07-09T09:20:51.842" v="1432" actId="165"/>
          <ac:picMkLst>
            <pc:docMk/>
            <pc:sldMk cId="430874423" sldId="277"/>
            <ac:picMk id="11" creationId="{5BC6F25B-7238-09F4-DDF2-0A0A1FFB6421}"/>
          </ac:picMkLst>
        </pc:picChg>
        <pc:picChg chg="add mod topLvl modCrop">
          <ac:chgData name="Laurits Wieslander Lyngbæk" userId="5b145d83-88ad-4e24-ae77-3c6a2a84db4d" providerId="ADAL" clId="{3AC6FEC0-EE42-4373-BC2B-533005280677}" dt="2025-07-09T09:21:02.890" v="1436" actId="164"/>
          <ac:picMkLst>
            <pc:docMk/>
            <pc:sldMk cId="430874423" sldId="277"/>
            <ac:picMk id="12" creationId="{2936666A-54E9-9E4D-D728-6D96832BD669}"/>
          </ac:picMkLst>
        </pc:picChg>
      </pc:sldChg>
      <pc:sldChg chg="addSp delSp modSp add mod">
        <pc:chgData name="Laurits Wieslander Lyngbæk" userId="5b145d83-88ad-4e24-ae77-3c6a2a84db4d" providerId="ADAL" clId="{3AC6FEC0-EE42-4373-BC2B-533005280677}" dt="2025-07-09T12:11:26.602" v="2125" actId="1036"/>
        <pc:sldMkLst>
          <pc:docMk/>
          <pc:sldMk cId="604641532" sldId="278"/>
        </pc:sldMkLst>
        <pc:spChg chg="add mod">
          <ac:chgData name="Laurits Wieslander Lyngbæk" userId="5b145d83-88ad-4e24-ae77-3c6a2a84db4d" providerId="ADAL" clId="{3AC6FEC0-EE42-4373-BC2B-533005280677}" dt="2025-07-09T12:04:16.997" v="1593" actId="1076"/>
          <ac:spMkLst>
            <pc:docMk/>
            <pc:sldMk cId="604641532" sldId="278"/>
            <ac:spMk id="2" creationId="{B2C9D63B-8C9F-B38D-F045-8BE5C4937328}"/>
          </ac:spMkLst>
        </pc:spChg>
        <pc:spChg chg="add del mod">
          <ac:chgData name="Laurits Wieslander Lyngbæk" userId="5b145d83-88ad-4e24-ae77-3c6a2a84db4d" providerId="ADAL" clId="{3AC6FEC0-EE42-4373-BC2B-533005280677}" dt="2025-07-09T12:02:32.712" v="1585" actId="478"/>
          <ac:spMkLst>
            <pc:docMk/>
            <pc:sldMk cId="604641532" sldId="278"/>
            <ac:spMk id="3" creationId="{07C030EE-8314-AF91-1981-473905EE2733}"/>
          </ac:spMkLst>
        </pc:spChg>
        <pc:spChg chg="add mod">
          <ac:chgData name="Laurits Wieslander Lyngbæk" userId="5b145d83-88ad-4e24-ae77-3c6a2a84db4d" providerId="ADAL" clId="{3AC6FEC0-EE42-4373-BC2B-533005280677}" dt="2025-07-09T12:04:36.254" v="1730" actId="20577"/>
          <ac:spMkLst>
            <pc:docMk/>
            <pc:sldMk cId="604641532" sldId="278"/>
            <ac:spMk id="4" creationId="{977ACB4F-0D06-F834-C28A-2268A01E25D8}"/>
          </ac:spMkLst>
        </pc:spChg>
        <pc:spChg chg="add del mod">
          <ac:chgData name="Laurits Wieslander Lyngbæk" userId="5b145d83-88ad-4e24-ae77-3c6a2a84db4d" providerId="ADAL" clId="{3AC6FEC0-EE42-4373-BC2B-533005280677}" dt="2025-07-09T12:04:14.314" v="1591" actId="478"/>
          <ac:spMkLst>
            <pc:docMk/>
            <pc:sldMk cId="604641532" sldId="278"/>
            <ac:spMk id="6" creationId="{F2358364-8C40-99A7-C18F-213CC1442248}"/>
          </ac:spMkLst>
        </pc:spChg>
        <pc:spChg chg="add mod">
          <ac:chgData name="Laurits Wieslander Lyngbæk" userId="5b145d83-88ad-4e24-ae77-3c6a2a84db4d" providerId="ADAL" clId="{3AC6FEC0-EE42-4373-BC2B-533005280677}" dt="2025-07-09T12:05:10.283" v="1837" actId="1036"/>
          <ac:spMkLst>
            <pc:docMk/>
            <pc:sldMk cId="604641532" sldId="278"/>
            <ac:spMk id="7" creationId="{31093D4A-711F-8DD7-23DB-96F4684DB3AA}"/>
          </ac:spMkLst>
        </pc:spChg>
        <pc:spChg chg="add mod">
          <ac:chgData name="Laurits Wieslander Lyngbæk" userId="5b145d83-88ad-4e24-ae77-3c6a2a84db4d" providerId="ADAL" clId="{3AC6FEC0-EE42-4373-BC2B-533005280677}" dt="2025-07-09T12:11:26.602" v="2125" actId="1036"/>
          <ac:spMkLst>
            <pc:docMk/>
            <pc:sldMk cId="604641532" sldId="278"/>
            <ac:spMk id="12" creationId="{3EB71FA2-5E3B-C673-D70A-237B13CA4FDA}"/>
          </ac:spMkLst>
        </pc:spChg>
        <pc:spChg chg="add mod">
          <ac:chgData name="Laurits Wieslander Lyngbæk" userId="5b145d83-88ad-4e24-ae77-3c6a2a84db4d" providerId="ADAL" clId="{3AC6FEC0-EE42-4373-BC2B-533005280677}" dt="2025-07-09T12:11:19.869" v="2107" actId="1036"/>
          <ac:spMkLst>
            <pc:docMk/>
            <pc:sldMk cId="604641532" sldId="278"/>
            <ac:spMk id="13" creationId="{60CDDD59-4195-CF9E-5671-09A83562F39E}"/>
          </ac:spMkLst>
        </pc:spChg>
        <pc:spChg chg="mod topLvl">
          <ac:chgData name="Laurits Wieslander Lyngbæk" userId="5b145d83-88ad-4e24-ae77-3c6a2a84db4d" providerId="ADAL" clId="{3AC6FEC0-EE42-4373-BC2B-533005280677}" dt="2025-07-09T12:10:02.951" v="2023" actId="207"/>
          <ac:spMkLst>
            <pc:docMk/>
            <pc:sldMk cId="604641532" sldId="278"/>
            <ac:spMk id="29" creationId="{E783B2AA-8491-AF85-56CA-B30760BB0539}"/>
          </ac:spMkLst>
        </pc:spChg>
        <pc:spChg chg="mod topLvl">
          <ac:chgData name="Laurits Wieslander Lyngbæk" userId="5b145d83-88ad-4e24-ae77-3c6a2a84db4d" providerId="ADAL" clId="{3AC6FEC0-EE42-4373-BC2B-533005280677}" dt="2025-07-09T12:09:50.615" v="2022" actId="207"/>
          <ac:spMkLst>
            <pc:docMk/>
            <pc:sldMk cId="604641532" sldId="278"/>
            <ac:spMk id="31" creationId="{92670FC1-F848-A89C-67BC-F54637F72072}"/>
          </ac:spMkLst>
        </pc:spChg>
        <pc:spChg chg="mod topLvl">
          <ac:chgData name="Laurits Wieslander Lyngbæk" userId="5b145d83-88ad-4e24-ae77-3c6a2a84db4d" providerId="ADAL" clId="{3AC6FEC0-EE42-4373-BC2B-533005280677}" dt="2025-07-09T12:07:55.731" v="1936" actId="1582"/>
          <ac:spMkLst>
            <pc:docMk/>
            <pc:sldMk cId="604641532" sldId="278"/>
            <ac:spMk id="36" creationId="{90ED1C7F-202A-81C8-722F-354B23DD30DC}"/>
          </ac:spMkLst>
        </pc:spChg>
        <pc:spChg chg="mod topLvl">
          <ac:chgData name="Laurits Wieslander Lyngbæk" userId="5b145d83-88ad-4e24-ae77-3c6a2a84db4d" providerId="ADAL" clId="{3AC6FEC0-EE42-4373-BC2B-533005280677}" dt="2025-07-09T12:09:32.803" v="2021" actId="14100"/>
          <ac:spMkLst>
            <pc:docMk/>
            <pc:sldMk cId="604641532" sldId="278"/>
            <ac:spMk id="38" creationId="{50801275-4626-14E9-B887-7548F25C8141}"/>
          </ac:spMkLst>
        </pc:spChg>
        <pc:grpChg chg="del">
          <ac:chgData name="Laurits Wieslander Lyngbæk" userId="5b145d83-88ad-4e24-ae77-3c6a2a84db4d" providerId="ADAL" clId="{3AC6FEC0-EE42-4373-BC2B-533005280677}" dt="2025-07-09T12:04:48.336" v="1731" actId="165"/>
          <ac:grpSpMkLst>
            <pc:docMk/>
            <pc:sldMk cId="604641532" sldId="278"/>
            <ac:grpSpMk id="46" creationId="{D642EEBE-3977-F077-9BAF-7F4B393B59C2}"/>
          </ac:grpSpMkLst>
        </pc:grpChg>
        <pc:picChg chg="mod topLvl">
          <ac:chgData name="Laurits Wieslander Lyngbæk" userId="5b145d83-88ad-4e24-ae77-3c6a2a84db4d" providerId="ADAL" clId="{3AC6FEC0-EE42-4373-BC2B-533005280677}" dt="2025-07-09T12:05:10.283" v="1837" actId="1036"/>
          <ac:picMkLst>
            <pc:docMk/>
            <pc:sldMk cId="604641532" sldId="278"/>
            <ac:picMk id="5" creationId="{689D0F5B-ECA6-076D-95B4-CA90743F484F}"/>
          </ac:picMkLst>
        </pc:picChg>
        <pc:picChg chg="mod topLvl">
          <ac:chgData name="Laurits Wieslander Lyngbæk" userId="5b145d83-88ad-4e24-ae77-3c6a2a84db4d" providerId="ADAL" clId="{3AC6FEC0-EE42-4373-BC2B-533005280677}" dt="2025-07-09T12:04:48.336" v="1731" actId="165"/>
          <ac:picMkLst>
            <pc:docMk/>
            <pc:sldMk cId="604641532" sldId="278"/>
            <ac:picMk id="9" creationId="{175A9C18-53EE-0681-8776-34F0A483B6C5}"/>
          </ac:picMkLst>
        </pc:picChg>
        <pc:cxnChg chg="mod topLvl">
          <ac:chgData name="Laurits Wieslander Lyngbæk" userId="5b145d83-88ad-4e24-ae77-3c6a2a84db4d" providerId="ADAL" clId="{3AC6FEC0-EE42-4373-BC2B-533005280677}" dt="2025-07-09T12:04:48.336" v="1731" actId="165"/>
          <ac:cxnSpMkLst>
            <pc:docMk/>
            <pc:sldMk cId="604641532" sldId="278"/>
            <ac:cxnSpMk id="34" creationId="{6491F2EB-C683-B0A0-DC24-4EFF6263E938}"/>
          </ac:cxnSpMkLst>
        </pc:cxnChg>
        <pc:cxnChg chg="mod topLvl">
          <ac:chgData name="Laurits Wieslander Lyngbæk" userId="5b145d83-88ad-4e24-ae77-3c6a2a84db4d" providerId="ADAL" clId="{3AC6FEC0-EE42-4373-BC2B-533005280677}" dt="2025-07-09T12:09:32.803" v="2021" actId="14100"/>
          <ac:cxnSpMkLst>
            <pc:docMk/>
            <pc:sldMk cId="604641532" sldId="278"/>
            <ac:cxnSpMk id="37" creationId="{4A5C9F9F-55DF-514C-AE9F-8FE3292F8FCD}"/>
          </ac:cxnSpMkLst>
        </pc:cxnChg>
      </pc:sldChg>
      <pc:sldChg chg="add del">
        <pc:chgData name="Laurits Wieslander Lyngbæk" userId="5b145d83-88ad-4e24-ae77-3c6a2a84db4d" providerId="ADAL" clId="{3AC6FEC0-EE42-4373-BC2B-533005280677}" dt="2025-07-09T12:00:15.042" v="1479"/>
        <pc:sldMkLst>
          <pc:docMk/>
          <pc:sldMk cId="1110596635" sldId="278"/>
        </pc:sldMkLst>
      </pc:sldChg>
      <pc:sldChg chg="addSp delSp modSp new mod">
        <pc:chgData name="Laurits Wieslander Lyngbæk" userId="5b145d83-88ad-4e24-ae77-3c6a2a84db4d" providerId="ADAL" clId="{3AC6FEC0-EE42-4373-BC2B-533005280677}" dt="2025-07-10T07:19:56.970" v="2792" actId="1035"/>
        <pc:sldMkLst>
          <pc:docMk/>
          <pc:sldMk cId="4067035308" sldId="279"/>
        </pc:sldMkLst>
        <pc:spChg chg="del">
          <ac:chgData name="Laurits Wieslander Lyngbæk" userId="5b145d83-88ad-4e24-ae77-3c6a2a84db4d" providerId="ADAL" clId="{3AC6FEC0-EE42-4373-BC2B-533005280677}" dt="2025-07-10T06:54:41.248" v="2135" actId="478"/>
          <ac:spMkLst>
            <pc:docMk/>
            <pc:sldMk cId="4067035308" sldId="279"/>
            <ac:spMk id="2" creationId="{BBC65E6B-2B36-5E10-1D1B-0D92FA002F0D}"/>
          </ac:spMkLst>
        </pc:spChg>
        <pc:spChg chg="del">
          <ac:chgData name="Laurits Wieslander Lyngbæk" userId="5b145d83-88ad-4e24-ae77-3c6a2a84db4d" providerId="ADAL" clId="{3AC6FEC0-EE42-4373-BC2B-533005280677}" dt="2025-07-10T06:54:47.727" v="2137" actId="478"/>
          <ac:spMkLst>
            <pc:docMk/>
            <pc:sldMk cId="4067035308" sldId="279"/>
            <ac:spMk id="3" creationId="{E4936F95-A7F7-6265-6796-5E1C44F62A6C}"/>
          </ac:spMkLst>
        </pc:spChg>
        <pc:spChg chg="add mod ord">
          <ac:chgData name="Laurits Wieslander Lyngbæk" userId="5b145d83-88ad-4e24-ae77-3c6a2a84db4d" providerId="ADAL" clId="{3AC6FEC0-EE42-4373-BC2B-533005280677}" dt="2025-07-10T07:18:13.687" v="2743" actId="113"/>
          <ac:spMkLst>
            <pc:docMk/>
            <pc:sldMk cId="4067035308" sldId="279"/>
            <ac:spMk id="4" creationId="{40D75F75-30DE-A29B-4E9A-C48218DB29DC}"/>
          </ac:spMkLst>
        </pc:spChg>
        <pc:spChg chg="add">
          <ac:chgData name="Laurits Wieslander Lyngbæk" userId="5b145d83-88ad-4e24-ae77-3c6a2a84db4d" providerId="ADAL" clId="{3AC6FEC0-EE42-4373-BC2B-533005280677}" dt="2025-07-10T06:55:09.808" v="2138"/>
          <ac:spMkLst>
            <pc:docMk/>
            <pc:sldMk cId="4067035308" sldId="279"/>
            <ac:spMk id="5" creationId="{5807AA8D-3585-530A-C9B2-52F0A185190D}"/>
          </ac:spMkLst>
        </pc:spChg>
        <pc:spChg chg="add">
          <ac:chgData name="Laurits Wieslander Lyngbæk" userId="5b145d83-88ad-4e24-ae77-3c6a2a84db4d" providerId="ADAL" clId="{3AC6FEC0-EE42-4373-BC2B-533005280677}" dt="2025-07-10T06:55:31.811" v="2143"/>
          <ac:spMkLst>
            <pc:docMk/>
            <pc:sldMk cId="4067035308" sldId="279"/>
            <ac:spMk id="7" creationId="{D0F87916-1CBD-2A90-C65E-497F1BA360DD}"/>
          </ac:spMkLst>
        </pc:spChg>
        <pc:spChg chg="add">
          <ac:chgData name="Laurits Wieslander Lyngbæk" userId="5b145d83-88ad-4e24-ae77-3c6a2a84db4d" providerId="ADAL" clId="{3AC6FEC0-EE42-4373-BC2B-533005280677}" dt="2025-07-10T07:05:28.579" v="2254"/>
          <ac:spMkLst>
            <pc:docMk/>
            <pc:sldMk cId="4067035308" sldId="279"/>
            <ac:spMk id="19" creationId="{184200A5-77F3-0CCC-BC86-A6ACDF6C3B24}"/>
          </ac:spMkLst>
        </pc:spChg>
        <pc:spChg chg="add del mod">
          <ac:chgData name="Laurits Wieslander Lyngbæk" userId="5b145d83-88ad-4e24-ae77-3c6a2a84db4d" providerId="ADAL" clId="{3AC6FEC0-EE42-4373-BC2B-533005280677}" dt="2025-07-10T07:10:18.851" v="2513" actId="478"/>
          <ac:spMkLst>
            <pc:docMk/>
            <pc:sldMk cId="4067035308" sldId="279"/>
            <ac:spMk id="21" creationId="{641BEE22-EC7A-A9B0-4538-0179C16B4C93}"/>
          </ac:spMkLst>
        </pc:spChg>
        <pc:spChg chg="add mod">
          <ac:chgData name="Laurits Wieslander Lyngbæk" userId="5b145d83-88ad-4e24-ae77-3c6a2a84db4d" providerId="ADAL" clId="{3AC6FEC0-EE42-4373-BC2B-533005280677}" dt="2025-07-10T07:18:13.687" v="2743" actId="113"/>
          <ac:spMkLst>
            <pc:docMk/>
            <pc:sldMk cId="4067035308" sldId="279"/>
            <ac:spMk id="22" creationId="{F6B24555-E1B2-6D12-1841-80E921295ECB}"/>
          </ac:spMkLst>
        </pc:spChg>
        <pc:spChg chg="add mod">
          <ac:chgData name="Laurits Wieslander Lyngbæk" userId="5b145d83-88ad-4e24-ae77-3c6a2a84db4d" providerId="ADAL" clId="{3AC6FEC0-EE42-4373-BC2B-533005280677}" dt="2025-07-10T07:18:13.687" v="2743" actId="113"/>
          <ac:spMkLst>
            <pc:docMk/>
            <pc:sldMk cId="4067035308" sldId="279"/>
            <ac:spMk id="23" creationId="{C2894559-1B01-1D98-C203-C30CCD7D1B75}"/>
          </ac:spMkLst>
        </pc:spChg>
        <pc:spChg chg="add mod">
          <ac:chgData name="Laurits Wieslander Lyngbæk" userId="5b145d83-88ad-4e24-ae77-3c6a2a84db4d" providerId="ADAL" clId="{3AC6FEC0-EE42-4373-BC2B-533005280677}" dt="2025-07-10T07:12:22.787" v="2615" actId="1076"/>
          <ac:spMkLst>
            <pc:docMk/>
            <pc:sldMk cId="4067035308" sldId="279"/>
            <ac:spMk id="24" creationId="{96847AD0-2D02-2441-D0CE-BC620F930119}"/>
          </ac:spMkLst>
        </pc:spChg>
        <pc:spChg chg="add mod">
          <ac:chgData name="Laurits Wieslander Lyngbæk" userId="5b145d83-88ad-4e24-ae77-3c6a2a84db4d" providerId="ADAL" clId="{3AC6FEC0-EE42-4373-BC2B-533005280677}" dt="2025-07-10T07:19:56.970" v="2792" actId="1035"/>
          <ac:spMkLst>
            <pc:docMk/>
            <pc:sldMk cId="4067035308" sldId="279"/>
            <ac:spMk id="25" creationId="{7ED92D7C-8399-D668-B523-B9DAC4D20B66}"/>
          </ac:spMkLst>
        </pc:spChg>
        <pc:spChg chg="add mod">
          <ac:chgData name="Laurits Wieslander Lyngbæk" userId="5b145d83-88ad-4e24-ae77-3c6a2a84db4d" providerId="ADAL" clId="{3AC6FEC0-EE42-4373-BC2B-533005280677}" dt="2025-07-10T07:19:56.970" v="2792" actId="1035"/>
          <ac:spMkLst>
            <pc:docMk/>
            <pc:sldMk cId="4067035308" sldId="279"/>
            <ac:spMk id="27" creationId="{17764C48-4A6D-C953-C86D-6D0C5D3E98A1}"/>
          </ac:spMkLst>
        </pc:spChg>
        <pc:spChg chg="add mod">
          <ac:chgData name="Laurits Wieslander Lyngbæk" userId="5b145d83-88ad-4e24-ae77-3c6a2a84db4d" providerId="ADAL" clId="{3AC6FEC0-EE42-4373-BC2B-533005280677}" dt="2025-07-10T07:19:56.970" v="2792" actId="1035"/>
          <ac:spMkLst>
            <pc:docMk/>
            <pc:sldMk cId="4067035308" sldId="279"/>
            <ac:spMk id="28" creationId="{C9ABDB2A-84B9-505D-A144-B4CB2BE79AAC}"/>
          </ac:spMkLst>
        </pc:spChg>
        <pc:picChg chg="add del mod modCrop">
          <ac:chgData name="Laurits Wieslander Lyngbæk" userId="5b145d83-88ad-4e24-ae77-3c6a2a84db4d" providerId="ADAL" clId="{3AC6FEC0-EE42-4373-BC2B-533005280677}" dt="2025-07-10T07:05:06.258" v="2248" actId="478"/>
          <ac:picMkLst>
            <pc:docMk/>
            <pc:sldMk cId="4067035308" sldId="279"/>
            <ac:picMk id="6" creationId="{2A849381-3735-5AAA-A4FF-E3A78A0D45F1}"/>
          </ac:picMkLst>
        </pc:picChg>
        <pc:picChg chg="add del mod modCrop">
          <ac:chgData name="Laurits Wieslander Lyngbæk" userId="5b145d83-88ad-4e24-ae77-3c6a2a84db4d" providerId="ADAL" clId="{3AC6FEC0-EE42-4373-BC2B-533005280677}" dt="2025-07-10T07:05:10.398" v="2251" actId="478"/>
          <ac:picMkLst>
            <pc:docMk/>
            <pc:sldMk cId="4067035308" sldId="279"/>
            <ac:picMk id="8" creationId="{9500DBAE-738E-1E12-578E-AAB293E81B05}"/>
          </ac:picMkLst>
        </pc:picChg>
        <pc:picChg chg="add del mod modCrop">
          <ac:chgData name="Laurits Wieslander Lyngbæk" userId="5b145d83-88ad-4e24-ae77-3c6a2a84db4d" providerId="ADAL" clId="{3AC6FEC0-EE42-4373-BC2B-533005280677}" dt="2025-07-10T07:05:10.998" v="2252" actId="478"/>
          <ac:picMkLst>
            <pc:docMk/>
            <pc:sldMk cId="4067035308" sldId="279"/>
            <ac:picMk id="9" creationId="{685F1ED8-A0A8-874E-A4CF-75A17865E7CF}"/>
          </ac:picMkLst>
        </pc:picChg>
        <pc:picChg chg="add mod">
          <ac:chgData name="Laurits Wieslander Lyngbæk" userId="5b145d83-88ad-4e24-ae77-3c6a2a84db4d" providerId="ADAL" clId="{3AC6FEC0-EE42-4373-BC2B-533005280677}" dt="2025-07-10T07:03:54.778" v="2245" actId="571"/>
          <ac:picMkLst>
            <pc:docMk/>
            <pc:sldMk cId="4067035308" sldId="279"/>
            <ac:picMk id="12" creationId="{B6E294EA-C531-C6B7-6266-6CC35A965176}"/>
          </ac:picMkLst>
        </pc:picChg>
        <pc:picChg chg="add del">
          <ac:chgData name="Laurits Wieslander Lyngbæk" userId="5b145d83-88ad-4e24-ae77-3c6a2a84db4d" providerId="ADAL" clId="{3AC6FEC0-EE42-4373-BC2B-533005280677}" dt="2025-07-10T07:05:03.650" v="2247" actId="22"/>
          <ac:picMkLst>
            <pc:docMk/>
            <pc:sldMk cId="4067035308" sldId="279"/>
            <ac:picMk id="14" creationId="{AE170E0E-D2E9-5C5C-7D54-BDF22D35CC57}"/>
          </ac:picMkLst>
        </pc:picChg>
        <pc:picChg chg="add mod ord modCrop">
          <ac:chgData name="Laurits Wieslander Lyngbæk" userId="5b145d83-88ad-4e24-ae77-3c6a2a84db4d" providerId="ADAL" clId="{3AC6FEC0-EE42-4373-BC2B-533005280677}" dt="2025-07-10T07:09:51.918" v="2415" actId="1037"/>
          <ac:picMkLst>
            <pc:docMk/>
            <pc:sldMk cId="4067035308" sldId="279"/>
            <ac:picMk id="16" creationId="{2290D5B7-F8E3-974A-DF9A-BBFC328F820F}"/>
          </ac:picMkLst>
        </pc:picChg>
        <pc:picChg chg="add mod modCrop">
          <ac:chgData name="Laurits Wieslander Lyngbæk" userId="5b145d83-88ad-4e24-ae77-3c6a2a84db4d" providerId="ADAL" clId="{3AC6FEC0-EE42-4373-BC2B-533005280677}" dt="2025-07-10T07:09:49.387" v="2412" actId="14100"/>
          <ac:picMkLst>
            <pc:docMk/>
            <pc:sldMk cId="4067035308" sldId="279"/>
            <ac:picMk id="18" creationId="{A2BF7BB9-1285-F853-1D2C-B6A6C9024859}"/>
          </ac:picMkLst>
        </pc:picChg>
        <pc:picChg chg="add mod ord modCrop">
          <ac:chgData name="Laurits Wieslander Lyngbæk" userId="5b145d83-88ad-4e24-ae77-3c6a2a84db4d" providerId="ADAL" clId="{3AC6FEC0-EE42-4373-BC2B-533005280677}" dt="2025-07-10T07:14:37.890" v="2706" actId="166"/>
          <ac:picMkLst>
            <pc:docMk/>
            <pc:sldMk cId="4067035308" sldId="279"/>
            <ac:picMk id="20" creationId="{C5AD228F-27C4-CAAF-8992-D9C091A4D790}"/>
          </ac:picMkLst>
        </pc:picChg>
        <pc:picChg chg="add mod">
          <ac:chgData name="Laurits Wieslander Lyngbæk" userId="5b145d83-88ad-4e24-ae77-3c6a2a84db4d" providerId="ADAL" clId="{3AC6FEC0-EE42-4373-BC2B-533005280677}" dt="2025-07-10T07:12:27.893" v="2618" actId="571"/>
          <ac:picMkLst>
            <pc:docMk/>
            <pc:sldMk cId="4067035308" sldId="279"/>
            <ac:picMk id="26" creationId="{E82BDAB3-A5E6-1C8D-F6CF-84C0BE0727C9}"/>
          </ac:picMkLst>
        </pc:picChg>
        <pc:cxnChg chg="add del mod">
          <ac:chgData name="Laurits Wieslander Lyngbæk" userId="5b145d83-88ad-4e24-ae77-3c6a2a84db4d" providerId="ADAL" clId="{3AC6FEC0-EE42-4373-BC2B-533005280677}" dt="2025-07-10T06:59:56.177" v="2243" actId="478"/>
          <ac:cxnSpMkLst>
            <pc:docMk/>
            <pc:sldMk cId="4067035308" sldId="279"/>
            <ac:cxnSpMk id="11" creationId="{7F8D5561-2523-19CF-CE43-19BA8D41FA57}"/>
          </ac:cxnSpMkLst>
        </pc:cxnChg>
        <pc:cxnChg chg="add del mod">
          <ac:chgData name="Laurits Wieslander Lyngbæk" userId="5b145d83-88ad-4e24-ae77-3c6a2a84db4d" providerId="ADAL" clId="{3AC6FEC0-EE42-4373-BC2B-533005280677}" dt="2025-07-10T07:19:41.400" v="2784" actId="478"/>
          <ac:cxnSpMkLst>
            <pc:docMk/>
            <pc:sldMk cId="4067035308" sldId="279"/>
            <ac:cxnSpMk id="30" creationId="{8FCA2A7E-1596-13E6-4E41-B5D44616A726}"/>
          </ac:cxnSpMkLst>
        </pc:cxnChg>
      </pc:sldChg>
      <pc:sldChg chg="addSp delSp modSp new mod">
        <pc:chgData name="Laurits Wieslander Lyngbæk" userId="5b145d83-88ad-4e24-ae77-3c6a2a84db4d" providerId="ADAL" clId="{3AC6FEC0-EE42-4373-BC2B-533005280677}" dt="2025-07-10T07:31:06.709" v="2803" actId="1076"/>
        <pc:sldMkLst>
          <pc:docMk/>
          <pc:sldMk cId="1831997656" sldId="280"/>
        </pc:sldMkLst>
        <pc:spChg chg="del">
          <ac:chgData name="Laurits Wieslander Lyngbæk" userId="5b145d83-88ad-4e24-ae77-3c6a2a84db4d" providerId="ADAL" clId="{3AC6FEC0-EE42-4373-BC2B-533005280677}" dt="2025-07-10T07:30:59.057" v="2797" actId="478"/>
          <ac:spMkLst>
            <pc:docMk/>
            <pc:sldMk cId="1831997656" sldId="280"/>
            <ac:spMk id="2" creationId="{6BB1E0A7-2DEC-1E01-1F54-39EB60ED1FAD}"/>
          </ac:spMkLst>
        </pc:spChg>
        <pc:spChg chg="del">
          <ac:chgData name="Laurits Wieslander Lyngbæk" userId="5b145d83-88ad-4e24-ae77-3c6a2a84db4d" providerId="ADAL" clId="{3AC6FEC0-EE42-4373-BC2B-533005280677}" dt="2025-07-10T07:30:13.339" v="2794" actId="22"/>
          <ac:spMkLst>
            <pc:docMk/>
            <pc:sldMk cId="1831997656" sldId="280"/>
            <ac:spMk id="3" creationId="{A2B3F35F-78F8-D21B-1D39-B450CD1864CF}"/>
          </ac:spMkLst>
        </pc:spChg>
        <pc:picChg chg="add mod ord">
          <ac:chgData name="Laurits Wieslander Lyngbæk" userId="5b145d83-88ad-4e24-ae77-3c6a2a84db4d" providerId="ADAL" clId="{3AC6FEC0-EE42-4373-BC2B-533005280677}" dt="2025-07-10T07:31:06.709" v="2803" actId="1076"/>
          <ac:picMkLst>
            <pc:docMk/>
            <pc:sldMk cId="1831997656" sldId="280"/>
            <ac:picMk id="5" creationId="{CF3D763C-F4DE-3C33-F9F1-2F45EBC326E5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02846B0-4452-42D6-8FCD-4D49CD4565E1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BEA0270-1535-4BC2-951D-EC4C7E7347D1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004099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BDEF8-71BF-E92C-1BE3-F506BDA0150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9975A90-88CA-6C49-EDD2-D9AC3BCA0D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80D2809-5F4A-CF81-BB14-4598A77CDB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24A3D-0939-F3FA-ED9C-6387719616C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B903EA6-C4F9-AD89-A9B0-31E017D74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5007297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0BA86B-FD08-9EE8-06EE-88276113FA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67E191D-3932-4C18-4DBE-A21E835418B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4A8EAC-00C3-60B4-515B-D0E6C1953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EC706D9-748A-9ACD-00A1-170DC3E7E5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4B539E-0BA6-4B9C-46B4-E7C8578E6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7182130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4FDE5E0-C9AB-3547-F201-C86BDED79F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B7C3514-4E17-0A99-02C6-FC3FD892AD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74C6005-BC85-8750-CC8D-3EFA29C941E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6EE691-E0E4-A2D7-5205-A817093CC59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61F2D0C-6164-B78D-C12E-5EF2527515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133451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A960D8-4D2B-0F3F-03ED-1B798D4751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B21FE3A-FF75-CF12-99D7-A961B5DA596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221DF-275A-A2BC-E04A-248AD2371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D94B47-95F3-9E7F-C74E-46F44805ED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8BAC63A-383C-1F5D-DB21-B8C33D4B6A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07262073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92C8DA-E0BA-0BCF-AA88-FFEADC42C0F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82C689-CB3D-F048-8696-C2AB8E6579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62CAAC-1DDC-C496-52DA-78DCD2AA41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0688867-B820-9929-ACAF-11E2878756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9B4646-98D3-9F2C-3AA7-D5C1057D43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95179283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067FF-13D9-B2C4-0379-D6E302C7A4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E42EC5-7D9D-59C1-D070-70184E90D9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1EA19DC-709B-1F87-A3DD-99A426A8DF6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FFF8DF9-371D-08A6-3A29-4095DE006F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B48A11E-67ED-69D3-1607-BEE267964F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437A819-6E4D-44DF-6DA0-FC948F3207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563091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C071BC-CF0C-4BD3-0CA4-53D6008D8F0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B0A7558-76B0-375D-C146-37B7FE5DFF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C45A2F5-73FF-5A6D-4090-27FD107563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0A80B8A-0C7E-B80C-62E7-1F0B3FE2915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35527C3-C119-A8DD-E1F4-9F22E19D6F2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C760DC4-976D-7D1E-E853-CE3AAE1D31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B8B883B-0B2B-EA5D-17F4-223DAD8C44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AF00BC60-9A15-5373-A193-404863CBFA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6138241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5AEBA0-E781-816C-5EA9-B2908B6726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9F24F1E3-7DB3-8A64-D510-FA9976F637E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DC06550-4E44-1CE3-CB7D-9F4491F3B3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01A5E5C-CE52-FA59-E2B7-F892FA8C9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703462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FDAB40A1-4A1B-85D8-715F-055C75A2590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85669CB-3DF0-4106-B1DA-53EED6C9C9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E3378C6-4D63-DBB4-434E-3E71380987C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5596213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95AC3-A4BA-9C11-3C4F-B03D9E8EF37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3F5060-15D9-C47E-B7F3-82560E4A627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5EBA1B-B894-F5DB-175C-F67DA323CE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22E4FA4-EB26-3ECE-043C-9203B40519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E37C05D-A211-F2C3-241C-1D57778127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02A02A1-DC77-AB10-4E05-56DB32C26B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377336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97B4AF-7667-2016-FC66-64E556DECE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EE1FCA8-266D-0777-789A-3A81176510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8103C00-20A7-F7FA-421B-A643C2AD0A3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1F4A3F3-AC55-364F-E091-772A88AC13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76FBC0A-C969-4746-4885-2FE5612587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07FADD2-D4A2-7B39-1BF4-11CDFFD6C0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17033521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FB1E52F-B798-05DC-0908-C5621B005F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C30A8CB-33E0-C534-3724-D34CD04844D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FA88D24-300F-5801-1A99-B177D2EEB27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60669D4-8698-4535-A199-E6188228A7A0}" type="datetimeFigureOut">
              <a:rPr lang="en-GB" smtClean="0"/>
              <a:t>10/07/2025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292FF-E634-32B6-DFE7-3348D00813C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1DFE012-BC43-9387-A0BF-766DCA7129A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C1E6C25-321E-4268-A9FC-9649CC424C1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094282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39.png"/><Relationship Id="rId4" Type="http://schemas.openxmlformats.org/officeDocument/2006/relationships/image" Target="../media/image3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7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.png"/><Relationship Id="rId5" Type="http://schemas.openxmlformats.org/officeDocument/2006/relationships/image" Target="../media/image46.png"/><Relationship Id="rId4" Type="http://schemas.openxmlformats.org/officeDocument/2006/relationships/image" Target="../media/image45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5" Type="http://schemas.openxmlformats.org/officeDocument/2006/relationships/image" Target="../media/image45.png"/><Relationship Id="rId4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0.png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svg"/><Relationship Id="rId3" Type="http://schemas.openxmlformats.org/officeDocument/2006/relationships/image" Target="../media/image4.png"/><Relationship Id="rId21" Type="http://schemas.openxmlformats.org/officeDocument/2006/relationships/image" Target="../media/image22.svg"/><Relationship Id="rId7" Type="http://schemas.openxmlformats.org/officeDocument/2006/relationships/image" Target="../media/image8.svg"/><Relationship Id="rId12" Type="http://schemas.openxmlformats.org/officeDocument/2006/relationships/image" Target="../media/image13.sv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20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svg"/><Relationship Id="rId15" Type="http://schemas.openxmlformats.org/officeDocument/2006/relationships/image" Target="../media/image16.png"/><Relationship Id="rId23" Type="http://schemas.openxmlformats.org/officeDocument/2006/relationships/image" Target="../media/image24.sv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svg"/><Relationship Id="rId14" Type="http://schemas.openxmlformats.org/officeDocument/2006/relationships/image" Target="../media/image15.svg"/><Relationship Id="rId22" Type="http://schemas.openxmlformats.org/officeDocument/2006/relationships/image" Target="../media/image23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svg"/><Relationship Id="rId7" Type="http://schemas.openxmlformats.org/officeDocument/2006/relationships/image" Target="../media/image15.sv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4.png"/><Relationship Id="rId5" Type="http://schemas.openxmlformats.org/officeDocument/2006/relationships/image" Target="../media/image13.svg"/><Relationship Id="rId4" Type="http://schemas.openxmlformats.org/officeDocument/2006/relationships/image" Target="../media/image12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0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4D4155-176A-E6B8-06CC-3EF3E4FC314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Semantic Projection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119F9F8-5493-9FE1-AD6D-D7E0989B12B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GB" dirty="0"/>
              <a:t>and golden standard ratings</a:t>
            </a:r>
          </a:p>
        </p:txBody>
      </p:sp>
    </p:spTree>
    <p:extLst>
      <p:ext uri="{BB962C8B-B14F-4D97-AF65-F5344CB8AC3E}">
        <p14:creationId xmlns:p14="http://schemas.microsoft.com/office/powerpoint/2010/main" val="424377093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941DB1-CB8A-D44E-6337-611351311E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Both datasets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F79A51CA-7D9A-1668-DBF6-347CFB7AAFC0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794205" y="1825625"/>
            <a:ext cx="4603589" cy="4351338"/>
          </a:xfrm>
        </p:spPr>
      </p:pic>
    </p:spTree>
    <p:extLst>
      <p:ext uri="{BB962C8B-B14F-4D97-AF65-F5344CB8AC3E}">
        <p14:creationId xmlns:p14="http://schemas.microsoft.com/office/powerpoint/2010/main" val="13081922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55BB7B-53D5-F466-55E1-FB9D893F0E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What’s next?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CEB558-BBC2-3F98-7334-A7986A5E58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More defined concept vectors</a:t>
            </a:r>
          </a:p>
          <a:p>
            <a:r>
              <a:rPr lang="en-GB" dirty="0"/>
              <a:t>Framework for fitting vectors into other latent spaces quickly.</a:t>
            </a:r>
          </a:p>
          <a:p>
            <a:r>
              <a:rPr lang="en-GB" dirty="0"/>
              <a:t>Geometry of direction throughout linear transformation of layers.</a:t>
            </a:r>
          </a:p>
          <a:p>
            <a:r>
              <a:rPr lang="en-GB" dirty="0"/>
              <a:t>Non-centroid based vector definition (e.g. logistic regression)</a:t>
            </a:r>
          </a:p>
          <a:p>
            <a:r>
              <a:rPr lang="en-GB" dirty="0"/>
              <a:t>How few samples are needed? What workflow can be used to systematise this?</a:t>
            </a:r>
          </a:p>
        </p:txBody>
      </p:sp>
    </p:spTree>
    <p:extLst>
      <p:ext uri="{BB962C8B-B14F-4D97-AF65-F5344CB8AC3E}">
        <p14:creationId xmlns:p14="http://schemas.microsoft.com/office/powerpoint/2010/main" val="31539702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CC25DE-771A-F5EF-FD44-A87260D460A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Development through layers: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4DA7E345-ED79-6E33-8811-90535A9C6FF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442833" y="2817078"/>
            <a:ext cx="4471583" cy="391446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C0ADF81-6E12-184D-3298-3C2D4AC05847}"/>
              </a:ext>
            </a:extLst>
          </p:cNvPr>
          <p:cNvSpPr txBox="1">
            <a:spLocks/>
          </p:cNvSpPr>
          <p:nvPr/>
        </p:nvSpPr>
        <p:spPr>
          <a:xfrm>
            <a:off x="656616" y="1616076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Syntactic elements might be better represented in earlier layers.</a:t>
            </a:r>
          </a:p>
          <a:p>
            <a:r>
              <a:rPr lang="en-GB" dirty="0"/>
              <a:t>Sentiment is mostly present in final representation.</a:t>
            </a:r>
          </a:p>
        </p:txBody>
      </p:sp>
    </p:spTree>
    <p:extLst>
      <p:ext uri="{BB962C8B-B14F-4D97-AF65-F5344CB8AC3E}">
        <p14:creationId xmlns:p14="http://schemas.microsoft.com/office/powerpoint/2010/main" val="165289808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3ADB602-6F96-5753-AE22-E7865C8EBAD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73676" y="699649"/>
            <a:ext cx="2959304" cy="28800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FB32A50-69CA-45A5-4294-A40D66DD7F5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987795" y="699649"/>
            <a:ext cx="2959304" cy="2880000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800B2CF-0953-E502-9F2C-B0DD6A6DFB5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573676" y="3978000"/>
            <a:ext cx="2942609" cy="288000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5202F5F1-D2C9-668E-3544-0BBE3DAE00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987795" y="3978000"/>
            <a:ext cx="2942609" cy="2880000"/>
          </a:xfrm>
          <a:prstGeom prst="rect">
            <a:avLst/>
          </a:prstGeom>
        </p:spPr>
      </p:pic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FCAF8DB-D0F3-7A5D-6595-696614B230C4}"/>
              </a:ext>
            </a:extLst>
          </p:cNvPr>
          <p:cNvCxnSpPr/>
          <p:nvPr/>
        </p:nvCxnSpPr>
        <p:spPr>
          <a:xfrm>
            <a:off x="5632381" y="925975"/>
            <a:ext cx="0" cy="5932025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13C87BA8-C9A2-DE0B-D1DC-7FC985FBC7EB}"/>
              </a:ext>
            </a:extLst>
          </p:cNvPr>
          <p:cNvCxnSpPr/>
          <p:nvPr/>
        </p:nvCxnSpPr>
        <p:spPr>
          <a:xfrm>
            <a:off x="2622964" y="3828327"/>
            <a:ext cx="5874152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Title 1">
            <a:extLst>
              <a:ext uri="{FF2B5EF4-FFF2-40B4-BE49-F238E27FC236}">
                <a16:creationId xmlns:a16="http://schemas.microsoft.com/office/drawing/2014/main" id="{7D9945AD-95EB-7E30-741F-DC9429617A4F}"/>
              </a:ext>
            </a:extLst>
          </p:cNvPr>
          <p:cNvSpPr txBox="1">
            <a:spLocks/>
          </p:cNvSpPr>
          <p:nvPr/>
        </p:nvSpPr>
        <p:spPr>
          <a:xfrm>
            <a:off x="5362582" y="-361484"/>
            <a:ext cx="41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/>
              <a:t>Logistic regression</a:t>
            </a:r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5C61858F-1426-8357-5C92-E147F131A3C2}"/>
              </a:ext>
            </a:extLst>
          </p:cNvPr>
          <p:cNvSpPr txBox="1">
            <a:spLocks/>
          </p:cNvSpPr>
          <p:nvPr/>
        </p:nvSpPr>
        <p:spPr>
          <a:xfrm>
            <a:off x="1902966" y="-286648"/>
            <a:ext cx="41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/>
              <a:t>Centroids</a:t>
            </a:r>
          </a:p>
        </p:txBody>
      </p:sp>
      <p:sp>
        <p:nvSpPr>
          <p:cNvPr id="19" name="Title 1">
            <a:extLst>
              <a:ext uri="{FF2B5EF4-FFF2-40B4-BE49-F238E27FC236}">
                <a16:creationId xmlns:a16="http://schemas.microsoft.com/office/drawing/2014/main" id="{CAB6083D-F0A0-2330-5141-701E1EE3C658}"/>
              </a:ext>
            </a:extLst>
          </p:cNvPr>
          <p:cNvSpPr txBox="1">
            <a:spLocks/>
          </p:cNvSpPr>
          <p:nvPr/>
        </p:nvSpPr>
        <p:spPr>
          <a:xfrm>
            <a:off x="-715218" y="1646500"/>
            <a:ext cx="41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/>
              <a:t>Fiction4 -&gt; </a:t>
            </a:r>
            <a:r>
              <a:rPr lang="en-GB" sz="2000" dirty="0" err="1"/>
              <a:t>EmoBank</a:t>
            </a:r>
            <a:endParaRPr lang="en-GB" sz="2000" dirty="0"/>
          </a:p>
        </p:txBody>
      </p:sp>
      <p:sp>
        <p:nvSpPr>
          <p:cNvPr id="20" name="Title 1">
            <a:extLst>
              <a:ext uri="{FF2B5EF4-FFF2-40B4-BE49-F238E27FC236}">
                <a16:creationId xmlns:a16="http://schemas.microsoft.com/office/drawing/2014/main" id="{5D4B0D14-C34E-0714-C080-D931473F47D3}"/>
              </a:ext>
            </a:extLst>
          </p:cNvPr>
          <p:cNvSpPr txBox="1">
            <a:spLocks/>
          </p:cNvSpPr>
          <p:nvPr/>
        </p:nvSpPr>
        <p:spPr>
          <a:xfrm>
            <a:off x="-715218" y="4913401"/>
            <a:ext cx="4193034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n-GB" sz="2000" dirty="0"/>
              <a:t>Fiction4 -&gt; Fiction4</a:t>
            </a:r>
          </a:p>
        </p:txBody>
      </p:sp>
    </p:spTree>
    <p:extLst>
      <p:ext uri="{BB962C8B-B14F-4D97-AF65-F5344CB8AC3E}">
        <p14:creationId xmlns:p14="http://schemas.microsoft.com/office/powerpoint/2010/main" val="379078993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8B344F-843D-15F1-387D-A07F082E9F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Extra: human annotators aren’t consistent</a:t>
            </a:r>
          </a:p>
        </p:txBody>
      </p:sp>
      <p:pic>
        <p:nvPicPr>
          <p:cNvPr id="4" name="Pladsholder til indhold 4">
            <a:extLst>
              <a:ext uri="{FF2B5EF4-FFF2-40B4-BE49-F238E27FC236}">
                <a16:creationId xmlns:a16="http://schemas.microsoft.com/office/drawing/2014/main" id="{559FDADC-6D29-CDD9-E780-1F0BCC46584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643639" y="1825625"/>
            <a:ext cx="4904721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28515193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654847-5240-9D06-BDEC-FEF3A2318B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2E774CD-2BA2-E9E6-8EF7-57C522A6A3E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155A849-8CB3-0EE0-EB66-E7B5E0939BF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7918" y="1752366"/>
            <a:ext cx="3496163" cy="33532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4426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8" name="Group 57">
            <a:extLst>
              <a:ext uri="{FF2B5EF4-FFF2-40B4-BE49-F238E27FC236}">
                <a16:creationId xmlns:a16="http://schemas.microsoft.com/office/drawing/2014/main" id="{1B6335D5-F165-5569-29AC-0F8FC2A6BAA4}"/>
              </a:ext>
            </a:extLst>
          </p:cNvPr>
          <p:cNvGrpSpPr/>
          <p:nvPr/>
        </p:nvGrpSpPr>
        <p:grpSpPr>
          <a:xfrm>
            <a:off x="3061328" y="3695107"/>
            <a:ext cx="3568072" cy="2978780"/>
            <a:chOff x="3061328" y="3695107"/>
            <a:chExt cx="3568072" cy="2978780"/>
          </a:xfrm>
        </p:grpSpPr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CAB6E297-C35B-631C-885B-D9DC00157FF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988" r="48266" b="4151"/>
            <a:stretch>
              <a:fillRect/>
            </a:stretch>
          </p:blipFill>
          <p:spPr>
            <a:xfrm>
              <a:off x="3061328" y="3695107"/>
              <a:ext cx="3568072" cy="2779074"/>
            </a:xfrm>
            <a:prstGeom prst="rect">
              <a:avLst/>
            </a:prstGeom>
          </p:spPr>
        </p:pic>
        <p:pic>
          <p:nvPicPr>
            <p:cNvPr id="18" name="Picture 17">
              <a:extLst>
                <a:ext uri="{FF2B5EF4-FFF2-40B4-BE49-F238E27FC236}">
                  <a16:creationId xmlns:a16="http://schemas.microsoft.com/office/drawing/2014/main" id="{159B32DE-2912-221E-CC4F-9FD8C8A1454D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4659" t="96387" r="11269" b="1"/>
            <a:stretch>
              <a:fillRect/>
            </a:stretch>
          </p:blipFill>
          <p:spPr>
            <a:xfrm>
              <a:off x="3590924" y="6490628"/>
              <a:ext cx="2590801" cy="110515"/>
            </a:xfrm>
            <a:prstGeom prst="rect">
              <a:avLst/>
            </a:prstGeom>
          </p:spPr>
        </p:pic>
        <p:pic>
          <p:nvPicPr>
            <p:cNvPr id="43" name="Picture 42">
              <a:extLst>
                <a:ext uri="{FF2B5EF4-FFF2-40B4-BE49-F238E27FC236}">
                  <a16:creationId xmlns:a16="http://schemas.microsoft.com/office/drawing/2014/main" id="{A6A91CCC-12EF-E3BD-8CC4-CCE733D4490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6354" t="95368" r="59323" b="708"/>
            <a:stretch>
              <a:fillRect/>
            </a:stretch>
          </p:blipFill>
          <p:spPr>
            <a:xfrm>
              <a:off x="4241800" y="6557493"/>
              <a:ext cx="1698624" cy="116394"/>
            </a:xfrm>
            <a:prstGeom prst="rect">
              <a:avLst/>
            </a:prstGeom>
          </p:spPr>
        </p:pic>
      </p:grpSp>
      <p:grpSp>
        <p:nvGrpSpPr>
          <p:cNvPr id="51" name="Group 50">
            <a:extLst>
              <a:ext uri="{FF2B5EF4-FFF2-40B4-BE49-F238E27FC236}">
                <a16:creationId xmlns:a16="http://schemas.microsoft.com/office/drawing/2014/main" id="{CCC7D9F7-1285-3619-C2B9-AE9D27CFD005}"/>
              </a:ext>
            </a:extLst>
          </p:cNvPr>
          <p:cNvGrpSpPr/>
          <p:nvPr/>
        </p:nvGrpSpPr>
        <p:grpSpPr>
          <a:xfrm>
            <a:off x="6684266" y="3665135"/>
            <a:ext cx="3327168" cy="3008752"/>
            <a:chOff x="6684266" y="3665135"/>
            <a:chExt cx="3327168" cy="3008752"/>
          </a:xfrm>
        </p:grpSpPr>
        <p:pic>
          <p:nvPicPr>
            <p:cNvPr id="10" name="Picture 9">
              <a:extLst>
                <a:ext uri="{FF2B5EF4-FFF2-40B4-BE49-F238E27FC236}">
                  <a16:creationId xmlns:a16="http://schemas.microsoft.com/office/drawing/2014/main" id="{7BA84674-20E7-EA98-BD54-BA713CF8B32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1759" t="182" b="4150"/>
            <a:stretch>
              <a:fillRect/>
            </a:stretch>
          </p:blipFill>
          <p:spPr>
            <a:xfrm>
              <a:off x="6684266" y="3665135"/>
              <a:ext cx="3327168" cy="2802696"/>
            </a:xfrm>
            <a:prstGeom prst="rect">
              <a:avLst/>
            </a:prstGeom>
          </p:spPr>
        </p:pic>
        <p:pic>
          <p:nvPicPr>
            <p:cNvPr id="22" name="Picture 21">
              <a:extLst>
                <a:ext uri="{FF2B5EF4-FFF2-40B4-BE49-F238E27FC236}">
                  <a16:creationId xmlns:a16="http://schemas.microsoft.com/office/drawing/2014/main" id="{A1117940-1EA2-FC9F-ED9C-8C033699E7DB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rcRect l="14659" t="96387" r="11269" b="1"/>
            <a:stretch>
              <a:fillRect/>
            </a:stretch>
          </p:blipFill>
          <p:spPr>
            <a:xfrm>
              <a:off x="6953250" y="6490293"/>
              <a:ext cx="2590801" cy="110515"/>
            </a:xfrm>
            <a:prstGeom prst="rect">
              <a:avLst/>
            </a:prstGeom>
          </p:spPr>
        </p:pic>
        <p:pic>
          <p:nvPicPr>
            <p:cNvPr id="44" name="Picture 43">
              <a:extLst>
                <a:ext uri="{FF2B5EF4-FFF2-40B4-BE49-F238E27FC236}">
                  <a16:creationId xmlns:a16="http://schemas.microsoft.com/office/drawing/2014/main" id="{D266DFFA-10F0-A043-E6A3-28A547D7DEA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6354" t="95368" r="59323" b="708"/>
            <a:stretch>
              <a:fillRect/>
            </a:stretch>
          </p:blipFill>
          <p:spPr>
            <a:xfrm>
              <a:off x="7544574" y="6557493"/>
              <a:ext cx="1698624" cy="116394"/>
            </a:xfrm>
            <a:prstGeom prst="rect">
              <a:avLst/>
            </a:prstGeom>
          </p:spPr>
        </p:pic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5319CFB3-00CC-9928-F02F-E2E7AF416176}"/>
              </a:ext>
            </a:extLst>
          </p:cNvPr>
          <p:cNvGrpSpPr/>
          <p:nvPr/>
        </p:nvGrpSpPr>
        <p:grpSpPr>
          <a:xfrm>
            <a:off x="6717602" y="266665"/>
            <a:ext cx="3327168" cy="2946118"/>
            <a:chOff x="6717602" y="266665"/>
            <a:chExt cx="3327168" cy="2946118"/>
          </a:xfrm>
        </p:grpSpPr>
        <p:pic>
          <p:nvPicPr>
            <p:cNvPr id="14" name="Picture 13">
              <a:extLst>
                <a:ext uri="{FF2B5EF4-FFF2-40B4-BE49-F238E27FC236}">
                  <a16:creationId xmlns:a16="http://schemas.microsoft.com/office/drawing/2014/main" id="{1ADBDA03-D83B-6076-04B1-405CE7D8AD8B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0595" t="4843"/>
            <a:stretch>
              <a:fillRect/>
            </a:stretch>
          </p:blipFill>
          <p:spPr>
            <a:xfrm>
              <a:off x="6799277" y="401627"/>
              <a:ext cx="3136588" cy="2774617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C4FAA0C0-9F13-80F4-60B3-BF59D53BAD23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/>
            </a:blip>
            <a:srcRect l="52209" t="564" r="-450" b="94862"/>
            <a:stretch>
              <a:fillRect/>
            </a:stretch>
          </p:blipFill>
          <p:spPr>
            <a:xfrm>
              <a:off x="6717602" y="266665"/>
              <a:ext cx="3327168" cy="133977"/>
            </a:xfrm>
            <a:prstGeom prst="rect">
              <a:avLst/>
            </a:prstGeom>
          </p:spPr>
        </p:pic>
        <p:pic>
          <p:nvPicPr>
            <p:cNvPr id="47" name="Picture 46">
              <a:extLst>
                <a:ext uri="{FF2B5EF4-FFF2-40B4-BE49-F238E27FC236}">
                  <a16:creationId xmlns:a16="http://schemas.microsoft.com/office/drawing/2014/main" id="{7EE35A01-9B55-E221-B3DE-F0C1BFFA3566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4409" t="1101" r="8931" b="95766"/>
            <a:stretch>
              <a:fillRect/>
            </a:stretch>
          </p:blipFill>
          <p:spPr>
            <a:xfrm>
              <a:off x="7656370" y="3129230"/>
              <a:ext cx="1422401" cy="83553"/>
            </a:xfrm>
            <a:prstGeom prst="rect">
              <a:avLst/>
            </a:prstGeom>
          </p:spPr>
        </p:pic>
      </p:grpSp>
      <p:pic>
        <p:nvPicPr>
          <p:cNvPr id="54" name="Picture 53">
            <a:extLst>
              <a:ext uri="{FF2B5EF4-FFF2-40B4-BE49-F238E27FC236}">
                <a16:creationId xmlns:a16="http://schemas.microsoft.com/office/drawing/2014/main" id="{C3916AC8-99DF-6FD6-8992-05488F58C126}"/>
              </a:ext>
            </a:extLst>
          </p:cNvPr>
          <p:cNvPicPr>
            <a:picLocks noChangeAspect="1"/>
          </p:cNvPicPr>
          <p:nvPr/>
        </p:nvPicPr>
        <p:blipFill>
          <a:blip r:embed="rId6"/>
          <a:srcRect l="-12551" t="95455" r="-12706" b="1835"/>
          <a:stretch>
            <a:fillRect/>
          </a:stretch>
        </p:blipFill>
        <p:spPr>
          <a:xfrm>
            <a:off x="5984060" y="3045167"/>
            <a:ext cx="4412477" cy="83553"/>
          </a:xfrm>
          <a:prstGeom prst="rect">
            <a:avLst/>
          </a:prstGeom>
        </p:spPr>
      </p:pic>
      <p:grpSp>
        <p:nvGrpSpPr>
          <p:cNvPr id="60" name="Group 59">
            <a:extLst>
              <a:ext uri="{FF2B5EF4-FFF2-40B4-BE49-F238E27FC236}">
                <a16:creationId xmlns:a16="http://schemas.microsoft.com/office/drawing/2014/main" id="{FEFB4274-3597-AA80-7BC8-7FF20278127A}"/>
              </a:ext>
            </a:extLst>
          </p:cNvPr>
          <p:cNvGrpSpPr/>
          <p:nvPr/>
        </p:nvGrpSpPr>
        <p:grpSpPr>
          <a:xfrm>
            <a:off x="3064204" y="268757"/>
            <a:ext cx="3568072" cy="2951106"/>
            <a:chOff x="3064204" y="268757"/>
            <a:chExt cx="3568072" cy="2951106"/>
          </a:xfrm>
        </p:grpSpPr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FA830EA8-1E2C-63F4-8B6A-222D220029D4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alphaModFix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4"/>
            <a:stretch>
              <a:fillRect/>
            </a:stretch>
          </p:blipFill>
          <p:spPr>
            <a:xfrm>
              <a:off x="3070860" y="400049"/>
              <a:ext cx="3493161" cy="2774618"/>
            </a:xfrm>
            <a:prstGeom prst="rect">
              <a:avLst/>
            </a:prstGeom>
          </p:spPr>
        </p:pic>
        <p:pic>
          <p:nvPicPr>
            <p:cNvPr id="24" name="Picture 23">
              <a:extLst>
                <a:ext uri="{FF2B5EF4-FFF2-40B4-BE49-F238E27FC236}">
                  <a16:creationId xmlns:a16="http://schemas.microsoft.com/office/drawing/2014/main" id="{F1D5758B-6AB1-83E7-D733-DAE96310048B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-1" r="48266" b="95428"/>
            <a:stretch>
              <a:fillRect/>
            </a:stretch>
          </p:blipFill>
          <p:spPr>
            <a:xfrm>
              <a:off x="3064204" y="268757"/>
              <a:ext cx="3568072" cy="133977"/>
            </a:xfrm>
            <a:prstGeom prst="rect">
              <a:avLst/>
            </a:prstGeom>
          </p:spPr>
        </p:pic>
        <p:pic>
          <p:nvPicPr>
            <p:cNvPr id="46" name="Picture 45">
              <a:extLst>
                <a:ext uri="{FF2B5EF4-FFF2-40B4-BE49-F238E27FC236}">
                  <a16:creationId xmlns:a16="http://schemas.microsoft.com/office/drawing/2014/main" id="{3419988C-6F1A-AABC-53C1-CE6AD6BAF619}"/>
                </a:ext>
              </a:extLst>
            </p:cNvPr>
            <p:cNvPicPr>
              <a:picLocks noChangeAspect="1"/>
            </p:cNvPicPr>
            <p:nvPr/>
          </p:nvPicPr>
          <p:blipFill>
            <a:blip r:embed="rId5"/>
            <a:srcRect l="44409" t="1101" r="8931" b="95766"/>
            <a:stretch>
              <a:fillRect/>
            </a:stretch>
          </p:blipFill>
          <p:spPr>
            <a:xfrm>
              <a:off x="4343399" y="3136310"/>
              <a:ext cx="1422401" cy="83553"/>
            </a:xfrm>
            <a:prstGeom prst="rect">
              <a:avLst/>
            </a:prstGeom>
          </p:spPr>
        </p:pic>
        <p:pic>
          <p:nvPicPr>
            <p:cNvPr id="55" name="Picture 54">
              <a:extLst>
                <a:ext uri="{FF2B5EF4-FFF2-40B4-BE49-F238E27FC236}">
                  <a16:creationId xmlns:a16="http://schemas.microsoft.com/office/drawing/2014/main" id="{D38B253D-7F32-FF9C-68EF-48C34CB069E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23668" t="95785" r="22348" b="1835"/>
            <a:stretch>
              <a:fillRect/>
            </a:stretch>
          </p:blipFill>
          <p:spPr>
            <a:xfrm>
              <a:off x="3891852" y="3063565"/>
              <a:ext cx="1901729" cy="73377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5770612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6" name="Group 45">
            <a:extLst>
              <a:ext uri="{FF2B5EF4-FFF2-40B4-BE49-F238E27FC236}">
                <a16:creationId xmlns:a16="http://schemas.microsoft.com/office/drawing/2014/main" id="{E2FF41D6-E1C9-0915-12B6-969AF88AE449}"/>
              </a:ext>
            </a:extLst>
          </p:cNvPr>
          <p:cNvGrpSpPr/>
          <p:nvPr/>
        </p:nvGrpSpPr>
        <p:grpSpPr>
          <a:xfrm>
            <a:off x="557642" y="-164156"/>
            <a:ext cx="11250565" cy="5461409"/>
            <a:chOff x="557642" y="-164156"/>
            <a:chExt cx="11250565" cy="5461409"/>
          </a:xfrm>
        </p:grpSpPr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EB057050-6856-CDDB-0078-54DA59E796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t="4908" r="48266" b="4151"/>
            <a:stretch>
              <a:fillRect/>
            </a:stretch>
          </p:blipFill>
          <p:spPr>
            <a:xfrm>
              <a:off x="6431272" y="1257586"/>
              <a:ext cx="5376935" cy="4014882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F70A745-6CE6-EC14-87F4-AE7D435FB871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alphaModFix amt="85000"/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4374" b="3805"/>
            <a:stretch>
              <a:fillRect/>
            </a:stretch>
          </p:blipFill>
          <p:spPr>
            <a:xfrm>
              <a:off x="700736" y="1282372"/>
              <a:ext cx="5264047" cy="4014881"/>
            </a:xfrm>
            <a:prstGeom prst="rect">
              <a:avLst/>
            </a:prstGeom>
          </p:spPr>
        </p:pic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5C592C94-6B1F-38A2-3535-F0F4541C1993}"/>
                </a:ext>
              </a:extLst>
            </p:cNvPr>
            <p:cNvGrpSpPr/>
            <p:nvPr/>
          </p:nvGrpSpPr>
          <p:grpSpPr>
            <a:xfrm>
              <a:off x="557642" y="938085"/>
              <a:ext cx="5264047" cy="316119"/>
              <a:chOff x="700736" y="5250271"/>
              <a:chExt cx="5264047" cy="316119"/>
            </a:xfrm>
          </p:grpSpPr>
          <p:grpSp>
            <p:nvGrpSpPr>
              <p:cNvPr id="15" name="Group 14">
                <a:extLst>
                  <a:ext uri="{FF2B5EF4-FFF2-40B4-BE49-F238E27FC236}">
                    <a16:creationId xmlns:a16="http://schemas.microsoft.com/office/drawing/2014/main" id="{531CC070-C5B6-C672-3E94-63AE9B7C427F}"/>
                  </a:ext>
                </a:extLst>
              </p:cNvPr>
              <p:cNvGrpSpPr/>
              <p:nvPr/>
            </p:nvGrpSpPr>
            <p:grpSpPr>
              <a:xfrm>
                <a:off x="700736" y="5261710"/>
                <a:ext cx="5264047" cy="304683"/>
                <a:chOff x="3070860" y="3040690"/>
                <a:chExt cx="3493161" cy="202184"/>
              </a:xfrm>
            </p:grpSpPr>
            <p:pic>
              <p:nvPicPr>
                <p:cNvPr id="17" name="Picture 16">
                  <a:extLst>
                    <a:ext uri="{FF2B5EF4-FFF2-40B4-BE49-F238E27FC236}">
                      <a16:creationId xmlns:a16="http://schemas.microsoft.com/office/drawing/2014/main" id="{F9FB1F59-D6E1-0FD9-C413-EDCEF500D237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3">
                  <a:alphaModFix amt="85000"/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t="95383"/>
                <a:stretch>
                  <a:fillRect/>
                </a:stretch>
              </p:blipFill>
              <p:spPr>
                <a:xfrm>
                  <a:off x="3070860" y="3040690"/>
                  <a:ext cx="3493161" cy="133977"/>
                </a:xfrm>
                <a:prstGeom prst="rect">
                  <a:avLst/>
                </a:prstGeom>
              </p:spPr>
            </p:pic>
            <p:pic>
              <p:nvPicPr>
                <p:cNvPr id="19" name="Picture 18">
                  <a:extLst>
                    <a:ext uri="{FF2B5EF4-FFF2-40B4-BE49-F238E27FC236}">
                      <a16:creationId xmlns:a16="http://schemas.microsoft.com/office/drawing/2014/main" id="{10E41F58-8C67-6B57-4141-0306F5ACF784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alphaModFix amt="85000"/>
                </a:blip>
                <a:srcRect l="44409" t="1101" r="8931" b="95766"/>
                <a:stretch>
                  <a:fillRect/>
                </a:stretch>
              </p:blipFill>
              <p:spPr>
                <a:xfrm>
                  <a:off x="4356040" y="3159321"/>
                  <a:ext cx="1422401" cy="83553"/>
                </a:xfrm>
                <a:prstGeom prst="rect">
                  <a:avLst/>
                </a:prstGeom>
              </p:spPr>
            </p:pic>
          </p:grpSp>
          <p:pic>
            <p:nvPicPr>
              <p:cNvPr id="16" name="Picture 15">
                <a:extLst>
                  <a:ext uri="{FF2B5EF4-FFF2-40B4-BE49-F238E27FC236}">
                    <a16:creationId xmlns:a16="http://schemas.microsoft.com/office/drawing/2014/main" id="{5BCF3196-2CAE-25C6-A1C3-C8D5DAFC67E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5"/>
              <a:srcRect l="23668" t="95785" r="22348" b="1143"/>
              <a:stretch>
                <a:fillRect/>
              </a:stretch>
            </p:blipFill>
            <p:spPr>
              <a:xfrm>
                <a:off x="1305266" y="5250271"/>
                <a:ext cx="4054985" cy="201898"/>
              </a:xfrm>
              <a:prstGeom prst="rect">
                <a:avLst/>
              </a:prstGeom>
            </p:spPr>
          </p:pic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60BCDBF7-FD86-7015-5DA9-3812BADD0EF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/>
            <a:srcRect l="39533" t="96227" r="29194" b="161"/>
            <a:stretch>
              <a:fillRect/>
            </a:stretch>
          </p:blipFill>
          <p:spPr>
            <a:xfrm>
              <a:off x="8273090" y="949518"/>
              <a:ext cx="2473219" cy="249878"/>
            </a:xfrm>
            <a:prstGeom prst="rect">
              <a:avLst/>
            </a:prstGeom>
          </p:spPr>
        </p:pic>
        <p:pic>
          <p:nvPicPr>
            <p:cNvPr id="26" name="Picture 25">
              <a:extLst>
                <a:ext uri="{FF2B5EF4-FFF2-40B4-BE49-F238E27FC236}">
                  <a16:creationId xmlns:a16="http://schemas.microsoft.com/office/drawing/2014/main" id="{1CAD4431-0C74-E8BE-A0E2-2FB49A868028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rcRect l="16354" t="95368" r="59323" b="708"/>
            <a:stretch>
              <a:fillRect/>
            </a:stretch>
          </p:blipFill>
          <p:spPr>
            <a:xfrm>
              <a:off x="8389620" y="1105675"/>
              <a:ext cx="2319368" cy="158929"/>
            </a:xfrm>
            <a:prstGeom prst="rect">
              <a:avLst/>
            </a:prstGeom>
          </p:spPr>
        </p:pic>
        <p:sp>
          <p:nvSpPr>
            <p:cNvPr id="29" name="Oval 28">
              <a:extLst>
                <a:ext uri="{FF2B5EF4-FFF2-40B4-BE49-F238E27FC236}">
                  <a16:creationId xmlns:a16="http://schemas.microsoft.com/office/drawing/2014/main" id="{8A52DA0C-6E58-1693-36A7-CEB619D5C54E}"/>
                </a:ext>
              </a:extLst>
            </p:cNvPr>
            <p:cNvSpPr/>
            <p:nvPr/>
          </p:nvSpPr>
          <p:spPr>
            <a:xfrm rot="19494772">
              <a:off x="1359037" y="2059761"/>
              <a:ext cx="4462767" cy="2261530"/>
            </a:xfrm>
            <a:prstGeom prst="ellipse">
              <a:avLst/>
            </a:prstGeom>
            <a:solidFill>
              <a:schemeClr val="accent6">
                <a:lumMod val="20000"/>
                <a:lumOff val="80000"/>
                <a:alpha val="30196"/>
              </a:schemeClr>
            </a:solidFill>
            <a:ln>
              <a:solidFill>
                <a:schemeClr val="accent6">
                  <a:lumMod val="40000"/>
                  <a:lumOff val="60000"/>
                </a:scheme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sp>
          <p:nvSpPr>
            <p:cNvPr id="31" name="Oval 30">
              <a:extLst>
                <a:ext uri="{FF2B5EF4-FFF2-40B4-BE49-F238E27FC236}">
                  <a16:creationId xmlns:a16="http://schemas.microsoft.com/office/drawing/2014/main" id="{017D00A6-259C-9B18-28A0-0ABF56841778}"/>
                </a:ext>
              </a:extLst>
            </p:cNvPr>
            <p:cNvSpPr/>
            <p:nvPr/>
          </p:nvSpPr>
          <p:spPr>
            <a:xfrm rot="19768502">
              <a:off x="8312677" y="2292232"/>
              <a:ext cx="2117615" cy="1822194"/>
            </a:xfrm>
            <a:prstGeom prst="ellipse">
              <a:avLst/>
            </a:prstGeom>
            <a:solidFill>
              <a:schemeClr val="accent2">
                <a:lumMod val="60000"/>
                <a:lumOff val="40000"/>
                <a:alpha val="30196"/>
              </a:schemeClr>
            </a:solidFill>
            <a:ln>
              <a:solidFill>
                <a:srgbClr val="C04F15">
                  <a:alpha val="50196"/>
                </a:srgbClr>
              </a:solidFill>
              <a:prstDash val="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GB"/>
            </a:p>
          </p:txBody>
        </p:sp>
        <p:cxnSp>
          <p:nvCxnSpPr>
            <p:cNvPr id="34" name="Straight Connector 33">
              <a:extLst>
                <a:ext uri="{FF2B5EF4-FFF2-40B4-BE49-F238E27FC236}">
                  <a16:creationId xmlns:a16="http://schemas.microsoft.com/office/drawing/2014/main" id="{E0934E65-E2ED-F1B2-301B-CA855CEC49A4}"/>
                </a:ext>
              </a:extLst>
            </p:cNvPr>
            <p:cNvCxnSpPr>
              <a:cxnSpLocks/>
              <a:stCxn id="29" idx="4"/>
            </p:cNvCxnSpPr>
            <p:nvPr/>
          </p:nvCxnSpPr>
          <p:spPr>
            <a:xfrm>
              <a:off x="4240409" y="4115807"/>
              <a:ext cx="445891" cy="316493"/>
            </a:xfrm>
            <a:prstGeom prst="line">
              <a:avLst/>
            </a:prstGeom>
            <a:ln>
              <a:solidFill>
                <a:srgbClr val="B4E5A2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6" name="Rectangle 35">
              <a:extLst>
                <a:ext uri="{FF2B5EF4-FFF2-40B4-BE49-F238E27FC236}">
                  <a16:creationId xmlns:a16="http://schemas.microsoft.com/office/drawing/2014/main" id="{85E543AD-4A66-ACA3-6A59-B5735AD470E1}"/>
                </a:ext>
              </a:extLst>
            </p:cNvPr>
            <p:cNvSpPr/>
            <p:nvPr/>
          </p:nvSpPr>
          <p:spPr>
            <a:xfrm>
              <a:off x="4083050" y="4443732"/>
              <a:ext cx="1498600" cy="446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latin typeface="Verdana Pro" panose="020F0502020204030204" pitchFamily="34" charset="0"/>
                </a:rPr>
                <a:t>Continuous Prediction Space</a:t>
              </a:r>
            </a:p>
          </p:txBody>
        </p:sp>
        <p:cxnSp>
          <p:nvCxnSpPr>
            <p:cNvPr id="37" name="Straight Connector 36">
              <a:extLst>
                <a:ext uri="{FF2B5EF4-FFF2-40B4-BE49-F238E27FC236}">
                  <a16:creationId xmlns:a16="http://schemas.microsoft.com/office/drawing/2014/main" id="{292901A3-F0C7-55DB-52D4-0EA432B060EA}"/>
                </a:ext>
              </a:extLst>
            </p:cNvPr>
            <p:cNvCxnSpPr>
              <a:cxnSpLocks/>
              <a:stCxn id="31" idx="4"/>
              <a:endCxn id="38" idx="0"/>
            </p:cNvCxnSpPr>
            <p:nvPr/>
          </p:nvCxnSpPr>
          <p:spPr>
            <a:xfrm>
              <a:off x="9834244" y="3988155"/>
              <a:ext cx="611164" cy="444145"/>
            </a:xfrm>
            <a:prstGeom prst="line">
              <a:avLst/>
            </a:prstGeom>
            <a:ln>
              <a:solidFill>
                <a:srgbClr val="DFA78A"/>
              </a:solidFill>
              <a:prstDash val="sysDash"/>
            </a:ln>
          </p:spPr>
          <p:style>
            <a:lnRef idx="2">
              <a:schemeClr val="accent6"/>
            </a:lnRef>
            <a:fillRef idx="0">
              <a:schemeClr val="accent6"/>
            </a:fillRef>
            <a:effectRef idx="1">
              <a:schemeClr val="accent6"/>
            </a:effectRef>
            <a:fontRef idx="minor">
              <a:schemeClr val="tx1"/>
            </a:fontRef>
          </p:style>
        </p:cxnSp>
        <p:sp>
          <p:nvSpPr>
            <p:cNvPr id="38" name="Rectangle 37">
              <a:extLst>
                <a:ext uri="{FF2B5EF4-FFF2-40B4-BE49-F238E27FC236}">
                  <a16:creationId xmlns:a16="http://schemas.microsoft.com/office/drawing/2014/main" id="{6346E8CA-6115-86D0-1FB3-5493C5A9D6B7}"/>
                </a:ext>
              </a:extLst>
            </p:cNvPr>
            <p:cNvSpPr/>
            <p:nvPr/>
          </p:nvSpPr>
          <p:spPr>
            <a:xfrm>
              <a:off x="9696108" y="4432300"/>
              <a:ext cx="1498600" cy="446111"/>
            </a:xfrm>
            <a:prstGeom prst="rect">
              <a:avLst/>
            </a:prstGeom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sz="1000" dirty="0">
                  <a:latin typeface="Verdana Pro" panose="020F0502020204030204" pitchFamily="34" charset="0"/>
                </a:rPr>
                <a:t>Noncontinuous Prediction Space</a:t>
              </a:r>
            </a:p>
          </p:txBody>
        </p:sp>
        <p:sp>
          <p:nvSpPr>
            <p:cNvPr id="45" name="Rectangle 44">
              <a:extLst>
                <a:ext uri="{FF2B5EF4-FFF2-40B4-BE49-F238E27FC236}">
                  <a16:creationId xmlns:a16="http://schemas.microsoft.com/office/drawing/2014/main" id="{4C8B5A73-9AE2-44CC-4C86-2748BEFDE6AB}"/>
                </a:ext>
              </a:extLst>
            </p:cNvPr>
            <p:cNvSpPr/>
            <p:nvPr/>
          </p:nvSpPr>
          <p:spPr>
            <a:xfrm>
              <a:off x="4268863" y="-164156"/>
              <a:ext cx="4314712" cy="1217928"/>
            </a:xfrm>
            <a:prstGeom prst="rect">
              <a:avLst/>
            </a:prstGeom>
            <a:noFill/>
            <a:ln>
              <a:noFill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r>
                <a:rPr lang="en-GB" dirty="0">
                  <a:latin typeface="Verdana Pro" panose="020F0502020204030204" pitchFamily="34" charset="0"/>
                </a:rPr>
                <a:t>Fiction4 Sentiment Predictions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20905389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3043172-2917-D617-506B-5EC3D72039E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689D0F5B-ECA6-076D-95B4-CA90743F484F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846" t="4908" r="48266" b="4151"/>
          <a:stretch>
            <a:fillRect/>
          </a:stretch>
        </p:blipFill>
        <p:spPr>
          <a:xfrm>
            <a:off x="6013624" y="1273627"/>
            <a:ext cx="5185008" cy="401488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175A9C18-53EE-0681-8776-34F0A483B6C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85000"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857" t="4374" b="3805"/>
          <a:stretch>
            <a:fillRect/>
          </a:stretch>
        </p:blipFill>
        <p:spPr>
          <a:xfrm>
            <a:off x="903767" y="1282372"/>
            <a:ext cx="5061016" cy="4014881"/>
          </a:xfrm>
          <a:prstGeom prst="rect">
            <a:avLst/>
          </a:prstGeom>
        </p:spPr>
      </p:pic>
      <p:sp>
        <p:nvSpPr>
          <p:cNvPr id="29" name="Oval 28">
            <a:extLst>
              <a:ext uri="{FF2B5EF4-FFF2-40B4-BE49-F238E27FC236}">
                <a16:creationId xmlns:a16="http://schemas.microsoft.com/office/drawing/2014/main" id="{E783B2AA-8491-AF85-56CA-B30760BB0539}"/>
              </a:ext>
            </a:extLst>
          </p:cNvPr>
          <p:cNvSpPr/>
          <p:nvPr/>
        </p:nvSpPr>
        <p:spPr>
          <a:xfrm rot="19494772">
            <a:off x="1359037" y="2059761"/>
            <a:ext cx="4462767" cy="2261530"/>
          </a:xfrm>
          <a:prstGeom prst="ellipse">
            <a:avLst/>
          </a:prstGeom>
          <a:solidFill>
            <a:srgbClr val="D9F2D0">
              <a:alpha val="10196"/>
            </a:srgbClr>
          </a:solidFill>
          <a:ln>
            <a:solidFill>
              <a:schemeClr val="accent6">
                <a:lumMod val="40000"/>
                <a:lumOff val="60000"/>
              </a:scheme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92670FC1-F848-A89C-67BC-F54637F72072}"/>
              </a:ext>
            </a:extLst>
          </p:cNvPr>
          <p:cNvSpPr/>
          <p:nvPr/>
        </p:nvSpPr>
        <p:spPr>
          <a:xfrm rot="19768502">
            <a:off x="7703102" y="2308273"/>
            <a:ext cx="2117615" cy="1822194"/>
          </a:xfrm>
          <a:prstGeom prst="ellipse">
            <a:avLst/>
          </a:prstGeom>
          <a:solidFill>
            <a:srgbClr val="F2AA84">
              <a:alpha val="10196"/>
            </a:srgbClr>
          </a:solidFill>
          <a:ln>
            <a:solidFill>
              <a:srgbClr val="C04F15">
                <a:alpha val="50196"/>
              </a:srgbClr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cxnSp>
        <p:nvCxnSpPr>
          <p:cNvPr id="34" name="Straight Connector 33">
            <a:extLst>
              <a:ext uri="{FF2B5EF4-FFF2-40B4-BE49-F238E27FC236}">
                <a16:creationId xmlns:a16="http://schemas.microsoft.com/office/drawing/2014/main" id="{6491F2EB-C683-B0A0-DC24-4EFF6263E938}"/>
              </a:ext>
            </a:extLst>
          </p:cNvPr>
          <p:cNvCxnSpPr>
            <a:cxnSpLocks/>
            <a:stCxn id="29" idx="4"/>
          </p:cNvCxnSpPr>
          <p:nvPr/>
        </p:nvCxnSpPr>
        <p:spPr>
          <a:xfrm>
            <a:off x="4240409" y="4115807"/>
            <a:ext cx="445891" cy="316493"/>
          </a:xfrm>
          <a:prstGeom prst="line">
            <a:avLst/>
          </a:prstGeom>
          <a:ln>
            <a:solidFill>
              <a:srgbClr val="B4E5A2"/>
            </a:solidFill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90ED1C7F-202A-81C8-722F-354B23DD30DC}"/>
              </a:ext>
            </a:extLst>
          </p:cNvPr>
          <p:cNvSpPr/>
          <p:nvPr/>
        </p:nvSpPr>
        <p:spPr>
          <a:xfrm>
            <a:off x="4279542" y="4333678"/>
            <a:ext cx="1525414" cy="675435"/>
          </a:xfrm>
          <a:prstGeom prst="rect">
            <a:avLst/>
          </a:prstGeom>
          <a:ln w="38100">
            <a:solidFill>
              <a:srgbClr val="B4E5A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Verdana" panose="020B0604030504040204" pitchFamily="34" charset="0"/>
                <a:ea typeface="Verdana" panose="020B0604030504040204" pitchFamily="34" charset="0"/>
              </a:rPr>
              <a:t>Continuous Scores</a:t>
            </a:r>
          </a:p>
          <a:p>
            <a:r>
              <a:rPr lang="en-GB" sz="1000" dirty="0">
                <a:solidFill>
                  <a:schemeClr val="accent6">
                    <a:lumMod val="50000"/>
                  </a:schemeClr>
                </a:solidFill>
                <a:latin typeface="Verdana Pro" panose="020F0502020204030204" pitchFamily="34" charset="0"/>
              </a:rPr>
              <a:t>+ Granularity</a:t>
            </a:r>
          </a:p>
          <a:p>
            <a:r>
              <a:rPr lang="en-GB" sz="1000" dirty="0">
                <a:solidFill>
                  <a:schemeClr val="accent6">
                    <a:lumMod val="50000"/>
                  </a:schemeClr>
                </a:solidFill>
                <a:latin typeface="Verdana Pro" panose="020F0502020204030204" pitchFamily="34" charset="0"/>
              </a:rPr>
              <a:t>+ Moderate Scores</a:t>
            </a:r>
          </a:p>
          <a:p>
            <a:r>
              <a:rPr lang="en-GB" sz="1000" dirty="0">
                <a:solidFill>
                  <a:schemeClr val="accent6">
                    <a:lumMod val="50000"/>
                  </a:schemeClr>
                </a:solidFill>
                <a:latin typeface="Verdana Pro" panose="020F0502020204030204" pitchFamily="34" charset="0"/>
              </a:rPr>
              <a:t>+ Human Similarity</a:t>
            </a:r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4A5C9F9F-55DF-514C-AE9F-8FE3292F8FCD}"/>
              </a:ext>
            </a:extLst>
          </p:cNvPr>
          <p:cNvCxnSpPr>
            <a:cxnSpLocks/>
            <a:stCxn id="31" idx="4"/>
            <a:endCxn id="38" idx="0"/>
          </p:cNvCxnSpPr>
          <p:nvPr/>
        </p:nvCxnSpPr>
        <p:spPr>
          <a:xfrm>
            <a:off x="9224669" y="4004196"/>
            <a:ext cx="750532" cy="444145"/>
          </a:xfrm>
          <a:prstGeom prst="line">
            <a:avLst/>
          </a:prstGeom>
          <a:ln>
            <a:solidFill>
              <a:srgbClr val="DFA78A"/>
            </a:solidFill>
            <a:prstDash val="sysDash"/>
          </a:ln>
        </p:spPr>
        <p:style>
          <a:lnRef idx="2">
            <a:schemeClr val="accent6"/>
          </a:lnRef>
          <a:fillRef idx="0">
            <a:schemeClr val="accent6"/>
          </a:fillRef>
          <a:effectRef idx="1">
            <a:schemeClr val="accent6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50801275-4626-14E9-B887-7548F25C8141}"/>
              </a:ext>
            </a:extLst>
          </p:cNvPr>
          <p:cNvSpPr/>
          <p:nvPr/>
        </p:nvSpPr>
        <p:spPr>
          <a:xfrm>
            <a:off x="9086532" y="4448341"/>
            <a:ext cx="1777337" cy="513735"/>
          </a:xfrm>
          <a:prstGeom prst="rect">
            <a:avLst/>
          </a:prstGeom>
          <a:ln w="38100">
            <a:solidFill>
              <a:srgbClr val="DFA78A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000" b="1" dirty="0">
                <a:latin typeface="Verdana" panose="020B0604030504040204" pitchFamily="34" charset="0"/>
                <a:ea typeface="Verdana" panose="020B0604030504040204" pitchFamily="34" charset="0"/>
              </a:rPr>
              <a:t>Noncontinuous Scores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Extreme Scores</a:t>
            </a:r>
          </a:p>
          <a:p>
            <a:pPr marL="171450" indent="-171450">
              <a:buFontTx/>
              <a:buChar char="-"/>
            </a:pPr>
            <a:r>
              <a:rPr lang="en-GB" sz="1000" dirty="0">
                <a:solidFill>
                  <a:schemeClr val="accent2">
                    <a:lumMod val="75000"/>
                  </a:schemeClr>
                </a:solidFill>
                <a:latin typeface="Verdana Pro" panose="020B0604030504040204" pitchFamily="34" charset="0"/>
                <a:ea typeface="Verdana" panose="020B0604030504040204" pitchFamily="34" charset="0"/>
              </a:rPr>
              <a:t>Tri-modal Distribution</a:t>
            </a:r>
          </a:p>
        </p:txBody>
      </p:sp>
      <p:sp>
        <p:nvSpPr>
          <p:cNvPr id="2" name="Rectangle 1">
            <a:extLst>
              <a:ext uri="{FF2B5EF4-FFF2-40B4-BE49-F238E27FC236}">
                <a16:creationId xmlns:a16="http://schemas.microsoft.com/office/drawing/2014/main" id="{B2C9D63B-8C9F-B38D-F045-8BE5C4937328}"/>
              </a:ext>
            </a:extLst>
          </p:cNvPr>
          <p:cNvSpPr/>
          <p:nvPr/>
        </p:nvSpPr>
        <p:spPr>
          <a:xfrm>
            <a:off x="2110944" y="5186831"/>
            <a:ext cx="2958952" cy="44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Verdana Pro" panose="020F0502020204030204" pitchFamily="34" charset="0"/>
              </a:rPr>
              <a:t>Model Prediction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77ACB4F-0D06-F834-C28A-2268A01E25D8}"/>
              </a:ext>
            </a:extLst>
          </p:cNvPr>
          <p:cNvSpPr/>
          <p:nvPr/>
        </p:nvSpPr>
        <p:spPr>
          <a:xfrm rot="16200000">
            <a:off x="-956572" y="2946890"/>
            <a:ext cx="3355158" cy="675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Verdana Pro" panose="020F0502020204030204" pitchFamily="34" charset="0"/>
              </a:rPr>
              <a:t>Human Ratings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31093D4A-711F-8DD7-23DB-96F4684DB3AA}"/>
              </a:ext>
            </a:extLst>
          </p:cNvPr>
          <p:cNvSpPr/>
          <p:nvPr/>
        </p:nvSpPr>
        <p:spPr>
          <a:xfrm>
            <a:off x="7256973" y="5202872"/>
            <a:ext cx="2958952" cy="44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Verdana Pro" panose="020F0502020204030204" pitchFamily="34" charset="0"/>
              </a:rPr>
              <a:t>Model Prediction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EB71FA2-5E3B-C673-D70A-237B13CA4FDA}"/>
              </a:ext>
            </a:extLst>
          </p:cNvPr>
          <p:cNvSpPr/>
          <p:nvPr/>
        </p:nvSpPr>
        <p:spPr>
          <a:xfrm>
            <a:off x="1310105" y="955403"/>
            <a:ext cx="4588042" cy="446112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latin typeface="Verdana" panose="020B0604030504040204" pitchFamily="34" charset="0"/>
                <a:ea typeface="Verdana" panose="020B0604030504040204" pitchFamily="34" charset="0"/>
              </a:rPr>
              <a:t>Sentiment Projection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60CDDD59-4195-CF9E-5671-09A83562F39E}"/>
              </a:ext>
            </a:extLst>
          </p:cNvPr>
          <p:cNvSpPr/>
          <p:nvPr/>
        </p:nvSpPr>
        <p:spPr>
          <a:xfrm>
            <a:off x="6438233" y="960751"/>
            <a:ext cx="4588042" cy="415454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b="1" dirty="0">
                <a:latin typeface="Verdana" panose="020B0604030504040204" pitchFamily="34" charset="0"/>
                <a:ea typeface="Verdana" panose="020B0604030504040204" pitchFamily="34" charset="0"/>
              </a:rPr>
              <a:t>Sentiment Prediction Model</a:t>
            </a:r>
          </a:p>
        </p:txBody>
      </p:sp>
    </p:spTree>
    <p:extLst>
      <p:ext uri="{BB962C8B-B14F-4D97-AF65-F5344CB8AC3E}">
        <p14:creationId xmlns:p14="http://schemas.microsoft.com/office/powerpoint/2010/main" val="60464153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>
            <a:extLst>
              <a:ext uri="{FF2B5EF4-FFF2-40B4-BE49-F238E27FC236}">
                <a16:creationId xmlns:a16="http://schemas.microsoft.com/office/drawing/2014/main" id="{A7CE73ED-CBFA-2690-CB67-F1DE2740DF8A}"/>
              </a:ext>
            </a:extLst>
          </p:cNvPr>
          <p:cNvGrpSpPr/>
          <p:nvPr/>
        </p:nvGrpSpPr>
        <p:grpSpPr>
          <a:xfrm>
            <a:off x="241884" y="944219"/>
            <a:ext cx="11708232" cy="5198164"/>
            <a:chOff x="2707577" y="1762090"/>
            <a:chExt cx="6776848" cy="3008752"/>
          </a:xfrm>
        </p:grpSpPr>
        <p:grpSp>
          <p:nvGrpSpPr>
            <p:cNvPr id="4" name="Group 3">
              <a:extLst>
                <a:ext uri="{FF2B5EF4-FFF2-40B4-BE49-F238E27FC236}">
                  <a16:creationId xmlns:a16="http://schemas.microsoft.com/office/drawing/2014/main" id="{B2D802B2-9FB3-0C8F-B6D9-5A69B391A59C}"/>
                </a:ext>
              </a:extLst>
            </p:cNvPr>
            <p:cNvGrpSpPr/>
            <p:nvPr/>
          </p:nvGrpSpPr>
          <p:grpSpPr>
            <a:xfrm>
              <a:off x="6157257" y="1762090"/>
              <a:ext cx="3327168" cy="3008752"/>
              <a:chOff x="6684266" y="3665135"/>
              <a:chExt cx="3327168" cy="3008752"/>
            </a:xfrm>
          </p:grpSpPr>
          <p:pic>
            <p:nvPicPr>
              <p:cNvPr id="5" name="Picture 4">
                <a:extLst>
                  <a:ext uri="{FF2B5EF4-FFF2-40B4-BE49-F238E27FC236}">
                    <a16:creationId xmlns:a16="http://schemas.microsoft.com/office/drawing/2014/main" id="{70C452B1-50F8-27CB-FC60-8606834A73B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alphaModFix/>
              </a:blip>
              <a:srcRect l="51759" t="182" b="4150"/>
              <a:stretch>
                <a:fillRect/>
              </a:stretch>
            </p:blipFill>
            <p:spPr>
              <a:xfrm>
                <a:off x="6684266" y="3665135"/>
                <a:ext cx="3327168" cy="2802696"/>
              </a:xfrm>
              <a:prstGeom prst="rect">
                <a:avLst/>
              </a:prstGeom>
            </p:spPr>
          </p:pic>
          <p:pic>
            <p:nvPicPr>
              <p:cNvPr id="6" name="Picture 5">
                <a:extLst>
                  <a:ext uri="{FF2B5EF4-FFF2-40B4-BE49-F238E27FC236}">
                    <a16:creationId xmlns:a16="http://schemas.microsoft.com/office/drawing/2014/main" id="{EFA2C9D9-793A-ACD5-A62C-D3F33FE1D613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l="14659" t="96387" r="11269" b="1"/>
              <a:stretch>
                <a:fillRect/>
              </a:stretch>
            </p:blipFill>
            <p:spPr>
              <a:xfrm>
                <a:off x="6953250" y="6490293"/>
                <a:ext cx="2590801" cy="110515"/>
              </a:xfrm>
              <a:prstGeom prst="rect">
                <a:avLst/>
              </a:prstGeom>
            </p:spPr>
          </p:pic>
          <p:pic>
            <p:nvPicPr>
              <p:cNvPr id="7" name="Picture 6">
                <a:extLst>
                  <a:ext uri="{FF2B5EF4-FFF2-40B4-BE49-F238E27FC236}">
                    <a16:creationId xmlns:a16="http://schemas.microsoft.com/office/drawing/2014/main" id="{29E47F20-89B7-9EB0-769F-111C5A42DB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rcRect l="16354" t="95368" r="59323" b="708"/>
              <a:stretch>
                <a:fillRect/>
              </a:stretch>
            </p:blipFill>
            <p:spPr>
              <a:xfrm>
                <a:off x="7544574" y="6557493"/>
                <a:ext cx="1698624" cy="116394"/>
              </a:xfrm>
              <a:prstGeom prst="rect">
                <a:avLst/>
              </a:prstGeom>
            </p:spPr>
          </p:pic>
        </p:grpSp>
        <p:grpSp>
          <p:nvGrpSpPr>
            <p:cNvPr id="14" name="Group 13">
              <a:extLst>
                <a:ext uri="{FF2B5EF4-FFF2-40B4-BE49-F238E27FC236}">
                  <a16:creationId xmlns:a16="http://schemas.microsoft.com/office/drawing/2014/main" id="{F1D41779-3E10-8D65-BC64-4158C1B1B8B9}"/>
                </a:ext>
              </a:extLst>
            </p:cNvPr>
            <p:cNvGrpSpPr/>
            <p:nvPr/>
          </p:nvGrpSpPr>
          <p:grpSpPr>
            <a:xfrm>
              <a:off x="2707577" y="1766853"/>
              <a:ext cx="3327168" cy="2946118"/>
              <a:chOff x="2707577" y="1766853"/>
              <a:chExt cx="3327168" cy="2946118"/>
            </a:xfrm>
          </p:grpSpPr>
          <p:grpSp>
            <p:nvGrpSpPr>
              <p:cNvPr id="8" name="Group 7">
                <a:extLst>
                  <a:ext uri="{FF2B5EF4-FFF2-40B4-BE49-F238E27FC236}">
                    <a16:creationId xmlns:a16="http://schemas.microsoft.com/office/drawing/2014/main" id="{61AE4901-7886-3804-39A6-348E82324D90}"/>
                  </a:ext>
                </a:extLst>
              </p:cNvPr>
              <p:cNvGrpSpPr/>
              <p:nvPr/>
            </p:nvGrpSpPr>
            <p:grpSpPr>
              <a:xfrm>
                <a:off x="2707577" y="1766853"/>
                <a:ext cx="3327168" cy="2946118"/>
                <a:chOff x="6717602" y="266665"/>
                <a:chExt cx="3327168" cy="2946118"/>
              </a:xfrm>
            </p:grpSpPr>
            <p:pic>
              <p:nvPicPr>
                <p:cNvPr id="9" name="Picture 8">
                  <a:extLst>
                    <a:ext uri="{FF2B5EF4-FFF2-40B4-BE49-F238E27FC236}">
                      <a16:creationId xmlns:a16="http://schemas.microsoft.com/office/drawing/2014/main" id="{C72E117B-10F7-5291-FEE1-BF57DD993C1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28A0092B-C50C-407E-A947-70E740481C1C}">
                      <a14:useLocalDpi xmlns:a14="http://schemas.microsoft.com/office/drawing/2010/main" val="0"/>
                    </a:ext>
                  </a:extLst>
                </a:blip>
                <a:srcRect l="10595" t="4843"/>
                <a:stretch>
                  <a:fillRect/>
                </a:stretch>
              </p:blipFill>
              <p:spPr>
                <a:xfrm>
                  <a:off x="6799277" y="401627"/>
                  <a:ext cx="3136588" cy="2774617"/>
                </a:xfrm>
                <a:prstGeom prst="rect">
                  <a:avLst/>
                </a:prstGeom>
              </p:spPr>
            </p:pic>
            <p:pic>
              <p:nvPicPr>
                <p:cNvPr id="10" name="Picture 9">
                  <a:extLst>
                    <a:ext uri="{FF2B5EF4-FFF2-40B4-BE49-F238E27FC236}">
                      <a16:creationId xmlns:a16="http://schemas.microsoft.com/office/drawing/2014/main" id="{3C86F64C-8A32-CB4A-24E2-ABBF189C572B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2">
                  <a:alphaModFix/>
                </a:blip>
                <a:srcRect l="52209" t="564" r="-450" b="94862"/>
                <a:stretch>
                  <a:fillRect/>
                </a:stretch>
              </p:blipFill>
              <p:spPr>
                <a:xfrm>
                  <a:off x="6717602" y="266665"/>
                  <a:ext cx="3327168" cy="133977"/>
                </a:xfrm>
                <a:prstGeom prst="rect">
                  <a:avLst/>
                </a:prstGeom>
              </p:spPr>
            </p:pic>
            <p:pic>
              <p:nvPicPr>
                <p:cNvPr id="11" name="Picture 10">
                  <a:extLst>
                    <a:ext uri="{FF2B5EF4-FFF2-40B4-BE49-F238E27FC236}">
                      <a16:creationId xmlns:a16="http://schemas.microsoft.com/office/drawing/2014/main" id="{5BC6F25B-7238-09F4-DDF2-0A0A1FFB6421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5"/>
                <a:srcRect l="44409" t="1101" r="8931" b="95766"/>
                <a:stretch>
                  <a:fillRect/>
                </a:stretch>
              </p:blipFill>
              <p:spPr>
                <a:xfrm>
                  <a:off x="7656370" y="3129230"/>
                  <a:ext cx="1422401" cy="83553"/>
                </a:xfrm>
                <a:prstGeom prst="rect">
                  <a:avLst/>
                </a:prstGeom>
              </p:spPr>
            </p:pic>
          </p:grpSp>
          <p:pic>
            <p:nvPicPr>
              <p:cNvPr id="12" name="Picture 11">
                <a:extLst>
                  <a:ext uri="{FF2B5EF4-FFF2-40B4-BE49-F238E27FC236}">
                    <a16:creationId xmlns:a16="http://schemas.microsoft.com/office/drawing/2014/main" id="{2936666A-54E9-9E4D-D728-6D96832BD669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/>
              <a:srcRect l="32118" t="95841" r="28900" b="1449"/>
              <a:stretch>
                <a:fillRect/>
              </a:stretch>
            </p:blipFill>
            <p:spPr>
              <a:xfrm>
                <a:off x="3539312" y="4547737"/>
                <a:ext cx="1373207" cy="83554"/>
              </a:xfrm>
              <a:prstGeom prst="rect">
                <a:avLst/>
              </a:prstGeom>
            </p:spPr>
          </p:pic>
        </p:grpSp>
      </p:grpSp>
      <p:sp>
        <p:nvSpPr>
          <p:cNvPr id="2" name="Rectangle 1">
            <a:extLst>
              <a:ext uri="{FF2B5EF4-FFF2-40B4-BE49-F238E27FC236}">
                <a16:creationId xmlns:a16="http://schemas.microsoft.com/office/drawing/2014/main" id="{74D38255-51FF-B786-C445-CB51707BDCBE}"/>
              </a:ext>
            </a:extLst>
          </p:cNvPr>
          <p:cNvSpPr/>
          <p:nvPr/>
        </p:nvSpPr>
        <p:spPr>
          <a:xfrm rot="16200000">
            <a:off x="-1494493" y="3027695"/>
            <a:ext cx="3355158" cy="675213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Verdana Pro" panose="020F0502020204030204" pitchFamily="34" charset="0"/>
              </a:rPr>
              <a:t>Human Ratings</a:t>
            </a:r>
          </a:p>
        </p:txBody>
      </p:sp>
    </p:spTree>
    <p:extLst>
      <p:ext uri="{BB962C8B-B14F-4D97-AF65-F5344CB8AC3E}">
        <p14:creationId xmlns:p14="http://schemas.microsoft.com/office/powerpoint/2010/main" val="4308744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A41515-816C-BAE0-A198-D90A9A610FAE}"/>
                  </a:ext>
                </a:extLst>
              </p:cNvPr>
              <p:cNvSpPr txBox="1"/>
              <p:nvPr/>
            </p:nvSpPr>
            <p:spPr>
              <a:xfrm>
                <a:off x="973614" y="5387771"/>
                <a:ext cx="3164365" cy="2001253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 algn="just"/>
                <a:r>
                  <a:rPr lang="da-DK" b="0" dirty="0"/>
                  <a:t>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da-DK" b="0" i="0" smtClean="0">
                        <a:latin typeface="Cambria Math" panose="02040503050406030204" pitchFamily="18" charset="0"/>
                      </a:rPr>
                      <m:t>length</m:t>
                    </m:r>
                    <m:r>
                      <a:rPr lang="da-DK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da-DK" b="0" i="1" smtClean="0">
                        <a:latin typeface="Cambria Math" panose="02040503050406030204" pitchFamily="18" charset="0"/>
                      </a:rPr>
                      <m:t>𝑃𝑟𝑜</m:t>
                    </m:r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𝑗</m:t>
                        </m:r>
                      </m:e>
                      <m:sub>
                        <m:acc>
                          <m:accPr>
                            <m:chr m:val="⃗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𝑣</m:t>
                            </m:r>
                          </m:e>
                        </m:acc>
                      </m:sub>
                    </m:sSub>
                    <m:acc>
                      <m:accPr>
                        <m:chr m:val="⃗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sSub>
                          <m:sSubPr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  <m:sub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sub>
                        </m:sSub>
                      </m:e>
                    </m:acc>
                    <m:r>
                      <a:rPr lang="da-DK" b="0" i="1" smtClean="0">
                        <a:latin typeface="Cambria Math" panose="02040503050406030204" pitchFamily="18" charset="0"/>
                      </a:rPr>
                      <m:t>)= </m:t>
                    </m:r>
                    <m:d>
                      <m:dPr>
                        <m:begChr m:val="|"/>
                        <m:endChr m:val="|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|"/>
                            <m:endChr m:val="|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f>
                              <m:fPr>
                                <m:ctrlP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</m:ctrlPr>
                              </m:fPr>
                              <m:num>
                                <m:sSub>
                                  <m:sSubPr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⃗"/>
                                        <m:ctrlPr>
                                          <a:rPr lang="da-D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da-DK" b="0" i="1" smtClean="0">
                                            <a:latin typeface="Cambria Math" panose="02040503050406030204" pitchFamily="18" charset="0"/>
                                          </a:rPr>
                                          <m:t>𝑢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𝑛</m:t>
                                    </m:r>
                                  </m:sub>
                                </m:sSub>
                                <m:r>
                                  <a:rPr lang="da-DK" b="0" i="1" smtClean="0">
                                    <a:latin typeface="Cambria Math" panose="02040503050406030204" pitchFamily="18" charset="0"/>
                                  </a:rPr>
                                  <m:t>⋅</m:t>
                                </m:r>
                                <m:acc>
                                  <m:accPr>
                                    <m:chr m:val="⃗"/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accPr>
                                  <m:e>
                                    <m: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  <m:t>𝑣</m:t>
                                    </m:r>
                                  </m:e>
                                </m:acc>
                              </m:num>
                              <m:den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da-DK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da-DK" b="0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acc>
                                          <m:accPr>
                                            <m:chr m:val="⃗"/>
                                            <m:ctrlPr>
                                              <a:rPr lang="da-DK" b="0" i="1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accPr>
                                          <m:e>
                                            <m:r>
                                              <a:rPr lang="da-DK" b="0" i="1" smtClean="0">
                                                <a:latin typeface="Cambria Math" panose="02040503050406030204" pitchFamily="18" charset="0"/>
                                              </a:rPr>
                                              <m:t>𝑣</m:t>
                                            </m:r>
                                          </m:e>
                                        </m:acc>
                                      </m:e>
                                    </m:d>
                                  </m:e>
                                </m:d>
                              </m:den>
                            </m:f>
                          </m:e>
                        </m:d>
                      </m:e>
                    </m:d>
                  </m:oMath>
                </a14:m>
                <a:endParaRPr lang="da-DK" b="0" dirty="0"/>
              </a:p>
              <a:p>
                <a:pPr algn="just"/>
                <a:endParaRPr lang="en-GB" dirty="0"/>
              </a:p>
              <a:p>
                <a:pPr algn="just"/>
                <a14:m>
                  <m:oMath xmlns:m="http://schemas.openxmlformats.org/officeDocument/2006/math">
                    <m:sSub>
                      <m:sSubPr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acc>
                          <m:accPr>
                            <m:chr m:val="⃗"/>
                            <m:ctrlPr>
                              <a:rPr lang="da-DK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da-DK" b="0" i="1" smtClean="0">
                                <a:latin typeface="Cambria Math" panose="02040503050406030204" pitchFamily="18" charset="0"/>
                              </a:rPr>
                              <m:t>𝑢</m:t>
                            </m:r>
                          </m:e>
                        </m:acc>
                      </m:e>
                      <m:sub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sub>
                    </m:sSub>
                  </m:oMath>
                </a14:m>
                <a:r>
                  <a:rPr lang="en-GB" dirty="0"/>
                  <a:t> = embedding of sentence n</a:t>
                </a:r>
              </a:p>
              <a:p>
                <a:pPr algn="just"/>
                <a14:m>
                  <m:oMath xmlns:m="http://schemas.openxmlformats.org/officeDocument/2006/math">
                    <m:acc>
                      <m:accPr>
                        <m:chr m:val="⃗"/>
                        <m:ctrlPr>
                          <a:rPr lang="da-DK" b="0" i="1" smtClean="0">
                            <a:latin typeface="Cambria Math" panose="02040503050406030204" pitchFamily="18" charset="0"/>
                          </a:rPr>
                        </m:ctrlPr>
                      </m:accPr>
                      <m:e>
                        <m:r>
                          <a:rPr lang="da-DK" b="0" i="1" smtClean="0">
                            <a:latin typeface="Cambria Math" panose="02040503050406030204" pitchFamily="18" charset="0"/>
                          </a:rPr>
                          <m:t>𝑣</m:t>
                        </m:r>
                      </m:e>
                    </m:acc>
                  </m:oMath>
                </a14:m>
                <a:r>
                  <a:rPr lang="en-GB" dirty="0"/>
                  <a:t> = sentiment vector</a:t>
                </a:r>
              </a:p>
              <a:p>
                <a:endParaRPr lang="en-GB" dirty="0"/>
              </a:p>
              <a:p>
                <a:endParaRPr lang="en-GB" dirty="0"/>
              </a:p>
            </p:txBody>
          </p:sp>
        </mc:Choice>
        <mc:Fallback xmlns="">
          <p:sp>
            <p:nvSpPr>
              <p:cNvPr id="4" name="TextBox 3">
                <a:extLst>
                  <a:ext uri="{FF2B5EF4-FFF2-40B4-BE49-F238E27FC236}">
                    <a16:creationId xmlns:a16="http://schemas.microsoft.com/office/drawing/2014/main" id="{4EA41515-816C-BAE0-A198-D90A9A610FA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3614" y="5387771"/>
                <a:ext cx="3164365" cy="2001253"/>
              </a:xfrm>
              <a:prstGeom prst="rect">
                <a:avLst/>
              </a:prstGeom>
              <a:blipFill>
                <a:blip r:embed="rId2"/>
                <a:stretch>
                  <a:fillRect l="-269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8" name="Picture 4" descr="Why would length of vector projection be different from length of a vector  - Mathematics Stack Exchange">
            <a:extLst>
              <a:ext uri="{FF2B5EF4-FFF2-40B4-BE49-F238E27FC236}">
                <a16:creationId xmlns:a16="http://schemas.microsoft.com/office/drawing/2014/main" id="{8CA0A9C3-E20F-31FB-FF7C-B12BF60FE6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27277" y="2858398"/>
            <a:ext cx="2767822" cy="191867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DA5FB694-C888-DA33-7CB8-89E772EA35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1760" y="185511"/>
            <a:ext cx="7555897" cy="51601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sz="2000" dirty="0"/>
              <a:t>If a given direction in embedding space linearly encodes a concept.</a:t>
            </a:r>
          </a:p>
        </p:txBody>
      </p:sp>
      <p:pic>
        <p:nvPicPr>
          <p:cNvPr id="1030" name="Picture 6">
            <a:extLst>
              <a:ext uri="{FF2B5EF4-FFF2-40B4-BE49-F238E27FC236}">
                <a16:creationId xmlns:a16="http://schemas.microsoft.com/office/drawing/2014/main" id="{54FC8FC9-C4F2-C955-42E8-6CBC2758E3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760" y="578001"/>
            <a:ext cx="3648075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9B57B904-DBF5-CB1B-D35F-0CE19BFE6E9E}"/>
              </a:ext>
            </a:extLst>
          </p:cNvPr>
          <p:cNvSpPr txBox="1"/>
          <p:nvPr/>
        </p:nvSpPr>
        <p:spPr>
          <a:xfrm>
            <a:off x="682173" y="2443175"/>
            <a:ext cx="1035352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n-GB" sz="1800" dirty="0"/>
              <a:t>Then the projected vector onto that direction describes how strongly the concept is represented.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9AC4C38-92E5-9B8D-DDD4-26BF3B8F48EE}"/>
              </a:ext>
            </a:extLst>
          </p:cNvPr>
          <p:cNvSpPr txBox="1"/>
          <p:nvPr/>
        </p:nvSpPr>
        <p:spPr>
          <a:xfrm>
            <a:off x="847099" y="5018439"/>
            <a:ext cx="887263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1800" dirty="0"/>
              <a:t>And is easily computable with linear algebra, given that we can find the concept vector: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461265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Picture 17">
            <a:extLst>
              <a:ext uri="{FF2B5EF4-FFF2-40B4-BE49-F238E27FC236}">
                <a16:creationId xmlns:a16="http://schemas.microsoft.com/office/drawing/2014/main" id="{A2BF7BB9-1285-F853-1D2C-B6A6C902485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4354" t="5536" b="5097"/>
          <a:stretch>
            <a:fillRect/>
          </a:stretch>
        </p:blipFill>
        <p:spPr>
          <a:xfrm>
            <a:off x="155632" y="2129575"/>
            <a:ext cx="3907162" cy="3472939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2290D5B7-F8E3-974A-DF9A-BBFC328F820F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l="4136" t="6043" b="5096"/>
          <a:stretch>
            <a:fillRect/>
          </a:stretch>
        </p:blipFill>
        <p:spPr>
          <a:xfrm>
            <a:off x="4007572" y="2129575"/>
            <a:ext cx="3992461" cy="3472939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40D75F75-30DE-A29B-4E9A-C48218DB29DC}"/>
              </a:ext>
            </a:extLst>
          </p:cNvPr>
          <p:cNvSpPr/>
          <p:nvPr/>
        </p:nvSpPr>
        <p:spPr>
          <a:xfrm>
            <a:off x="466187" y="1918745"/>
            <a:ext cx="3541385" cy="1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Human Ratings</a:t>
            </a: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F6B24555-E1B2-6D12-1841-80E921295ECB}"/>
              </a:ext>
            </a:extLst>
          </p:cNvPr>
          <p:cNvSpPr/>
          <p:nvPr/>
        </p:nvSpPr>
        <p:spPr>
          <a:xfrm>
            <a:off x="4326981" y="1892004"/>
            <a:ext cx="3541385" cy="1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Sentiment Projection</a:t>
            </a: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C2894559-1B01-1D98-C203-C30CCD7D1B75}"/>
              </a:ext>
            </a:extLst>
          </p:cNvPr>
          <p:cNvSpPr/>
          <p:nvPr/>
        </p:nvSpPr>
        <p:spPr>
          <a:xfrm>
            <a:off x="8279521" y="1903046"/>
            <a:ext cx="3541385" cy="1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>
                <a:latin typeface="Verdana" panose="020B0604030504040204" pitchFamily="34" charset="0"/>
                <a:ea typeface="Verdana" panose="020B0604030504040204" pitchFamily="34" charset="0"/>
              </a:rPr>
              <a:t>Sentiment Prediction Model</a:t>
            </a: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96847AD0-2D02-2441-D0CE-BC620F930119}"/>
              </a:ext>
            </a:extLst>
          </p:cNvPr>
          <p:cNvSpPr/>
          <p:nvPr/>
        </p:nvSpPr>
        <p:spPr>
          <a:xfrm rot="16200000">
            <a:off x="-1700361" y="3831622"/>
            <a:ext cx="3541385" cy="1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100" dirty="0">
                <a:latin typeface="Verdana" panose="020B0604030504040204" pitchFamily="34" charset="0"/>
                <a:ea typeface="Verdana" panose="020B0604030504040204" pitchFamily="34" charset="0"/>
              </a:rPr>
              <a:t>Frequency</a:t>
            </a: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7ED92D7C-8399-D668-B523-B9DAC4D20B66}"/>
              </a:ext>
            </a:extLst>
          </p:cNvPr>
          <p:cNvSpPr/>
          <p:nvPr/>
        </p:nvSpPr>
        <p:spPr>
          <a:xfrm>
            <a:off x="471566" y="5546323"/>
            <a:ext cx="3541385" cy="1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latin typeface="Verdana" panose="020B0604030504040204" pitchFamily="34" charset="0"/>
                <a:ea typeface="Verdana" panose="020B0604030504040204" pitchFamily="34" charset="0"/>
              </a:rPr>
              <a:t>Human Rating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17764C48-4A6D-C953-C86D-6D0C5D3E98A1}"/>
              </a:ext>
            </a:extLst>
          </p:cNvPr>
          <p:cNvSpPr/>
          <p:nvPr/>
        </p:nvSpPr>
        <p:spPr>
          <a:xfrm>
            <a:off x="4314581" y="5555688"/>
            <a:ext cx="3541385" cy="1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latin typeface="Verdana" panose="020B0604030504040204" pitchFamily="34" charset="0"/>
                <a:ea typeface="Verdana" panose="020B0604030504040204" pitchFamily="34" charset="0"/>
              </a:rPr>
              <a:t>Model Prediction</a:t>
            </a: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C9ABDB2A-84B9-505D-A144-B4CB2BE79AAC}"/>
              </a:ext>
            </a:extLst>
          </p:cNvPr>
          <p:cNvSpPr/>
          <p:nvPr/>
        </p:nvSpPr>
        <p:spPr>
          <a:xfrm>
            <a:off x="8274141" y="5540657"/>
            <a:ext cx="3541385" cy="188120"/>
          </a:xfrm>
          <a:prstGeom prst="rect">
            <a:avLst/>
          </a:prstGeom>
          <a:noFill/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300" dirty="0">
                <a:latin typeface="Verdana" panose="020B0604030504040204" pitchFamily="34" charset="0"/>
                <a:ea typeface="Verdana" panose="020B0604030504040204" pitchFamily="34" charset="0"/>
              </a:rPr>
              <a:t>Model Prediction</a:t>
            </a:r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C5AD228F-27C4-CAAF-8992-D9C091A4D790}"/>
              </a:ext>
            </a:extLst>
          </p:cNvPr>
          <p:cNvPicPr>
            <a:picLocks noChangeAspect="1"/>
          </p:cNvPicPr>
          <p:nvPr/>
        </p:nvPicPr>
        <p:blipFill>
          <a:blip r:embed="rId4">
            <a:alphaModFix amt="85000"/>
          </a:blip>
          <a:srcRect l="4961" t="5752" b="4630"/>
          <a:stretch>
            <a:fillRect/>
          </a:stretch>
        </p:blipFill>
        <p:spPr>
          <a:xfrm>
            <a:off x="7944071" y="2122905"/>
            <a:ext cx="3992461" cy="340193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7035308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CF3D763C-F4DE-3C33-F9F1-2F45EBC326E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626412" y="677731"/>
            <a:ext cx="5969143" cy="4351338"/>
          </a:xfrm>
        </p:spPr>
      </p:pic>
    </p:spTree>
    <p:extLst>
      <p:ext uri="{BB962C8B-B14F-4D97-AF65-F5344CB8AC3E}">
        <p14:creationId xmlns:p14="http://schemas.microsoft.com/office/powerpoint/2010/main" val="183199765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55" name="Rektangel 1254">
            <a:extLst>
              <a:ext uri="{FF2B5EF4-FFF2-40B4-BE49-F238E27FC236}">
                <a16:creationId xmlns:a16="http://schemas.microsoft.com/office/drawing/2014/main" id="{DF421E29-FA47-C1F4-133C-E1B196D46C4E}"/>
              </a:ext>
            </a:extLst>
          </p:cNvPr>
          <p:cNvSpPr/>
          <p:nvPr/>
        </p:nvSpPr>
        <p:spPr>
          <a:xfrm>
            <a:off x="7869003" y="3605621"/>
            <a:ext cx="3503839" cy="1733202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68" name="Rektangel 1167">
            <a:extLst>
              <a:ext uri="{FF2B5EF4-FFF2-40B4-BE49-F238E27FC236}">
                <a16:creationId xmlns:a16="http://schemas.microsoft.com/office/drawing/2014/main" id="{E1031C73-72D1-2FCD-EFD6-A8C791816B2D}"/>
              </a:ext>
            </a:extLst>
          </p:cNvPr>
          <p:cNvSpPr/>
          <p:nvPr/>
        </p:nvSpPr>
        <p:spPr>
          <a:xfrm>
            <a:off x="5769026" y="4386140"/>
            <a:ext cx="1210107" cy="10793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146" name="Rektangel 1145">
            <a:extLst>
              <a:ext uri="{FF2B5EF4-FFF2-40B4-BE49-F238E27FC236}">
                <a16:creationId xmlns:a16="http://schemas.microsoft.com/office/drawing/2014/main" id="{9450AD25-1126-D4AA-E63F-ABC951D752E7}"/>
              </a:ext>
            </a:extLst>
          </p:cNvPr>
          <p:cNvSpPr/>
          <p:nvPr/>
        </p:nvSpPr>
        <p:spPr>
          <a:xfrm>
            <a:off x="2497963" y="4376924"/>
            <a:ext cx="2774684" cy="1092003"/>
          </a:xfrm>
          <a:prstGeom prst="rect">
            <a:avLst/>
          </a:prstGeom>
          <a:ln w="38100">
            <a:solidFill>
              <a:schemeClr val="tx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035" name="Rektangel 1034">
            <a:extLst>
              <a:ext uri="{FF2B5EF4-FFF2-40B4-BE49-F238E27FC236}">
                <a16:creationId xmlns:a16="http://schemas.microsoft.com/office/drawing/2014/main" id="{CC1CD5CA-0424-A121-6D36-C0E922B07364}"/>
              </a:ext>
            </a:extLst>
          </p:cNvPr>
          <p:cNvSpPr/>
          <p:nvPr/>
        </p:nvSpPr>
        <p:spPr>
          <a:xfrm>
            <a:off x="5774439" y="1951640"/>
            <a:ext cx="1210107" cy="10793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grpSp>
        <p:nvGrpSpPr>
          <p:cNvPr id="63" name="Gruppe 62">
            <a:extLst>
              <a:ext uri="{FF2B5EF4-FFF2-40B4-BE49-F238E27FC236}">
                <a16:creationId xmlns:a16="http://schemas.microsoft.com/office/drawing/2014/main" id="{ADC52E54-33B8-8F68-F439-D1C52D569D6D}"/>
              </a:ext>
            </a:extLst>
          </p:cNvPr>
          <p:cNvGrpSpPr/>
          <p:nvPr/>
        </p:nvGrpSpPr>
        <p:grpSpPr>
          <a:xfrm>
            <a:off x="5785981" y="1957395"/>
            <a:ext cx="1183809" cy="1073551"/>
            <a:chOff x="3964867" y="1280542"/>
            <a:chExt cx="1183809" cy="1073551"/>
          </a:xfrm>
        </p:grpSpPr>
        <p:pic>
          <p:nvPicPr>
            <p:cNvPr id="56" name="Billede 55">
              <a:extLst>
                <a:ext uri="{FF2B5EF4-FFF2-40B4-BE49-F238E27FC236}">
                  <a16:creationId xmlns:a16="http://schemas.microsoft.com/office/drawing/2014/main" id="{AEC7AB1C-8C37-BA8C-B42A-B0B035746F3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alphaModFix amt="35000"/>
            </a:blip>
            <a:srcRect l="12279" t="4926" b="6185"/>
            <a:stretch/>
          </p:blipFill>
          <p:spPr>
            <a:xfrm>
              <a:off x="3964867" y="1280542"/>
              <a:ext cx="1183809" cy="1073551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cxnSp>
          <p:nvCxnSpPr>
            <p:cNvPr id="59" name="Lige pilforbindelse 58">
              <a:extLst>
                <a:ext uri="{FF2B5EF4-FFF2-40B4-BE49-F238E27FC236}">
                  <a16:creationId xmlns:a16="http://schemas.microsoft.com/office/drawing/2014/main" id="{BCF352DF-5C80-23D4-1ACC-A1ACDD1657F5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4266140" y="1752415"/>
              <a:ext cx="363439" cy="43903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glow rad="25400">
                <a:srgbClr val="FFC000"/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033" name="Gruppe 1032">
            <a:extLst>
              <a:ext uri="{FF2B5EF4-FFF2-40B4-BE49-F238E27FC236}">
                <a16:creationId xmlns:a16="http://schemas.microsoft.com/office/drawing/2014/main" id="{CAEB4607-1DCB-4EED-061A-DCC2C05FCAFC}"/>
              </a:ext>
            </a:extLst>
          </p:cNvPr>
          <p:cNvGrpSpPr/>
          <p:nvPr/>
        </p:nvGrpSpPr>
        <p:grpSpPr>
          <a:xfrm>
            <a:off x="2421559" y="2517689"/>
            <a:ext cx="2997960" cy="1470218"/>
            <a:chOff x="950156" y="642514"/>
            <a:chExt cx="2997960" cy="1470218"/>
          </a:xfrm>
        </p:grpSpPr>
        <p:grpSp>
          <p:nvGrpSpPr>
            <p:cNvPr id="1025" name="Gruppe 1024">
              <a:extLst>
                <a:ext uri="{FF2B5EF4-FFF2-40B4-BE49-F238E27FC236}">
                  <a16:creationId xmlns:a16="http://schemas.microsoft.com/office/drawing/2014/main" id="{368281A4-9F68-24C4-1017-1DEF08374696}"/>
                </a:ext>
              </a:extLst>
            </p:cNvPr>
            <p:cNvGrpSpPr/>
            <p:nvPr/>
          </p:nvGrpSpPr>
          <p:grpSpPr>
            <a:xfrm>
              <a:off x="1026560" y="924862"/>
              <a:ext cx="2774684" cy="1187870"/>
              <a:chOff x="1026560" y="848560"/>
              <a:chExt cx="2774684" cy="1187870"/>
            </a:xfrm>
          </p:grpSpPr>
          <p:sp>
            <p:nvSpPr>
              <p:cNvPr id="61" name="Rektangel 60">
                <a:extLst>
                  <a:ext uri="{FF2B5EF4-FFF2-40B4-BE49-F238E27FC236}">
                    <a16:creationId xmlns:a16="http://schemas.microsoft.com/office/drawing/2014/main" id="{1993936F-C3B6-B216-9609-2CE475897AB3}"/>
                  </a:ext>
                </a:extLst>
              </p:cNvPr>
              <p:cNvSpPr/>
              <p:nvPr/>
            </p:nvSpPr>
            <p:spPr>
              <a:xfrm>
                <a:off x="1026560" y="848560"/>
                <a:ext cx="2774684" cy="1187870"/>
              </a:xfrm>
              <a:prstGeom prst="rect">
                <a:avLst/>
              </a:prstGeom>
              <a:ln w="38100">
                <a:solidFill>
                  <a:srgbClr val="FF8585"/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pic>
            <p:nvPicPr>
              <p:cNvPr id="13" name="Billede 12">
                <a:extLst>
                  <a:ext uri="{FF2B5EF4-FFF2-40B4-BE49-F238E27FC236}">
                    <a16:creationId xmlns:a16="http://schemas.microsoft.com/office/drawing/2014/main" id="{E4C1F1FD-66B7-D896-3E71-20C30F1E2DAD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3"/>
              <a:srcRect r="8569"/>
              <a:stretch/>
            </p:blipFill>
            <p:spPr>
              <a:xfrm>
                <a:off x="2769798" y="916826"/>
                <a:ext cx="979176" cy="738390"/>
              </a:xfrm>
              <a:prstGeom prst="rect">
                <a:avLst/>
              </a:prstGeom>
            </p:spPr>
          </p:pic>
          <p:grpSp>
            <p:nvGrpSpPr>
              <p:cNvPr id="45" name="Gruppe 44">
                <a:extLst>
                  <a:ext uri="{FF2B5EF4-FFF2-40B4-BE49-F238E27FC236}">
                    <a16:creationId xmlns:a16="http://schemas.microsoft.com/office/drawing/2014/main" id="{067A49BF-B777-72D4-4241-39A4D039B109}"/>
                  </a:ext>
                </a:extLst>
              </p:cNvPr>
              <p:cNvGrpSpPr/>
              <p:nvPr/>
            </p:nvGrpSpPr>
            <p:grpSpPr>
              <a:xfrm>
                <a:off x="1974338" y="977460"/>
                <a:ext cx="760364" cy="684421"/>
                <a:chOff x="410225" y="273123"/>
                <a:chExt cx="1732887" cy="1551791"/>
              </a:xfrm>
            </p:grpSpPr>
            <p:pic>
              <p:nvPicPr>
                <p:cNvPr id="25" name="Grafik 24" descr="Cirkelpil med massiv udfyldning">
                  <a:extLst>
                    <a:ext uri="{FF2B5EF4-FFF2-40B4-BE49-F238E27FC236}">
                      <a16:creationId xmlns:a16="http://schemas.microsoft.com/office/drawing/2014/main" id="{8F60077D-80A1-A6CD-E242-C9F1AEE2654C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4813872">
                  <a:off x="410934" y="290931"/>
                  <a:ext cx="1533983" cy="1533983"/>
                </a:xfrm>
                <a:prstGeom prst="rect">
                  <a:avLst/>
                </a:prstGeom>
              </p:spPr>
            </p:pic>
            <p:grpSp>
              <p:nvGrpSpPr>
                <p:cNvPr id="40" name="Gruppe 39">
                  <a:extLst>
                    <a:ext uri="{FF2B5EF4-FFF2-40B4-BE49-F238E27FC236}">
                      <a16:creationId xmlns:a16="http://schemas.microsoft.com/office/drawing/2014/main" id="{98A27CD9-85C5-92F0-B8C7-23638C6FC0CB}"/>
                    </a:ext>
                  </a:extLst>
                </p:cNvPr>
                <p:cNvGrpSpPr/>
                <p:nvPr/>
              </p:nvGrpSpPr>
              <p:grpSpPr>
                <a:xfrm>
                  <a:off x="410225" y="273123"/>
                  <a:ext cx="628533" cy="784799"/>
                  <a:chOff x="145141" y="290930"/>
                  <a:chExt cx="628533" cy="784799"/>
                </a:xfrm>
              </p:grpSpPr>
              <p:sp>
                <p:nvSpPr>
                  <p:cNvPr id="39" name="Rektangel 38">
                    <a:extLst>
                      <a:ext uri="{FF2B5EF4-FFF2-40B4-BE49-F238E27FC236}">
                        <a16:creationId xmlns:a16="http://schemas.microsoft.com/office/drawing/2014/main" id="{4BA37372-EA00-767D-1380-EA6AC442D7C8}"/>
                      </a:ext>
                    </a:extLst>
                  </p:cNvPr>
                  <p:cNvSpPr/>
                  <p:nvPr/>
                </p:nvSpPr>
                <p:spPr>
                  <a:xfrm>
                    <a:off x="145141" y="290930"/>
                    <a:ext cx="628533" cy="784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pic>
                <p:nvPicPr>
                  <p:cNvPr id="31" name="Grafik 30" descr="Dokument med massiv udfyldning">
                    <a:extLst>
                      <a:ext uri="{FF2B5EF4-FFF2-40B4-BE49-F238E27FC236}">
                        <a16:creationId xmlns:a16="http://schemas.microsoft.com/office/drawing/2014/main" id="{DFDB63F6-9164-D28E-29EC-B542EA449C74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6278" t="7304" r="17055" b="8437"/>
                  <a:stretch/>
                </p:blipFill>
                <p:spPr>
                  <a:xfrm>
                    <a:off x="164074" y="305263"/>
                    <a:ext cx="609600" cy="7704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4" name="Gruppe 43">
                  <a:extLst>
                    <a:ext uri="{FF2B5EF4-FFF2-40B4-BE49-F238E27FC236}">
                      <a16:creationId xmlns:a16="http://schemas.microsoft.com/office/drawing/2014/main" id="{3F39CD19-035F-8FC4-C520-1A9AD78EF290}"/>
                    </a:ext>
                  </a:extLst>
                </p:cNvPr>
                <p:cNvGrpSpPr/>
                <p:nvPr/>
              </p:nvGrpSpPr>
              <p:grpSpPr>
                <a:xfrm>
                  <a:off x="1390359" y="1054603"/>
                  <a:ext cx="752753" cy="722341"/>
                  <a:chOff x="1192164" y="769332"/>
                  <a:chExt cx="752753" cy="722341"/>
                </a:xfrm>
              </p:grpSpPr>
              <p:sp>
                <p:nvSpPr>
                  <p:cNvPr id="42" name="Rektangel 41">
                    <a:extLst>
                      <a:ext uri="{FF2B5EF4-FFF2-40B4-BE49-F238E27FC236}">
                        <a16:creationId xmlns:a16="http://schemas.microsoft.com/office/drawing/2014/main" id="{BB6BF70F-EDCD-9CC7-FC0A-9E55DCF691FA}"/>
                      </a:ext>
                    </a:extLst>
                  </p:cNvPr>
                  <p:cNvSpPr/>
                  <p:nvPr/>
                </p:nvSpPr>
                <p:spPr>
                  <a:xfrm>
                    <a:off x="1192164" y="769333"/>
                    <a:ext cx="752753" cy="722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pic>
                <p:nvPicPr>
                  <p:cNvPr id="29" name="Grafik 28" descr="Binær med massiv udfyldning">
                    <a:extLst>
                      <a:ext uri="{FF2B5EF4-FFF2-40B4-BE49-F238E27FC236}">
                        <a16:creationId xmlns:a16="http://schemas.microsoft.com/office/drawing/2014/main" id="{11D36B9E-64E4-FED3-CBD5-2675BBB26868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 l="8957" t="10022" r="8721" b="10981"/>
                  <a:stretch/>
                </p:blipFill>
                <p:spPr>
                  <a:xfrm>
                    <a:off x="1192164" y="769332"/>
                    <a:ext cx="752753" cy="72234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024" name="Picture 2" descr="Documents papers - Free interface icons">
                <a:extLst>
                  <a:ext uri="{FF2B5EF4-FFF2-40B4-BE49-F238E27FC236}">
                    <a16:creationId xmlns:a16="http://schemas.microsoft.com/office/drawing/2014/main" id="{BA354AB1-BC9D-25D5-422A-8902F43E8AC9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245078" y="989696"/>
                <a:ext cx="515123" cy="5151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28" name="Tekstfelt 1027">
              <a:extLst>
                <a:ext uri="{FF2B5EF4-FFF2-40B4-BE49-F238E27FC236}">
                  <a16:creationId xmlns:a16="http://schemas.microsoft.com/office/drawing/2014/main" id="{C9C67D7F-1A31-7707-94F3-51E52421EEFD}"/>
                </a:ext>
              </a:extLst>
            </p:cNvPr>
            <p:cNvSpPr txBox="1"/>
            <p:nvPr/>
          </p:nvSpPr>
          <p:spPr>
            <a:xfrm>
              <a:off x="950156" y="642514"/>
              <a:ext cx="2997960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Negative corpus to mean Negative Vector</a:t>
              </a:r>
            </a:p>
          </p:txBody>
        </p:sp>
      </p:grpSp>
      <p:grpSp>
        <p:nvGrpSpPr>
          <p:cNvPr id="1032" name="Gruppe 1031">
            <a:extLst>
              <a:ext uri="{FF2B5EF4-FFF2-40B4-BE49-F238E27FC236}">
                <a16:creationId xmlns:a16="http://schemas.microsoft.com/office/drawing/2014/main" id="{0AC8C857-4FDD-FCFE-A989-01EEDCA77DA8}"/>
              </a:ext>
            </a:extLst>
          </p:cNvPr>
          <p:cNvGrpSpPr/>
          <p:nvPr/>
        </p:nvGrpSpPr>
        <p:grpSpPr>
          <a:xfrm>
            <a:off x="2403821" y="995330"/>
            <a:ext cx="2862158" cy="1433938"/>
            <a:chOff x="955123" y="2023450"/>
            <a:chExt cx="2862158" cy="1433938"/>
          </a:xfrm>
        </p:grpSpPr>
        <p:grpSp>
          <p:nvGrpSpPr>
            <p:cNvPr id="1027" name="Gruppe 1026">
              <a:extLst>
                <a:ext uri="{FF2B5EF4-FFF2-40B4-BE49-F238E27FC236}">
                  <a16:creationId xmlns:a16="http://schemas.microsoft.com/office/drawing/2014/main" id="{0625E8A6-9991-792A-0709-AF6828971E57}"/>
                </a:ext>
              </a:extLst>
            </p:cNvPr>
            <p:cNvGrpSpPr/>
            <p:nvPr/>
          </p:nvGrpSpPr>
          <p:grpSpPr>
            <a:xfrm>
              <a:off x="1026560" y="2290112"/>
              <a:ext cx="2790721" cy="1167276"/>
              <a:chOff x="1010523" y="1886611"/>
              <a:chExt cx="2790721" cy="1167276"/>
            </a:xfrm>
          </p:grpSpPr>
          <p:sp>
            <p:nvSpPr>
              <p:cNvPr id="62" name="Rektangel 61">
                <a:extLst>
                  <a:ext uri="{FF2B5EF4-FFF2-40B4-BE49-F238E27FC236}">
                    <a16:creationId xmlns:a16="http://schemas.microsoft.com/office/drawing/2014/main" id="{37EA3A72-3A65-AD5B-1F01-AA8C6A2DB771}"/>
                  </a:ext>
                </a:extLst>
              </p:cNvPr>
              <p:cNvSpPr/>
              <p:nvPr/>
            </p:nvSpPr>
            <p:spPr>
              <a:xfrm>
                <a:off x="1010523" y="1886611"/>
                <a:ext cx="2790721" cy="1167276"/>
              </a:xfrm>
              <a:prstGeom prst="rect">
                <a:avLst/>
              </a:prstGeom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grpSp>
            <p:nvGrpSpPr>
              <p:cNvPr id="14" name="Gruppe 13">
                <a:extLst>
                  <a:ext uri="{FF2B5EF4-FFF2-40B4-BE49-F238E27FC236}">
                    <a16:creationId xmlns:a16="http://schemas.microsoft.com/office/drawing/2014/main" id="{3964FA92-8F18-5A0A-40E4-C7DFF17552AF}"/>
                  </a:ext>
                </a:extLst>
              </p:cNvPr>
              <p:cNvGrpSpPr/>
              <p:nvPr/>
            </p:nvGrpSpPr>
            <p:grpSpPr>
              <a:xfrm rot="583090">
                <a:off x="2834605" y="2027426"/>
                <a:ext cx="668953" cy="606924"/>
                <a:chOff x="1878815" y="358894"/>
                <a:chExt cx="1163780" cy="1055869"/>
              </a:xfrm>
            </p:grpSpPr>
            <p:cxnSp>
              <p:nvCxnSpPr>
                <p:cNvPr id="15" name="Lige pilforbindelse 14">
                  <a:extLst>
                    <a:ext uri="{FF2B5EF4-FFF2-40B4-BE49-F238E27FC236}">
                      <a16:creationId xmlns:a16="http://schemas.microsoft.com/office/drawing/2014/main" id="{F6294F07-1587-A812-D51F-2D94D184A2E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878815" y="358894"/>
                  <a:ext cx="637308" cy="858982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6" name="Lige pilforbindelse 15">
                  <a:extLst>
                    <a:ext uri="{FF2B5EF4-FFF2-40B4-BE49-F238E27FC236}">
                      <a16:creationId xmlns:a16="http://schemas.microsoft.com/office/drawing/2014/main" id="{DF027B5C-9855-C0D4-3897-DEC2C568ED0D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2516123" y="380369"/>
                  <a:ext cx="526472" cy="277092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7" name="Lige pilforbindelse 16">
                  <a:extLst>
                    <a:ext uri="{FF2B5EF4-FFF2-40B4-BE49-F238E27FC236}">
                      <a16:creationId xmlns:a16="http://schemas.microsoft.com/office/drawing/2014/main" id="{C15963FB-7A2B-8851-E619-77E9B0D0275F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 flipV="1">
                  <a:off x="2631625" y="955896"/>
                  <a:ext cx="383310" cy="429491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8" name="Lige pilforbindelse 17">
                  <a:extLst>
                    <a:ext uri="{FF2B5EF4-FFF2-40B4-BE49-F238E27FC236}">
                      <a16:creationId xmlns:a16="http://schemas.microsoft.com/office/drawing/2014/main" id="{005221D0-6FEE-3904-D321-CFE151F2BE3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3042595" y="657461"/>
                  <a:ext cx="0" cy="757302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9" name="Lige pilforbindelse 18">
                  <a:extLst>
                    <a:ext uri="{FF2B5EF4-FFF2-40B4-BE49-F238E27FC236}">
                      <a16:creationId xmlns:a16="http://schemas.microsoft.com/office/drawing/2014/main" id="{F7C6B3EE-6C03-6ACA-4315-7D902F1BC069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2278333" y="997517"/>
                  <a:ext cx="353292" cy="346247"/>
                </a:xfrm>
                <a:prstGeom prst="straightConnector1">
                  <a:avLst/>
                </a:prstGeom>
                <a:ln w="38100">
                  <a:solidFill>
                    <a:schemeClr val="accent6">
                      <a:lumMod val="40000"/>
                      <a:lumOff val="60000"/>
                      <a:alpha val="43137"/>
                    </a:schemeClr>
                  </a:solidFill>
                  <a:tailEnd type="triangle"/>
                </a:ln>
              </p:spPr>
              <p:style>
                <a:lnRef idx="2">
                  <a:schemeClr val="accent1"/>
                </a:lnRef>
                <a:fillRef idx="0">
                  <a:schemeClr val="accent1"/>
                </a:fillRef>
                <a:effectRef idx="1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20" name="Lige pilforbindelse 19">
                  <a:extLst>
                    <a:ext uri="{FF2B5EF4-FFF2-40B4-BE49-F238E27FC236}">
                      <a16:creationId xmlns:a16="http://schemas.microsoft.com/office/drawing/2014/main" id="{CC8F2050-B50D-EDB6-B95E-7D9389DB0EE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>
                  <a:off x="1881170" y="1205218"/>
                  <a:ext cx="473389" cy="138546"/>
                </a:xfrm>
                <a:prstGeom prst="straightConnector1">
                  <a:avLst/>
                </a:prstGeom>
                <a:ln w="38100">
                  <a:tailEnd type="triangle"/>
                </a:ln>
                <a:effectLst>
                  <a:glow rad="38100">
                    <a:schemeClr val="accent6">
                      <a:lumMod val="40000"/>
                      <a:lumOff val="60000"/>
                    </a:schemeClr>
                  </a:glow>
                </a:effectLst>
              </p:spPr>
              <p:style>
                <a:lnRef idx="1">
                  <a:schemeClr val="dk1"/>
                </a:lnRef>
                <a:fillRef idx="0">
                  <a:schemeClr val="dk1"/>
                </a:fillRef>
                <a:effectRef idx="0">
                  <a:schemeClr val="dk1"/>
                </a:effectRef>
                <a:fontRef idx="minor">
                  <a:schemeClr val="tx1"/>
                </a:fontRef>
              </p:style>
            </p:cxnSp>
          </p:grpSp>
          <p:grpSp>
            <p:nvGrpSpPr>
              <p:cNvPr id="46" name="Gruppe 45">
                <a:extLst>
                  <a:ext uri="{FF2B5EF4-FFF2-40B4-BE49-F238E27FC236}">
                    <a16:creationId xmlns:a16="http://schemas.microsoft.com/office/drawing/2014/main" id="{80AA738C-804F-09AE-D19D-4F350EE508E1}"/>
                  </a:ext>
                </a:extLst>
              </p:cNvPr>
              <p:cNvGrpSpPr/>
              <p:nvPr/>
            </p:nvGrpSpPr>
            <p:grpSpPr>
              <a:xfrm>
                <a:off x="1878623" y="1981548"/>
                <a:ext cx="801647" cy="721581"/>
                <a:chOff x="410225" y="273123"/>
                <a:chExt cx="1732887" cy="1551791"/>
              </a:xfrm>
            </p:grpSpPr>
            <p:pic>
              <p:nvPicPr>
                <p:cNvPr id="47" name="Grafik 46" descr="Cirkelpil med massiv udfyldning">
                  <a:extLst>
                    <a:ext uri="{FF2B5EF4-FFF2-40B4-BE49-F238E27FC236}">
                      <a16:creationId xmlns:a16="http://schemas.microsoft.com/office/drawing/2014/main" id="{C3ED15A5-A6F0-0398-F65B-0CA9C2A8B1C6}"/>
                    </a:ext>
                  </a:extLst>
                </p:cNvPr>
                <p:cNvPicPr>
                  <a:picLocks noChangeAspect="1"/>
                </p:cNvPicPr>
                <p:nvPr/>
              </p:nvPicPr>
              <p:blipFill>
                <a:blip r:embed="rId4">
                  <a:extLst>
                    <a:ext uri="{96DAC541-7B7A-43D3-8B79-37D633B846F1}">
                      <asvg:svgBlip xmlns:asvg="http://schemas.microsoft.com/office/drawing/2016/SVG/main" r:embed="rId5"/>
                    </a:ext>
                  </a:extLst>
                </a:blip>
                <a:stretch>
                  <a:fillRect/>
                </a:stretch>
              </p:blipFill>
              <p:spPr>
                <a:xfrm rot="4813872">
                  <a:off x="410934" y="290931"/>
                  <a:ext cx="1533983" cy="1533983"/>
                </a:xfrm>
                <a:prstGeom prst="rect">
                  <a:avLst/>
                </a:prstGeom>
              </p:spPr>
            </p:pic>
            <p:grpSp>
              <p:nvGrpSpPr>
                <p:cNvPr id="48" name="Gruppe 47">
                  <a:extLst>
                    <a:ext uri="{FF2B5EF4-FFF2-40B4-BE49-F238E27FC236}">
                      <a16:creationId xmlns:a16="http://schemas.microsoft.com/office/drawing/2014/main" id="{0399F71B-7B08-09C9-59B1-03E6D3BA138F}"/>
                    </a:ext>
                  </a:extLst>
                </p:cNvPr>
                <p:cNvGrpSpPr/>
                <p:nvPr/>
              </p:nvGrpSpPr>
              <p:grpSpPr>
                <a:xfrm>
                  <a:off x="410225" y="273123"/>
                  <a:ext cx="628533" cy="784799"/>
                  <a:chOff x="145141" y="290930"/>
                  <a:chExt cx="628533" cy="784799"/>
                </a:xfrm>
              </p:grpSpPr>
              <p:sp>
                <p:nvSpPr>
                  <p:cNvPr id="52" name="Rektangel 51">
                    <a:extLst>
                      <a:ext uri="{FF2B5EF4-FFF2-40B4-BE49-F238E27FC236}">
                        <a16:creationId xmlns:a16="http://schemas.microsoft.com/office/drawing/2014/main" id="{A5DEA65C-FA5B-0769-7311-7BB36A23A8A7}"/>
                      </a:ext>
                    </a:extLst>
                  </p:cNvPr>
                  <p:cNvSpPr/>
                  <p:nvPr/>
                </p:nvSpPr>
                <p:spPr>
                  <a:xfrm>
                    <a:off x="145141" y="290930"/>
                    <a:ext cx="628533" cy="784799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pic>
                <p:nvPicPr>
                  <p:cNvPr id="53" name="Grafik 52" descr="Dokument med massiv udfyldning">
                    <a:extLst>
                      <a:ext uri="{FF2B5EF4-FFF2-40B4-BE49-F238E27FC236}">
                        <a16:creationId xmlns:a16="http://schemas.microsoft.com/office/drawing/2014/main" id="{F4E65F1F-C630-3810-EA56-EB88738EAB6D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6">
                    <a:extLst>
                      <a:ext uri="{96DAC541-7B7A-43D3-8B79-37D633B846F1}">
                        <asvg:svgBlip xmlns:asvg="http://schemas.microsoft.com/office/drawing/2016/SVG/main" r:embed="rId7"/>
                      </a:ext>
                    </a:extLst>
                  </a:blip>
                  <a:srcRect l="16278" t="7304" r="17055" b="8437"/>
                  <a:stretch/>
                </p:blipFill>
                <p:spPr>
                  <a:xfrm>
                    <a:off x="164074" y="305263"/>
                    <a:ext cx="609600" cy="770466"/>
                  </a:xfrm>
                  <a:prstGeom prst="rect">
                    <a:avLst/>
                  </a:prstGeom>
                </p:spPr>
              </p:pic>
            </p:grpSp>
            <p:grpSp>
              <p:nvGrpSpPr>
                <p:cNvPr id="49" name="Gruppe 48">
                  <a:extLst>
                    <a:ext uri="{FF2B5EF4-FFF2-40B4-BE49-F238E27FC236}">
                      <a16:creationId xmlns:a16="http://schemas.microsoft.com/office/drawing/2014/main" id="{44737129-F945-3FE4-380F-BB6420404F86}"/>
                    </a:ext>
                  </a:extLst>
                </p:cNvPr>
                <p:cNvGrpSpPr/>
                <p:nvPr/>
              </p:nvGrpSpPr>
              <p:grpSpPr>
                <a:xfrm>
                  <a:off x="1390359" y="1054603"/>
                  <a:ext cx="752753" cy="722341"/>
                  <a:chOff x="1192164" y="769332"/>
                  <a:chExt cx="752753" cy="722341"/>
                </a:xfrm>
              </p:grpSpPr>
              <p:sp>
                <p:nvSpPr>
                  <p:cNvPr id="50" name="Rektangel 49">
                    <a:extLst>
                      <a:ext uri="{FF2B5EF4-FFF2-40B4-BE49-F238E27FC236}">
                        <a16:creationId xmlns:a16="http://schemas.microsoft.com/office/drawing/2014/main" id="{8D70E692-9291-3833-9F63-0A3A0C414B35}"/>
                      </a:ext>
                    </a:extLst>
                  </p:cNvPr>
                  <p:cNvSpPr/>
                  <p:nvPr/>
                </p:nvSpPr>
                <p:spPr>
                  <a:xfrm>
                    <a:off x="1192164" y="769333"/>
                    <a:ext cx="752753" cy="72234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dk1"/>
                  </a:lnRef>
                  <a:fillRef idx="1">
                    <a:schemeClr val="lt1"/>
                  </a:fillRef>
                  <a:effectRef idx="0">
                    <a:schemeClr val="dk1"/>
                  </a:effectRef>
                  <a:fontRef idx="minor">
                    <a:schemeClr val="dk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da-DK" dirty="0"/>
                  </a:p>
                </p:txBody>
              </p:sp>
              <p:pic>
                <p:nvPicPr>
                  <p:cNvPr id="51" name="Grafik 50" descr="Binær med massiv udfyldning">
                    <a:extLst>
                      <a:ext uri="{FF2B5EF4-FFF2-40B4-BE49-F238E27FC236}">
                        <a16:creationId xmlns:a16="http://schemas.microsoft.com/office/drawing/2014/main" id="{D2998472-80B2-FDB4-E6AB-0F9A89385EA6}"/>
                      </a:ext>
                    </a:extLst>
                  </p:cNvPr>
                  <p:cNvPicPr>
                    <a:picLocks noChangeAspect="1"/>
                  </p:cNvPicPr>
                  <p:nvPr/>
                </p:nvPicPr>
                <p:blipFill>
                  <a:blip r:embed="rId8">
                    <a:extLst>
                      <a:ext uri="{96DAC541-7B7A-43D3-8B79-37D633B846F1}">
                        <asvg:svgBlip xmlns:asvg="http://schemas.microsoft.com/office/drawing/2016/SVG/main" r:embed="rId9"/>
                      </a:ext>
                    </a:extLst>
                  </a:blip>
                  <a:srcRect l="8957" t="10022" r="8721" b="10981"/>
                  <a:stretch/>
                </p:blipFill>
                <p:spPr>
                  <a:xfrm>
                    <a:off x="1192164" y="769332"/>
                    <a:ext cx="752753" cy="722341"/>
                  </a:xfrm>
                  <a:prstGeom prst="rect">
                    <a:avLst/>
                  </a:prstGeom>
                </p:spPr>
              </p:pic>
            </p:grpSp>
          </p:grpSp>
          <p:pic>
            <p:nvPicPr>
              <p:cNvPr id="1026" name="Picture 2" descr="Documents papers - Free interface icons">
                <a:extLst>
                  <a:ext uri="{FF2B5EF4-FFF2-40B4-BE49-F238E27FC236}">
                    <a16:creationId xmlns:a16="http://schemas.microsoft.com/office/drawing/2014/main" id="{5C9D959B-054E-8CC0-4035-68C1C2713B0D}"/>
                  </a:ext>
                </a:extLst>
              </p:cNvPr>
              <p:cNvPicPr>
                <a:picLocks noChangeAspect="1" noChangeArrowheads="1"/>
              </p:cNvPicPr>
              <p:nvPr/>
            </p:nvPicPr>
            <p:blipFill>
              <a:blip r:embed="rId10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/>
              <a:stretch>
                <a:fillRect/>
              </a:stretch>
            </p:blipFill>
            <p:spPr bwMode="auto">
              <a:xfrm>
                <a:off x="1178933" y="2091231"/>
                <a:ext cx="515123" cy="515123"/>
              </a:xfrm>
              <a:prstGeom prst="rect">
                <a:avLst/>
              </a:prstGeom>
              <a:noFill/>
              <a:extLst>
                <a:ext uri="{909E8E84-426E-40DD-AFC4-6F175D3DCCD1}">
                  <a14:hiddenFill xmlns:a14="http://schemas.microsoft.com/office/drawing/2010/main">
                    <a:solidFill>
                      <a:srgbClr val="FFFFFF"/>
                    </a:solidFill>
                  </a14:hiddenFill>
                </a:ext>
              </a:extLst>
            </p:spPr>
          </p:pic>
        </p:grpSp>
        <p:sp>
          <p:nvSpPr>
            <p:cNvPr id="1030" name="Tekstfelt 1029">
              <a:extLst>
                <a:ext uri="{FF2B5EF4-FFF2-40B4-BE49-F238E27FC236}">
                  <a16:creationId xmlns:a16="http://schemas.microsoft.com/office/drawing/2014/main" id="{C0ADA8B0-23B8-2CB7-AECC-72D461B8BDFE}"/>
                </a:ext>
              </a:extLst>
            </p:cNvPr>
            <p:cNvSpPr txBox="1"/>
            <p:nvPr/>
          </p:nvSpPr>
          <p:spPr>
            <a:xfrm>
              <a:off x="955123" y="2023450"/>
              <a:ext cx="2862157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da-DK" sz="1200" dirty="0">
                  <a:effectLst>
                    <a:outerShdw blurRad="38100" dist="38100" dir="2700000" algn="tl">
                      <a:srgbClr val="000000">
                        <a:alpha val="43137"/>
                      </a:srgbClr>
                    </a:outerShdw>
                  </a:effectLst>
                  <a:latin typeface="Arial" panose="020B0604020202020204" pitchFamily="34" charset="0"/>
                  <a:cs typeface="Arial" panose="020B0604020202020204" pitchFamily="34" charset="0"/>
                </a:rPr>
                <a:t>Positive corpus to mean Positive Vector</a:t>
              </a:r>
            </a:p>
          </p:txBody>
        </p:sp>
      </p:grpSp>
      <p:sp>
        <p:nvSpPr>
          <p:cNvPr id="1034" name="Tekstfelt 1033">
            <a:extLst>
              <a:ext uri="{FF2B5EF4-FFF2-40B4-BE49-F238E27FC236}">
                <a16:creationId xmlns:a16="http://schemas.microsoft.com/office/drawing/2014/main" id="{50F98998-825D-6B8B-31A8-D523709DDD14}"/>
              </a:ext>
            </a:extLst>
          </p:cNvPr>
          <p:cNvSpPr txBox="1"/>
          <p:nvPr/>
        </p:nvSpPr>
        <p:spPr>
          <a:xfrm>
            <a:off x="5708383" y="1523865"/>
            <a:ext cx="1302493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Difference as Concept Vector </a:t>
            </a:r>
          </a:p>
        </p:txBody>
      </p:sp>
      <p:cxnSp>
        <p:nvCxnSpPr>
          <p:cNvPr id="1037" name="Forbindelse: vinklet 1036">
            <a:extLst>
              <a:ext uri="{FF2B5EF4-FFF2-40B4-BE49-F238E27FC236}">
                <a16:creationId xmlns:a16="http://schemas.microsoft.com/office/drawing/2014/main" id="{DA02B428-009C-86B5-1DF3-C1DC24EBFA55}"/>
              </a:ext>
            </a:extLst>
          </p:cNvPr>
          <p:cNvCxnSpPr>
            <a:cxnSpLocks/>
            <a:stCxn id="62" idx="3"/>
            <a:endCxn id="56" idx="1"/>
          </p:cNvCxnSpPr>
          <p:nvPr/>
        </p:nvCxnSpPr>
        <p:spPr>
          <a:xfrm>
            <a:off x="5265979" y="1845630"/>
            <a:ext cx="520002" cy="648541"/>
          </a:xfrm>
          <a:prstGeom prst="bentConnector3">
            <a:avLst>
              <a:gd name="adj1" fmla="val 50565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038" name="Forbindelse: vinklet 1037">
            <a:extLst>
              <a:ext uri="{FF2B5EF4-FFF2-40B4-BE49-F238E27FC236}">
                <a16:creationId xmlns:a16="http://schemas.microsoft.com/office/drawing/2014/main" id="{200D84B5-380A-F921-0971-2D6439E27A61}"/>
              </a:ext>
            </a:extLst>
          </p:cNvPr>
          <p:cNvCxnSpPr>
            <a:cxnSpLocks/>
            <a:stCxn id="61" idx="3"/>
            <a:endCxn id="56" idx="1"/>
          </p:cNvCxnSpPr>
          <p:nvPr/>
        </p:nvCxnSpPr>
        <p:spPr>
          <a:xfrm flipV="1">
            <a:off x="5272647" y="2494171"/>
            <a:ext cx="513334" cy="899801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044" name="Tekstfelt 1043">
            <a:extLst>
              <a:ext uri="{FF2B5EF4-FFF2-40B4-BE49-F238E27FC236}">
                <a16:creationId xmlns:a16="http://schemas.microsoft.com/office/drawing/2014/main" id="{37C7DD34-D07F-20E3-6C81-59F00A188A0B}"/>
              </a:ext>
            </a:extLst>
          </p:cNvPr>
          <p:cNvSpPr txBox="1"/>
          <p:nvPr/>
        </p:nvSpPr>
        <p:spPr>
          <a:xfrm>
            <a:off x="2497963" y="4116372"/>
            <a:ext cx="2768016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Embed Corpus of Interest</a:t>
            </a:r>
          </a:p>
        </p:txBody>
      </p:sp>
      <p:pic>
        <p:nvPicPr>
          <p:cNvPr id="1045" name="Picture 2" descr="Documents papers - Free interface icons">
            <a:extLst>
              <a:ext uri="{FF2B5EF4-FFF2-40B4-BE49-F238E27FC236}">
                <a16:creationId xmlns:a16="http://schemas.microsoft.com/office/drawing/2014/main" id="{D30BEBC1-A41B-1493-E47D-FA378154777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839895" y="4512650"/>
            <a:ext cx="515123" cy="51512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060" name="Lige pilforbindelse 1059">
            <a:extLst>
              <a:ext uri="{FF2B5EF4-FFF2-40B4-BE49-F238E27FC236}">
                <a16:creationId xmlns:a16="http://schemas.microsoft.com/office/drawing/2014/main" id="{E1E9ADF8-4324-49F2-8046-4CC3DCA3A5AF}"/>
              </a:ext>
            </a:extLst>
          </p:cNvPr>
          <p:cNvCxnSpPr>
            <a:cxnSpLocks/>
          </p:cNvCxnSpPr>
          <p:nvPr/>
        </p:nvCxnSpPr>
        <p:spPr>
          <a:xfrm>
            <a:off x="2701371" y="5253448"/>
            <a:ext cx="2440591" cy="0"/>
          </a:xfrm>
          <a:prstGeom prst="straightConnector1">
            <a:avLst/>
          </a:prstGeom>
          <a:ln w="38100">
            <a:solidFill>
              <a:schemeClr val="tx1"/>
            </a:solidFill>
            <a:tailEnd type="triangle"/>
          </a:ln>
          <a:effectLst>
            <a:glow>
              <a:schemeClr val="accent6">
                <a:lumMod val="40000"/>
                <a:lumOff val="60000"/>
              </a:schemeClr>
            </a:glow>
          </a:effectLst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67" name="Gruppe 1066">
            <a:extLst>
              <a:ext uri="{FF2B5EF4-FFF2-40B4-BE49-F238E27FC236}">
                <a16:creationId xmlns:a16="http://schemas.microsoft.com/office/drawing/2014/main" id="{E0EF8E61-F5A2-DA34-2363-FD3E987CE065}"/>
              </a:ext>
            </a:extLst>
          </p:cNvPr>
          <p:cNvGrpSpPr/>
          <p:nvPr/>
        </p:nvGrpSpPr>
        <p:grpSpPr>
          <a:xfrm>
            <a:off x="3559566" y="4470637"/>
            <a:ext cx="760364" cy="684421"/>
            <a:chOff x="410225" y="273123"/>
            <a:chExt cx="1732887" cy="1551791"/>
          </a:xfrm>
        </p:grpSpPr>
        <p:pic>
          <p:nvPicPr>
            <p:cNvPr id="1069" name="Grafik 1068" descr="Cirkelpil med massiv udfyldning">
              <a:extLst>
                <a:ext uri="{FF2B5EF4-FFF2-40B4-BE49-F238E27FC236}">
                  <a16:creationId xmlns:a16="http://schemas.microsoft.com/office/drawing/2014/main" id="{9A0ED854-A6C7-CF38-FFE2-B2264FC3B5E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p:blipFill>
          <p:spPr>
            <a:xfrm rot="4813872">
              <a:off x="410934" y="290931"/>
              <a:ext cx="1533983" cy="1533983"/>
            </a:xfrm>
            <a:prstGeom prst="rect">
              <a:avLst/>
            </a:prstGeom>
          </p:spPr>
        </p:pic>
        <p:grpSp>
          <p:nvGrpSpPr>
            <p:cNvPr id="1070" name="Gruppe 1069">
              <a:extLst>
                <a:ext uri="{FF2B5EF4-FFF2-40B4-BE49-F238E27FC236}">
                  <a16:creationId xmlns:a16="http://schemas.microsoft.com/office/drawing/2014/main" id="{0787CBDC-3DA3-AE51-1028-031F0823F26A}"/>
                </a:ext>
              </a:extLst>
            </p:cNvPr>
            <p:cNvGrpSpPr/>
            <p:nvPr/>
          </p:nvGrpSpPr>
          <p:grpSpPr>
            <a:xfrm>
              <a:off x="410225" y="273123"/>
              <a:ext cx="628533" cy="784799"/>
              <a:chOff x="145141" y="290930"/>
              <a:chExt cx="628533" cy="784799"/>
            </a:xfrm>
          </p:grpSpPr>
          <p:sp>
            <p:nvSpPr>
              <p:cNvPr id="1074" name="Rektangel 1073">
                <a:extLst>
                  <a:ext uri="{FF2B5EF4-FFF2-40B4-BE49-F238E27FC236}">
                    <a16:creationId xmlns:a16="http://schemas.microsoft.com/office/drawing/2014/main" id="{3BF44A73-3D63-FE10-7A8A-958F44902E3A}"/>
                  </a:ext>
                </a:extLst>
              </p:cNvPr>
              <p:cNvSpPr/>
              <p:nvPr/>
            </p:nvSpPr>
            <p:spPr>
              <a:xfrm>
                <a:off x="145141" y="290930"/>
                <a:ext cx="628533" cy="784799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pic>
            <p:nvPicPr>
              <p:cNvPr id="1075" name="Grafik 1074" descr="Dokument med massiv udfyldning">
                <a:extLst>
                  <a:ext uri="{FF2B5EF4-FFF2-40B4-BE49-F238E27FC236}">
                    <a16:creationId xmlns:a16="http://schemas.microsoft.com/office/drawing/2014/main" id="{6EDD375F-0395-4C45-C732-B790BE000A0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6">
                <a:extLst>
                  <a:ext uri="{96DAC541-7B7A-43D3-8B79-37D633B846F1}">
                    <asvg:svgBlip xmlns:asvg="http://schemas.microsoft.com/office/drawing/2016/SVG/main" r:embed="rId7"/>
                  </a:ext>
                </a:extLst>
              </a:blip>
              <a:srcRect l="16278" t="7304" r="17055" b="8437"/>
              <a:stretch/>
            </p:blipFill>
            <p:spPr>
              <a:xfrm>
                <a:off x="164074" y="305263"/>
                <a:ext cx="609600" cy="770466"/>
              </a:xfrm>
              <a:prstGeom prst="rect">
                <a:avLst/>
              </a:prstGeom>
            </p:spPr>
          </p:pic>
        </p:grpSp>
        <p:grpSp>
          <p:nvGrpSpPr>
            <p:cNvPr id="1071" name="Gruppe 1070">
              <a:extLst>
                <a:ext uri="{FF2B5EF4-FFF2-40B4-BE49-F238E27FC236}">
                  <a16:creationId xmlns:a16="http://schemas.microsoft.com/office/drawing/2014/main" id="{BF041E49-2AA5-F059-446C-E48FB592C270}"/>
                </a:ext>
              </a:extLst>
            </p:cNvPr>
            <p:cNvGrpSpPr/>
            <p:nvPr/>
          </p:nvGrpSpPr>
          <p:grpSpPr>
            <a:xfrm>
              <a:off x="1390359" y="1054603"/>
              <a:ext cx="752753" cy="722341"/>
              <a:chOff x="1192164" y="769332"/>
              <a:chExt cx="752753" cy="722341"/>
            </a:xfrm>
          </p:grpSpPr>
          <p:sp>
            <p:nvSpPr>
              <p:cNvPr id="1072" name="Rektangel 1071">
                <a:extLst>
                  <a:ext uri="{FF2B5EF4-FFF2-40B4-BE49-F238E27FC236}">
                    <a16:creationId xmlns:a16="http://schemas.microsoft.com/office/drawing/2014/main" id="{62D356EF-2A01-9C6C-329E-62D752653AC7}"/>
                  </a:ext>
                </a:extLst>
              </p:cNvPr>
              <p:cNvSpPr/>
              <p:nvPr/>
            </p:nvSpPr>
            <p:spPr>
              <a:xfrm>
                <a:off x="1192164" y="769333"/>
                <a:ext cx="752753" cy="72234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dk1"/>
              </a:lnRef>
              <a:fillRef idx="1">
                <a:schemeClr val="lt1"/>
              </a:fillRef>
              <a:effectRef idx="0">
                <a:schemeClr val="dk1"/>
              </a:effectRef>
              <a:fontRef idx="minor">
                <a:schemeClr val="dk1"/>
              </a:fontRef>
            </p:style>
            <p:txBody>
              <a:bodyPr rtlCol="0" anchor="ctr"/>
              <a:lstStyle/>
              <a:p>
                <a:pPr algn="ctr"/>
                <a:endParaRPr lang="da-DK" dirty="0"/>
              </a:p>
            </p:txBody>
          </p:sp>
          <p:pic>
            <p:nvPicPr>
              <p:cNvPr id="1073" name="Grafik 1072" descr="Binær med massiv udfyldning">
                <a:extLst>
                  <a:ext uri="{FF2B5EF4-FFF2-40B4-BE49-F238E27FC236}">
                    <a16:creationId xmlns:a16="http://schemas.microsoft.com/office/drawing/2014/main" id="{5ADCB38B-ABE9-36C9-1F62-27F486906141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8">
                <a:extLst>
                  <a:ext uri="{96DAC541-7B7A-43D3-8B79-37D633B846F1}">
                    <asvg:svgBlip xmlns:asvg="http://schemas.microsoft.com/office/drawing/2016/SVG/main" r:embed="rId9"/>
                  </a:ext>
                </a:extLst>
              </a:blip>
              <a:srcRect l="8957" t="10022" r="8721" b="10981"/>
              <a:stretch/>
            </p:blipFill>
            <p:spPr>
              <a:xfrm>
                <a:off x="1192164" y="769332"/>
                <a:ext cx="752753" cy="722341"/>
              </a:xfrm>
              <a:prstGeom prst="rect">
                <a:avLst/>
              </a:prstGeom>
            </p:spPr>
          </p:pic>
        </p:grpSp>
      </p:grpSp>
      <p:grpSp>
        <p:nvGrpSpPr>
          <p:cNvPr id="1105" name="Gruppe 1104">
            <a:extLst>
              <a:ext uri="{FF2B5EF4-FFF2-40B4-BE49-F238E27FC236}">
                <a16:creationId xmlns:a16="http://schemas.microsoft.com/office/drawing/2014/main" id="{60D6C65C-441A-EF76-87CD-8693BAEF3AE5}"/>
              </a:ext>
            </a:extLst>
          </p:cNvPr>
          <p:cNvGrpSpPr/>
          <p:nvPr/>
        </p:nvGrpSpPr>
        <p:grpSpPr>
          <a:xfrm>
            <a:off x="4459996" y="4500235"/>
            <a:ext cx="577319" cy="577319"/>
            <a:chOff x="2995393" y="5221789"/>
            <a:chExt cx="577319" cy="577319"/>
          </a:xfrm>
        </p:grpSpPr>
        <p:grpSp>
          <p:nvGrpSpPr>
            <p:cNvPr id="1094" name="Gruppe 1093">
              <a:extLst>
                <a:ext uri="{FF2B5EF4-FFF2-40B4-BE49-F238E27FC236}">
                  <a16:creationId xmlns:a16="http://schemas.microsoft.com/office/drawing/2014/main" id="{9970B19D-071D-1A1F-BA2F-D373688A0953}"/>
                </a:ext>
              </a:extLst>
            </p:cNvPr>
            <p:cNvGrpSpPr/>
            <p:nvPr/>
          </p:nvGrpSpPr>
          <p:grpSpPr>
            <a:xfrm>
              <a:off x="2995393" y="5221789"/>
              <a:ext cx="577319" cy="577319"/>
              <a:chOff x="7433736" y="3280038"/>
              <a:chExt cx="900000" cy="900000"/>
            </a:xfrm>
          </p:grpSpPr>
          <p:cxnSp>
            <p:nvCxnSpPr>
              <p:cNvPr id="1090" name="Lige pilforbindelse 1089">
                <a:extLst>
                  <a:ext uri="{FF2B5EF4-FFF2-40B4-BE49-F238E27FC236}">
                    <a16:creationId xmlns:a16="http://schemas.microsoft.com/office/drawing/2014/main" id="{30211646-655B-2575-DD5D-39A2788A57DB}"/>
                  </a:ext>
                </a:extLst>
              </p:cNvPr>
              <p:cNvCxnSpPr/>
              <p:nvPr/>
            </p:nvCxnSpPr>
            <p:spPr>
              <a:xfrm>
                <a:off x="7879038" y="3280038"/>
                <a:ext cx="0" cy="90000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091" name="Lige pilforbindelse 1090">
                <a:extLst>
                  <a:ext uri="{FF2B5EF4-FFF2-40B4-BE49-F238E27FC236}">
                    <a16:creationId xmlns:a16="http://schemas.microsoft.com/office/drawing/2014/main" id="{30211646-655B-2575-DD5D-39A2788A57DB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3736" y="3716247"/>
                <a:ext cx="9000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079" name="Grafik 1078" descr="Dokument med massiv udfyldning">
              <a:extLst>
                <a:ext uri="{FF2B5EF4-FFF2-40B4-BE49-F238E27FC236}">
                  <a16:creationId xmlns:a16="http://schemas.microsoft.com/office/drawing/2014/main" id="{18D74E48-C6DF-8CB0-27A0-10C82B590E2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056528" y="5263535"/>
              <a:ext cx="56674" cy="72000"/>
            </a:xfrm>
            <a:prstGeom prst="rect">
              <a:avLst/>
            </a:prstGeom>
          </p:spPr>
        </p:pic>
        <p:pic>
          <p:nvPicPr>
            <p:cNvPr id="1080" name="Grafik 1079" descr="Dokument med massiv udfyldning">
              <a:extLst>
                <a:ext uri="{FF2B5EF4-FFF2-40B4-BE49-F238E27FC236}">
                  <a16:creationId xmlns:a16="http://schemas.microsoft.com/office/drawing/2014/main" id="{304811F8-EA44-C1BF-565E-021CCB71FDD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70581" y="5374111"/>
              <a:ext cx="56674" cy="72000"/>
            </a:xfrm>
            <a:prstGeom prst="rect">
              <a:avLst/>
            </a:prstGeom>
          </p:spPr>
        </p:pic>
        <p:pic>
          <p:nvPicPr>
            <p:cNvPr id="1081" name="Grafik 1080" descr="Dokument med massiv udfyldning">
              <a:extLst>
                <a:ext uri="{FF2B5EF4-FFF2-40B4-BE49-F238E27FC236}">
                  <a16:creationId xmlns:a16="http://schemas.microsoft.com/office/drawing/2014/main" id="{7CB2FFCF-732D-C6B4-B29B-CECC291B400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04340" y="5596547"/>
              <a:ext cx="56674" cy="72000"/>
            </a:xfrm>
            <a:prstGeom prst="rect">
              <a:avLst/>
            </a:prstGeom>
          </p:spPr>
        </p:pic>
        <p:pic>
          <p:nvPicPr>
            <p:cNvPr id="1082" name="Grafik 1081" descr="Dokument med massiv udfyldning">
              <a:extLst>
                <a:ext uri="{FF2B5EF4-FFF2-40B4-BE49-F238E27FC236}">
                  <a16:creationId xmlns:a16="http://schemas.microsoft.com/office/drawing/2014/main" id="{FD064579-2B6D-5CBA-26DB-D25358F5E45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288046" y="5422108"/>
              <a:ext cx="56674" cy="72000"/>
            </a:xfrm>
            <a:prstGeom prst="rect">
              <a:avLst/>
            </a:prstGeom>
          </p:spPr>
        </p:pic>
        <p:pic>
          <p:nvPicPr>
            <p:cNvPr id="1083" name="Grafik 1082" descr="Dokument med massiv udfyldning">
              <a:extLst>
                <a:ext uri="{FF2B5EF4-FFF2-40B4-BE49-F238E27FC236}">
                  <a16:creationId xmlns:a16="http://schemas.microsoft.com/office/drawing/2014/main" id="{7D35C12E-0BB7-76CE-97EA-665D00B48487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98283" y="5637629"/>
              <a:ext cx="56674" cy="72000"/>
            </a:xfrm>
            <a:prstGeom prst="rect">
              <a:avLst/>
            </a:prstGeom>
          </p:spPr>
        </p:pic>
        <p:pic>
          <p:nvPicPr>
            <p:cNvPr id="1084" name="Grafik 1083" descr="Dokument med massiv udfyldning">
              <a:extLst>
                <a:ext uri="{FF2B5EF4-FFF2-40B4-BE49-F238E27FC236}">
                  <a16:creationId xmlns:a16="http://schemas.microsoft.com/office/drawing/2014/main" id="{BB42AA99-FB1E-997C-E1CD-B7841F6C72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66099" y="5664534"/>
              <a:ext cx="56674" cy="72000"/>
            </a:xfrm>
            <a:prstGeom prst="rect">
              <a:avLst/>
            </a:prstGeom>
          </p:spPr>
        </p:pic>
        <p:pic>
          <p:nvPicPr>
            <p:cNvPr id="1085" name="Grafik 1084" descr="Dokument med massiv udfyldning">
              <a:extLst>
                <a:ext uri="{FF2B5EF4-FFF2-40B4-BE49-F238E27FC236}">
                  <a16:creationId xmlns:a16="http://schemas.microsoft.com/office/drawing/2014/main" id="{7A669351-9094-8CBF-9EFC-41FDBB02820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90566" y="5513227"/>
              <a:ext cx="56674" cy="72000"/>
            </a:xfrm>
            <a:prstGeom prst="rect">
              <a:avLst/>
            </a:prstGeom>
          </p:spPr>
        </p:pic>
        <p:pic>
          <p:nvPicPr>
            <p:cNvPr id="1086" name="Grafik 1085" descr="Dokument med massiv udfyldning">
              <a:extLst>
                <a:ext uri="{FF2B5EF4-FFF2-40B4-BE49-F238E27FC236}">
                  <a16:creationId xmlns:a16="http://schemas.microsoft.com/office/drawing/2014/main" id="{0A3FEF2F-80CB-51B0-69B6-3C2B10FE134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24527" y="5382362"/>
              <a:ext cx="56674" cy="72000"/>
            </a:xfrm>
            <a:prstGeom prst="rect">
              <a:avLst/>
            </a:prstGeom>
          </p:spPr>
        </p:pic>
        <p:pic>
          <p:nvPicPr>
            <p:cNvPr id="1095" name="Grafik 1094" descr="Dokument med massiv udfyldning">
              <a:extLst>
                <a:ext uri="{FF2B5EF4-FFF2-40B4-BE49-F238E27FC236}">
                  <a16:creationId xmlns:a16="http://schemas.microsoft.com/office/drawing/2014/main" id="{BD435E59-A7DF-CE60-30F7-63A818ED8DD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03431" y="5419766"/>
              <a:ext cx="56674" cy="72000"/>
            </a:xfrm>
            <a:prstGeom prst="rect">
              <a:avLst/>
            </a:prstGeom>
          </p:spPr>
        </p:pic>
        <p:pic>
          <p:nvPicPr>
            <p:cNvPr id="1096" name="Grafik 1095" descr="Dokument med massiv udfyldning">
              <a:extLst>
                <a:ext uri="{FF2B5EF4-FFF2-40B4-BE49-F238E27FC236}">
                  <a16:creationId xmlns:a16="http://schemas.microsoft.com/office/drawing/2014/main" id="{E8D9848B-D820-35FA-A194-30FAF86152B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73598" y="5527288"/>
              <a:ext cx="56674" cy="72000"/>
            </a:xfrm>
            <a:prstGeom prst="rect">
              <a:avLst/>
            </a:prstGeom>
          </p:spPr>
        </p:pic>
        <p:pic>
          <p:nvPicPr>
            <p:cNvPr id="1097" name="Grafik 1096" descr="Dokument med massiv udfyldning">
              <a:extLst>
                <a:ext uri="{FF2B5EF4-FFF2-40B4-BE49-F238E27FC236}">
                  <a16:creationId xmlns:a16="http://schemas.microsoft.com/office/drawing/2014/main" id="{C78EC95E-BA8D-4FA2-FE5E-9FB081C5F8D8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26507" y="5534402"/>
              <a:ext cx="56674" cy="72000"/>
            </a:xfrm>
            <a:prstGeom prst="rect">
              <a:avLst/>
            </a:prstGeom>
          </p:spPr>
        </p:pic>
        <p:pic>
          <p:nvPicPr>
            <p:cNvPr id="1099" name="Grafik 1098" descr="Dokument med massiv udfyldning">
              <a:extLst>
                <a:ext uri="{FF2B5EF4-FFF2-40B4-BE49-F238E27FC236}">
                  <a16:creationId xmlns:a16="http://schemas.microsoft.com/office/drawing/2014/main" id="{184F423A-E864-8948-214A-722CB240F1E2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24072" y="5317343"/>
              <a:ext cx="56674" cy="72000"/>
            </a:xfrm>
            <a:prstGeom prst="rect">
              <a:avLst/>
            </a:prstGeom>
          </p:spPr>
        </p:pic>
        <p:pic>
          <p:nvPicPr>
            <p:cNvPr id="1100" name="Grafik 1099" descr="Dokument med massiv udfyldning">
              <a:extLst>
                <a:ext uri="{FF2B5EF4-FFF2-40B4-BE49-F238E27FC236}">
                  <a16:creationId xmlns:a16="http://schemas.microsoft.com/office/drawing/2014/main" id="{C56AAB55-4039-279E-D35B-A43702CB6AA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08358" y="5386874"/>
              <a:ext cx="56674" cy="72000"/>
            </a:xfrm>
            <a:prstGeom prst="rect">
              <a:avLst/>
            </a:prstGeom>
          </p:spPr>
        </p:pic>
        <p:pic>
          <p:nvPicPr>
            <p:cNvPr id="1101" name="Grafik 1100" descr="Dokument med massiv udfyldning">
              <a:extLst>
                <a:ext uri="{FF2B5EF4-FFF2-40B4-BE49-F238E27FC236}">
                  <a16:creationId xmlns:a16="http://schemas.microsoft.com/office/drawing/2014/main" id="{785F6672-A04E-7547-4604-E3E020EDEBAE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43162" y="5574660"/>
              <a:ext cx="56674" cy="72000"/>
            </a:xfrm>
            <a:prstGeom prst="rect">
              <a:avLst/>
            </a:prstGeom>
          </p:spPr>
        </p:pic>
        <p:pic>
          <p:nvPicPr>
            <p:cNvPr id="1102" name="Grafik 1101" descr="Dokument med massiv udfyldning">
              <a:extLst>
                <a:ext uri="{FF2B5EF4-FFF2-40B4-BE49-F238E27FC236}">
                  <a16:creationId xmlns:a16="http://schemas.microsoft.com/office/drawing/2014/main" id="{861B237A-B1A8-DCC1-CA05-EEB60AE4119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64339" y="5246910"/>
              <a:ext cx="56674" cy="72000"/>
            </a:xfrm>
            <a:prstGeom prst="rect">
              <a:avLst/>
            </a:prstGeom>
          </p:spPr>
        </p:pic>
        <p:pic>
          <p:nvPicPr>
            <p:cNvPr id="1103" name="Grafik 1102" descr="Dokument med massiv udfyldning">
              <a:extLst>
                <a:ext uri="{FF2B5EF4-FFF2-40B4-BE49-F238E27FC236}">
                  <a16:creationId xmlns:a16="http://schemas.microsoft.com/office/drawing/2014/main" id="{340F372F-7E36-E55A-7D7C-50D678B749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68809" y="5313558"/>
              <a:ext cx="56674" cy="72000"/>
            </a:xfrm>
            <a:prstGeom prst="rect">
              <a:avLst/>
            </a:prstGeom>
          </p:spPr>
        </p:pic>
      </p:grpSp>
      <p:cxnSp>
        <p:nvCxnSpPr>
          <p:cNvPr id="1108" name="Lige forbindelse 1107">
            <a:extLst>
              <a:ext uri="{FF2B5EF4-FFF2-40B4-BE49-F238E27FC236}">
                <a16:creationId xmlns:a16="http://schemas.microsoft.com/office/drawing/2014/main" id="{385C1C48-4326-0C45-0F06-71CD3D9E8218}"/>
              </a:ext>
            </a:extLst>
          </p:cNvPr>
          <p:cNvCxnSpPr>
            <a:cxnSpLocks/>
          </p:cNvCxnSpPr>
          <p:nvPr/>
        </p:nvCxnSpPr>
        <p:spPr>
          <a:xfrm flipH="1">
            <a:off x="3094182" y="5078458"/>
            <a:ext cx="1" cy="2903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09" name="Lige forbindelse 1108">
            <a:extLst>
              <a:ext uri="{FF2B5EF4-FFF2-40B4-BE49-F238E27FC236}">
                <a16:creationId xmlns:a16="http://schemas.microsoft.com/office/drawing/2014/main" id="{FAAF7FE5-8349-747B-60E5-39D7946EDFDE}"/>
              </a:ext>
            </a:extLst>
          </p:cNvPr>
          <p:cNvCxnSpPr>
            <a:cxnSpLocks/>
          </p:cNvCxnSpPr>
          <p:nvPr/>
        </p:nvCxnSpPr>
        <p:spPr>
          <a:xfrm flipH="1">
            <a:off x="3909494" y="5078457"/>
            <a:ext cx="1" cy="2903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110" name="Lige forbindelse 1109">
            <a:extLst>
              <a:ext uri="{FF2B5EF4-FFF2-40B4-BE49-F238E27FC236}">
                <a16:creationId xmlns:a16="http://schemas.microsoft.com/office/drawing/2014/main" id="{6480B85C-B3DB-5A63-A169-E0B30FFE17DA}"/>
              </a:ext>
            </a:extLst>
          </p:cNvPr>
          <p:cNvCxnSpPr>
            <a:cxnSpLocks/>
          </p:cNvCxnSpPr>
          <p:nvPr/>
        </p:nvCxnSpPr>
        <p:spPr>
          <a:xfrm flipH="1">
            <a:off x="4748703" y="5082383"/>
            <a:ext cx="1" cy="290345"/>
          </a:xfrm>
          <a:prstGeom prst="line">
            <a:avLst/>
          </a:prstGeom>
          <a:ln w="28575"/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135" name="Gruppe 1134">
            <a:extLst>
              <a:ext uri="{FF2B5EF4-FFF2-40B4-BE49-F238E27FC236}">
                <a16:creationId xmlns:a16="http://schemas.microsoft.com/office/drawing/2014/main" id="{5321B47F-E430-05D3-5906-F63815D0B898}"/>
              </a:ext>
            </a:extLst>
          </p:cNvPr>
          <p:cNvGrpSpPr/>
          <p:nvPr/>
        </p:nvGrpSpPr>
        <p:grpSpPr>
          <a:xfrm>
            <a:off x="2628647" y="3618877"/>
            <a:ext cx="2440591" cy="294271"/>
            <a:chOff x="1142584" y="3035682"/>
            <a:chExt cx="2440591" cy="294271"/>
          </a:xfrm>
        </p:grpSpPr>
        <p:cxnSp>
          <p:nvCxnSpPr>
            <p:cNvPr id="1129" name="Lige pilforbindelse 1128">
              <a:extLst>
                <a:ext uri="{FF2B5EF4-FFF2-40B4-BE49-F238E27FC236}">
                  <a16:creationId xmlns:a16="http://schemas.microsoft.com/office/drawing/2014/main" id="{C7A4801E-A198-1FAE-D54D-5E6800C9BCCC}"/>
                </a:ext>
              </a:extLst>
            </p:cNvPr>
            <p:cNvCxnSpPr>
              <a:cxnSpLocks/>
            </p:cNvCxnSpPr>
            <p:nvPr/>
          </p:nvCxnSpPr>
          <p:spPr>
            <a:xfrm>
              <a:off x="1142584" y="3210673"/>
              <a:ext cx="2440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glow>
                <a:schemeClr val="accent6">
                  <a:lumMod val="40000"/>
                  <a:lumOff val="6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0" name="Lige forbindelse 1129">
              <a:extLst>
                <a:ext uri="{FF2B5EF4-FFF2-40B4-BE49-F238E27FC236}">
                  <a16:creationId xmlns:a16="http://schemas.microsoft.com/office/drawing/2014/main" id="{573371F3-66F4-116F-1D0C-15F02E2B47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395" y="3035683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1" name="Lige forbindelse 1130">
              <a:extLst>
                <a:ext uri="{FF2B5EF4-FFF2-40B4-BE49-F238E27FC236}">
                  <a16:creationId xmlns:a16="http://schemas.microsoft.com/office/drawing/2014/main" id="{4ED1BCFD-73A4-6E64-5EA8-D4B14BB715E3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707" y="3035682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2" name="Lige forbindelse 1131">
              <a:extLst>
                <a:ext uri="{FF2B5EF4-FFF2-40B4-BE49-F238E27FC236}">
                  <a16:creationId xmlns:a16="http://schemas.microsoft.com/office/drawing/2014/main" id="{5DBBF9AB-32EA-9356-C9D0-E1FC96C494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9916" y="3039608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36" name="Gruppe 1135">
            <a:extLst>
              <a:ext uri="{FF2B5EF4-FFF2-40B4-BE49-F238E27FC236}">
                <a16:creationId xmlns:a16="http://schemas.microsoft.com/office/drawing/2014/main" id="{22047CCA-ED36-7DA5-066A-2F15B950A808}"/>
              </a:ext>
            </a:extLst>
          </p:cNvPr>
          <p:cNvGrpSpPr/>
          <p:nvPr/>
        </p:nvGrpSpPr>
        <p:grpSpPr>
          <a:xfrm>
            <a:off x="2628647" y="2087262"/>
            <a:ext cx="2440591" cy="294271"/>
            <a:chOff x="1142584" y="3035682"/>
            <a:chExt cx="2440591" cy="294271"/>
          </a:xfrm>
        </p:grpSpPr>
        <p:cxnSp>
          <p:nvCxnSpPr>
            <p:cNvPr id="1137" name="Lige pilforbindelse 1136">
              <a:extLst>
                <a:ext uri="{FF2B5EF4-FFF2-40B4-BE49-F238E27FC236}">
                  <a16:creationId xmlns:a16="http://schemas.microsoft.com/office/drawing/2014/main" id="{553C450D-9C80-5184-6C12-3408385EC516}"/>
                </a:ext>
              </a:extLst>
            </p:cNvPr>
            <p:cNvCxnSpPr>
              <a:cxnSpLocks/>
            </p:cNvCxnSpPr>
            <p:nvPr/>
          </p:nvCxnSpPr>
          <p:spPr>
            <a:xfrm>
              <a:off x="1142584" y="3210673"/>
              <a:ext cx="2440591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  <a:effectLst>
              <a:glow>
                <a:schemeClr val="accent6">
                  <a:lumMod val="40000"/>
                  <a:lumOff val="60000"/>
                </a:schemeClr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38" name="Lige forbindelse 1137">
              <a:extLst>
                <a:ext uri="{FF2B5EF4-FFF2-40B4-BE49-F238E27FC236}">
                  <a16:creationId xmlns:a16="http://schemas.microsoft.com/office/drawing/2014/main" id="{ED2ED358-7B53-0862-9FEC-8A1BB5B15DEF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535395" y="3035683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39" name="Lige forbindelse 1138">
              <a:extLst>
                <a:ext uri="{FF2B5EF4-FFF2-40B4-BE49-F238E27FC236}">
                  <a16:creationId xmlns:a16="http://schemas.microsoft.com/office/drawing/2014/main" id="{07EEC6C6-5605-89D1-F84C-B32D5ADF8A7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2350707" y="3035682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140" name="Lige forbindelse 1139">
              <a:extLst>
                <a:ext uri="{FF2B5EF4-FFF2-40B4-BE49-F238E27FC236}">
                  <a16:creationId xmlns:a16="http://schemas.microsoft.com/office/drawing/2014/main" id="{FB53D293-CAB9-6D9E-ED34-034ACDF3FDE7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3189916" y="3039608"/>
              <a:ext cx="1" cy="290345"/>
            </a:xfrm>
            <a:prstGeom prst="line">
              <a:avLst/>
            </a:prstGeom>
            <a:ln w="28575"/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</p:grpSp>
      <p:grpSp>
        <p:nvGrpSpPr>
          <p:cNvPr id="1147" name="Gruppe 1146">
            <a:extLst>
              <a:ext uri="{FF2B5EF4-FFF2-40B4-BE49-F238E27FC236}">
                <a16:creationId xmlns:a16="http://schemas.microsoft.com/office/drawing/2014/main" id="{705E290B-1CC8-B5CA-FC6B-1B14A5AAF438}"/>
              </a:ext>
            </a:extLst>
          </p:cNvPr>
          <p:cNvGrpSpPr/>
          <p:nvPr/>
        </p:nvGrpSpPr>
        <p:grpSpPr>
          <a:xfrm>
            <a:off x="5884646" y="4418889"/>
            <a:ext cx="992878" cy="992878"/>
            <a:chOff x="2995393" y="5221789"/>
            <a:chExt cx="577319" cy="577319"/>
          </a:xfrm>
        </p:grpSpPr>
        <p:grpSp>
          <p:nvGrpSpPr>
            <p:cNvPr id="1148" name="Gruppe 1147">
              <a:extLst>
                <a:ext uri="{FF2B5EF4-FFF2-40B4-BE49-F238E27FC236}">
                  <a16:creationId xmlns:a16="http://schemas.microsoft.com/office/drawing/2014/main" id="{F906EF76-67F5-1EC3-AF6A-762A95AB5E5B}"/>
                </a:ext>
              </a:extLst>
            </p:cNvPr>
            <p:cNvGrpSpPr/>
            <p:nvPr/>
          </p:nvGrpSpPr>
          <p:grpSpPr>
            <a:xfrm>
              <a:off x="2995393" y="5221789"/>
              <a:ext cx="577319" cy="577319"/>
              <a:chOff x="7433736" y="3280038"/>
              <a:chExt cx="900000" cy="900000"/>
            </a:xfrm>
          </p:grpSpPr>
          <p:cxnSp>
            <p:nvCxnSpPr>
              <p:cNvPr id="1165" name="Lige pilforbindelse 1164">
                <a:extLst>
                  <a:ext uri="{FF2B5EF4-FFF2-40B4-BE49-F238E27FC236}">
                    <a16:creationId xmlns:a16="http://schemas.microsoft.com/office/drawing/2014/main" id="{4D8D41CE-3770-F261-CC99-B72EFC120DAB}"/>
                  </a:ext>
                </a:extLst>
              </p:cNvPr>
              <p:cNvCxnSpPr/>
              <p:nvPr/>
            </p:nvCxnSpPr>
            <p:spPr>
              <a:xfrm>
                <a:off x="7879038" y="3280038"/>
                <a:ext cx="0" cy="90000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  <p:cxnSp>
            <p:nvCxnSpPr>
              <p:cNvPr id="1166" name="Lige pilforbindelse 1165">
                <a:extLst>
                  <a:ext uri="{FF2B5EF4-FFF2-40B4-BE49-F238E27FC236}">
                    <a16:creationId xmlns:a16="http://schemas.microsoft.com/office/drawing/2014/main" id="{E6A442D1-BF97-8695-612D-207B50015B9E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7433736" y="3716247"/>
                <a:ext cx="900000" cy="0"/>
              </a:xfrm>
              <a:prstGeom prst="straightConnector1">
                <a:avLst/>
              </a:prstGeom>
              <a:ln w="9525" cap="flat" cmpd="sng" algn="ctr">
                <a:solidFill>
                  <a:schemeClr val="dk1"/>
                </a:solidFill>
                <a:prstDash val="solid"/>
                <a:round/>
                <a:headEnd type="arrow" w="med" len="med"/>
                <a:tailEnd type="arrow" w="med" len="med"/>
              </a:ln>
            </p:spPr>
            <p:style>
              <a:lnRef idx="0">
                <a:scrgbClr r="0" g="0" b="0"/>
              </a:lnRef>
              <a:fillRef idx="0">
                <a:scrgbClr r="0" g="0" b="0"/>
              </a:fillRef>
              <a:effectRef idx="0">
                <a:scrgbClr r="0" g="0" b="0"/>
              </a:effectRef>
              <a:fontRef idx="minor">
                <a:schemeClr val="tx1"/>
              </a:fontRef>
            </p:style>
          </p:cxnSp>
        </p:grpSp>
        <p:pic>
          <p:nvPicPr>
            <p:cNvPr id="1149" name="Grafik 1148" descr="Dokument med massiv udfyldning">
              <a:extLst>
                <a:ext uri="{FF2B5EF4-FFF2-40B4-BE49-F238E27FC236}">
                  <a16:creationId xmlns:a16="http://schemas.microsoft.com/office/drawing/2014/main" id="{50E40808-91A7-6596-97A7-2C27A859D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056528" y="5263535"/>
              <a:ext cx="56674" cy="72000"/>
            </a:xfrm>
            <a:prstGeom prst="rect">
              <a:avLst/>
            </a:prstGeom>
          </p:spPr>
        </p:pic>
        <p:pic>
          <p:nvPicPr>
            <p:cNvPr id="1150" name="Grafik 1149" descr="Dokument med massiv udfyldning">
              <a:extLst>
                <a:ext uri="{FF2B5EF4-FFF2-40B4-BE49-F238E27FC236}">
                  <a16:creationId xmlns:a16="http://schemas.microsoft.com/office/drawing/2014/main" id="{5A4A9C67-E5D9-C672-39F9-1B8DF155646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70581" y="5374111"/>
              <a:ext cx="56674" cy="72000"/>
            </a:xfrm>
            <a:prstGeom prst="rect">
              <a:avLst/>
            </a:prstGeom>
          </p:spPr>
        </p:pic>
        <p:pic>
          <p:nvPicPr>
            <p:cNvPr id="1151" name="Grafik 1150" descr="Dokument med massiv udfyldning">
              <a:extLst>
                <a:ext uri="{FF2B5EF4-FFF2-40B4-BE49-F238E27FC236}">
                  <a16:creationId xmlns:a16="http://schemas.microsoft.com/office/drawing/2014/main" id="{6587482F-EB85-F900-AC91-557DFB750A29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04340" y="5596547"/>
              <a:ext cx="56674" cy="72000"/>
            </a:xfrm>
            <a:prstGeom prst="rect">
              <a:avLst/>
            </a:prstGeom>
          </p:spPr>
        </p:pic>
        <p:pic>
          <p:nvPicPr>
            <p:cNvPr id="1152" name="Grafik 1151" descr="Dokument med massiv udfyldning">
              <a:extLst>
                <a:ext uri="{FF2B5EF4-FFF2-40B4-BE49-F238E27FC236}">
                  <a16:creationId xmlns:a16="http://schemas.microsoft.com/office/drawing/2014/main" id="{61E73A03-EF1D-8C40-0BDD-9C076A8ACDCA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288046" y="5422108"/>
              <a:ext cx="56674" cy="72000"/>
            </a:xfrm>
            <a:prstGeom prst="rect">
              <a:avLst/>
            </a:prstGeom>
          </p:spPr>
        </p:pic>
        <p:pic>
          <p:nvPicPr>
            <p:cNvPr id="1153" name="Grafik 1152" descr="Dokument med massiv udfyldning">
              <a:extLst>
                <a:ext uri="{FF2B5EF4-FFF2-40B4-BE49-F238E27FC236}">
                  <a16:creationId xmlns:a16="http://schemas.microsoft.com/office/drawing/2014/main" id="{7F7AF52E-E4E0-4ED9-B1F3-39FF3D68BF70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98283" y="5637629"/>
              <a:ext cx="56674" cy="72000"/>
            </a:xfrm>
            <a:prstGeom prst="rect">
              <a:avLst/>
            </a:prstGeom>
          </p:spPr>
        </p:pic>
        <p:pic>
          <p:nvPicPr>
            <p:cNvPr id="1154" name="Grafik 1153" descr="Dokument med massiv udfyldning">
              <a:extLst>
                <a:ext uri="{FF2B5EF4-FFF2-40B4-BE49-F238E27FC236}">
                  <a16:creationId xmlns:a16="http://schemas.microsoft.com/office/drawing/2014/main" id="{947B8C27-51CE-5CA1-5847-162753CB464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66099" y="5664534"/>
              <a:ext cx="56674" cy="72000"/>
            </a:xfrm>
            <a:prstGeom prst="rect">
              <a:avLst/>
            </a:prstGeom>
          </p:spPr>
        </p:pic>
        <p:pic>
          <p:nvPicPr>
            <p:cNvPr id="1155" name="Grafik 1154" descr="Dokument med massiv udfyldning">
              <a:extLst>
                <a:ext uri="{FF2B5EF4-FFF2-40B4-BE49-F238E27FC236}">
                  <a16:creationId xmlns:a16="http://schemas.microsoft.com/office/drawing/2014/main" id="{A279E96B-14DB-B2E3-3E2E-AEC21DA5D66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90566" y="5513227"/>
              <a:ext cx="56674" cy="72000"/>
            </a:xfrm>
            <a:prstGeom prst="rect">
              <a:avLst/>
            </a:prstGeom>
          </p:spPr>
        </p:pic>
        <p:pic>
          <p:nvPicPr>
            <p:cNvPr id="1156" name="Grafik 1155" descr="Dokument med massiv udfyldning">
              <a:extLst>
                <a:ext uri="{FF2B5EF4-FFF2-40B4-BE49-F238E27FC236}">
                  <a16:creationId xmlns:a16="http://schemas.microsoft.com/office/drawing/2014/main" id="{6CBCDAD7-DBBB-E019-D33F-ADB6805EBA81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24527" y="5382362"/>
              <a:ext cx="56674" cy="72000"/>
            </a:xfrm>
            <a:prstGeom prst="rect">
              <a:avLst/>
            </a:prstGeom>
          </p:spPr>
        </p:pic>
        <p:pic>
          <p:nvPicPr>
            <p:cNvPr id="1157" name="Grafik 1156" descr="Dokument med massiv udfyldning">
              <a:extLst>
                <a:ext uri="{FF2B5EF4-FFF2-40B4-BE49-F238E27FC236}">
                  <a16:creationId xmlns:a16="http://schemas.microsoft.com/office/drawing/2014/main" id="{1BDD5734-F8D1-A9BC-876C-AF3BC0D4FED4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03431" y="5419766"/>
              <a:ext cx="56674" cy="72000"/>
            </a:xfrm>
            <a:prstGeom prst="rect">
              <a:avLst/>
            </a:prstGeom>
          </p:spPr>
        </p:pic>
        <p:pic>
          <p:nvPicPr>
            <p:cNvPr id="1158" name="Grafik 1157" descr="Dokument med massiv udfyldning">
              <a:extLst>
                <a:ext uri="{FF2B5EF4-FFF2-40B4-BE49-F238E27FC236}">
                  <a16:creationId xmlns:a16="http://schemas.microsoft.com/office/drawing/2014/main" id="{40CF3428-CD07-DFA3-7D26-F1B1D547F9C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73598" y="5527288"/>
              <a:ext cx="56674" cy="72000"/>
            </a:xfrm>
            <a:prstGeom prst="rect">
              <a:avLst/>
            </a:prstGeom>
          </p:spPr>
        </p:pic>
        <p:pic>
          <p:nvPicPr>
            <p:cNvPr id="1159" name="Grafik 1158" descr="Dokument med massiv udfyldning">
              <a:extLst>
                <a:ext uri="{FF2B5EF4-FFF2-40B4-BE49-F238E27FC236}">
                  <a16:creationId xmlns:a16="http://schemas.microsoft.com/office/drawing/2014/main" id="{1FBD34B4-ACEC-9C87-8165-88F10D7673C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26507" y="5534402"/>
              <a:ext cx="56674" cy="72000"/>
            </a:xfrm>
            <a:prstGeom prst="rect">
              <a:avLst/>
            </a:prstGeom>
          </p:spPr>
        </p:pic>
        <p:pic>
          <p:nvPicPr>
            <p:cNvPr id="1160" name="Grafik 1159" descr="Dokument med massiv udfyldning">
              <a:extLst>
                <a:ext uri="{FF2B5EF4-FFF2-40B4-BE49-F238E27FC236}">
                  <a16:creationId xmlns:a16="http://schemas.microsoft.com/office/drawing/2014/main" id="{6D240272-A6D3-EC4F-C2B1-67CC044C760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24072" y="5317343"/>
              <a:ext cx="56674" cy="72000"/>
            </a:xfrm>
            <a:prstGeom prst="rect">
              <a:avLst/>
            </a:prstGeom>
          </p:spPr>
        </p:pic>
        <p:pic>
          <p:nvPicPr>
            <p:cNvPr id="1161" name="Grafik 1160" descr="Dokument med massiv udfyldning">
              <a:extLst>
                <a:ext uri="{FF2B5EF4-FFF2-40B4-BE49-F238E27FC236}">
                  <a16:creationId xmlns:a16="http://schemas.microsoft.com/office/drawing/2014/main" id="{6786C146-3A5B-A564-BD16-15BF2A44992C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108358" y="5386874"/>
              <a:ext cx="56674" cy="72000"/>
            </a:xfrm>
            <a:prstGeom prst="rect">
              <a:avLst/>
            </a:prstGeom>
          </p:spPr>
        </p:pic>
        <p:pic>
          <p:nvPicPr>
            <p:cNvPr id="1162" name="Grafik 1161" descr="Dokument med massiv udfyldning">
              <a:extLst>
                <a:ext uri="{FF2B5EF4-FFF2-40B4-BE49-F238E27FC236}">
                  <a16:creationId xmlns:a16="http://schemas.microsoft.com/office/drawing/2014/main" id="{25283409-5860-AA93-3EC8-A04D99E8044D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43162" y="5574660"/>
              <a:ext cx="56674" cy="72000"/>
            </a:xfrm>
            <a:prstGeom prst="rect">
              <a:avLst/>
            </a:prstGeom>
          </p:spPr>
        </p:pic>
        <p:pic>
          <p:nvPicPr>
            <p:cNvPr id="1163" name="Grafik 1162" descr="Dokument med massiv udfyldning">
              <a:extLst>
                <a:ext uri="{FF2B5EF4-FFF2-40B4-BE49-F238E27FC236}">
                  <a16:creationId xmlns:a16="http://schemas.microsoft.com/office/drawing/2014/main" id="{E05D2B30-ACAA-49C1-40C3-AC236E108CE3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464339" y="5246910"/>
              <a:ext cx="56674" cy="72000"/>
            </a:xfrm>
            <a:prstGeom prst="rect">
              <a:avLst/>
            </a:prstGeom>
          </p:spPr>
        </p:pic>
        <p:pic>
          <p:nvPicPr>
            <p:cNvPr id="1164" name="Grafik 1163" descr="Dokument med massiv udfyldning">
              <a:extLst>
                <a:ext uri="{FF2B5EF4-FFF2-40B4-BE49-F238E27FC236}">
                  <a16:creationId xmlns:a16="http://schemas.microsoft.com/office/drawing/2014/main" id="{9F4D14F7-744E-0C8E-E3FF-B83E4F2E8BBB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3368809" y="5313558"/>
              <a:ext cx="56674" cy="72000"/>
            </a:xfrm>
            <a:prstGeom prst="rect">
              <a:avLst/>
            </a:prstGeom>
          </p:spPr>
        </p:pic>
      </p:grpSp>
      <p:sp>
        <p:nvSpPr>
          <p:cNvPr id="1169" name="Tekstfelt 1168">
            <a:extLst>
              <a:ext uri="{FF2B5EF4-FFF2-40B4-BE49-F238E27FC236}">
                <a16:creationId xmlns:a16="http://schemas.microsoft.com/office/drawing/2014/main" id="{1F69760B-24F0-12B3-ABB9-CD48C8FBDB51}"/>
              </a:ext>
            </a:extLst>
          </p:cNvPr>
          <p:cNvSpPr txBox="1"/>
          <p:nvPr/>
        </p:nvSpPr>
        <p:spPr>
          <a:xfrm>
            <a:off x="5595551" y="3939702"/>
            <a:ext cx="158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Embedded Unlabeled Corpus</a:t>
            </a:r>
          </a:p>
        </p:txBody>
      </p:sp>
      <p:cxnSp>
        <p:nvCxnSpPr>
          <p:cNvPr id="1176" name="Lige pilforbindelse 1175">
            <a:extLst>
              <a:ext uri="{FF2B5EF4-FFF2-40B4-BE49-F238E27FC236}">
                <a16:creationId xmlns:a16="http://schemas.microsoft.com/office/drawing/2014/main" id="{35435916-53B3-AE2F-1319-802C62E0A6A3}"/>
              </a:ext>
            </a:extLst>
          </p:cNvPr>
          <p:cNvCxnSpPr>
            <a:cxnSpLocks/>
            <a:stCxn id="1146" idx="3"/>
            <a:endCxn id="1168" idx="1"/>
          </p:cNvCxnSpPr>
          <p:nvPr/>
        </p:nvCxnSpPr>
        <p:spPr>
          <a:xfrm>
            <a:off x="5272647" y="4922926"/>
            <a:ext cx="496379" cy="286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1221" name="Gruppe 1220">
            <a:extLst>
              <a:ext uri="{FF2B5EF4-FFF2-40B4-BE49-F238E27FC236}">
                <a16:creationId xmlns:a16="http://schemas.microsoft.com/office/drawing/2014/main" id="{A0D6CE21-AD97-BF67-E775-88EFAF990BE3}"/>
              </a:ext>
            </a:extLst>
          </p:cNvPr>
          <p:cNvGrpSpPr/>
          <p:nvPr/>
        </p:nvGrpSpPr>
        <p:grpSpPr>
          <a:xfrm>
            <a:off x="7977651" y="1898135"/>
            <a:ext cx="1166029" cy="1187871"/>
            <a:chOff x="6891867" y="1098549"/>
            <a:chExt cx="2341033" cy="2384886"/>
          </a:xfrm>
        </p:grpSpPr>
        <p:sp>
          <p:nvSpPr>
            <p:cNvPr id="1179" name="Rektangel 1178">
              <a:extLst>
                <a:ext uri="{FF2B5EF4-FFF2-40B4-BE49-F238E27FC236}">
                  <a16:creationId xmlns:a16="http://schemas.microsoft.com/office/drawing/2014/main" id="{3F1F7638-41BE-919A-0FDF-B7905B008702}"/>
                </a:ext>
              </a:extLst>
            </p:cNvPr>
            <p:cNvSpPr/>
            <p:nvPr/>
          </p:nvSpPr>
          <p:spPr>
            <a:xfrm>
              <a:off x="6891867" y="1098549"/>
              <a:ext cx="2341033" cy="23848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1187" name="Lige pilforbindelse 1186">
              <a:extLst>
                <a:ext uri="{FF2B5EF4-FFF2-40B4-BE49-F238E27FC236}">
                  <a16:creationId xmlns:a16="http://schemas.microsoft.com/office/drawing/2014/main" id="{ABD6D732-6E6B-3B7D-9FAA-7716778B1B2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050" y="1289298"/>
              <a:ext cx="1812691" cy="213655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1" name="Lige pilforbindelse 1190">
              <a:extLst>
                <a:ext uri="{FF2B5EF4-FFF2-40B4-BE49-F238E27FC236}">
                  <a16:creationId xmlns:a16="http://schemas.microsoft.com/office/drawing/2014/main" id="{925A3AE6-9DC1-F25C-FC8B-A9914446470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2500" y="1923253"/>
              <a:ext cx="460213" cy="1186219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95" name="Lige pilforbindelse 1194">
              <a:extLst>
                <a:ext uri="{FF2B5EF4-FFF2-40B4-BE49-F238E27FC236}">
                  <a16:creationId xmlns:a16="http://schemas.microsoft.com/office/drawing/2014/main" id="{16DF16C9-FA53-75F0-48EE-4DCE17FE56F1}"/>
                </a:ext>
              </a:extLst>
            </p:cNvPr>
            <p:cNvCxnSpPr>
              <a:cxnSpLocks/>
            </p:cNvCxnSpPr>
            <p:nvPr/>
          </p:nvCxnSpPr>
          <p:spPr>
            <a:xfrm>
              <a:off x="7913862" y="1930570"/>
              <a:ext cx="224298" cy="1605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96" name="Ellipse 1195">
              <a:extLst>
                <a:ext uri="{FF2B5EF4-FFF2-40B4-BE49-F238E27FC236}">
                  <a16:creationId xmlns:a16="http://schemas.microsoft.com/office/drawing/2014/main" id="{77CFE72E-BB4C-6E2F-2DB0-490885E0AF68}"/>
                </a:ext>
              </a:extLst>
            </p:cNvPr>
            <p:cNvSpPr/>
            <p:nvPr/>
          </p:nvSpPr>
          <p:spPr>
            <a:xfrm>
              <a:off x="8083951" y="2036861"/>
              <a:ext cx="108416" cy="1084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pic>
          <p:nvPicPr>
            <p:cNvPr id="1190" name="Grafik 1189" descr="Dokument med massiv udfyldning">
              <a:extLst>
                <a:ext uri="{FF2B5EF4-FFF2-40B4-BE49-F238E27FC236}">
                  <a16:creationId xmlns:a16="http://schemas.microsoft.com/office/drawing/2014/main" id="{6F9B9250-0D07-9594-5907-AE8716396781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rcRect l="16278" t="7304" r="17055" b="8437"/>
            <a:stretch/>
          </p:blipFill>
          <p:spPr>
            <a:xfrm>
              <a:off x="7716394" y="1680192"/>
              <a:ext cx="209994" cy="266781"/>
            </a:xfrm>
            <a:prstGeom prst="rect">
              <a:avLst/>
            </a:prstGeom>
          </p:spPr>
        </p:pic>
        <p:cxnSp>
          <p:nvCxnSpPr>
            <p:cNvPr id="1204" name="Lige pilforbindelse 1203">
              <a:extLst>
                <a:ext uri="{FF2B5EF4-FFF2-40B4-BE49-F238E27FC236}">
                  <a16:creationId xmlns:a16="http://schemas.microsoft.com/office/drawing/2014/main" id="{0A062354-5FF9-22AA-5121-575FDE8D0EF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338" y="2951163"/>
              <a:ext cx="1024100" cy="140273"/>
            </a:xfrm>
            <a:prstGeom prst="straightConnector1">
              <a:avLst/>
            </a:prstGeom>
            <a:ln w="19050" cap="flat" cmpd="sng" algn="ctr">
              <a:solidFill>
                <a:schemeClr val="accent5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6" name="Lige pilforbindelse 1185">
              <a:extLst>
                <a:ext uri="{FF2B5EF4-FFF2-40B4-BE49-F238E27FC236}">
                  <a16:creationId xmlns:a16="http://schemas.microsoft.com/office/drawing/2014/main" id="{733B5FB9-D134-8A93-CB82-F0F09E3E3A6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0311" y="2692748"/>
              <a:ext cx="351257" cy="408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rgbClr val="FFC000"/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1184" name="Lige pilforbindelse 1183">
              <a:extLst>
                <a:ext uri="{FF2B5EF4-FFF2-40B4-BE49-F238E27FC236}">
                  <a16:creationId xmlns:a16="http://schemas.microsoft.com/office/drawing/2014/main" id="{2ADD1F97-4179-8E13-ED10-A8EF5247AE5A}"/>
                </a:ext>
              </a:extLst>
            </p:cNvPr>
            <p:cNvCxnSpPr/>
            <p:nvPr/>
          </p:nvCxnSpPr>
          <p:spPr>
            <a:xfrm flipV="1">
              <a:off x="7272867" y="1289298"/>
              <a:ext cx="0" cy="2194137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185" name="Lige pilforbindelse 1184">
              <a:extLst>
                <a:ext uri="{FF2B5EF4-FFF2-40B4-BE49-F238E27FC236}">
                  <a16:creationId xmlns:a16="http://schemas.microsoft.com/office/drawing/2014/main" id="{43ED9159-5F92-996B-9717-3B9D90EC9176}"/>
                </a:ext>
              </a:extLst>
            </p:cNvPr>
            <p:cNvCxnSpPr/>
            <p:nvPr/>
          </p:nvCxnSpPr>
          <p:spPr>
            <a:xfrm flipV="1">
              <a:off x="6891867" y="3118098"/>
              <a:ext cx="2196000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1205" name="Lige pilforbindelse 1204">
              <a:extLst>
                <a:ext uri="{FF2B5EF4-FFF2-40B4-BE49-F238E27FC236}">
                  <a16:creationId xmlns:a16="http://schemas.microsoft.com/office/drawing/2014/main" id="{1C98C098-5AB1-E589-D9E8-FE44BEB6C9BB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9592" y="2456489"/>
              <a:ext cx="472558" cy="35253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206" name="Ellipse 1205">
              <a:extLst>
                <a:ext uri="{FF2B5EF4-FFF2-40B4-BE49-F238E27FC236}">
                  <a16:creationId xmlns:a16="http://schemas.microsoft.com/office/drawing/2014/main" id="{7E84AF0B-F430-066D-F9CF-C67BDECDC2E6}"/>
                </a:ext>
              </a:extLst>
            </p:cNvPr>
            <p:cNvSpPr/>
            <p:nvPr/>
          </p:nvSpPr>
          <p:spPr>
            <a:xfrm>
              <a:off x="7778169" y="2383000"/>
              <a:ext cx="108416" cy="1084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pic>
          <p:nvPicPr>
            <p:cNvPr id="1207" name="Grafik 1206" descr="Dokument med massiv udfyldning">
              <a:extLst>
                <a:ext uri="{FF2B5EF4-FFF2-40B4-BE49-F238E27FC236}">
                  <a16:creationId xmlns:a16="http://schemas.microsoft.com/office/drawing/2014/main" id="{A36684DB-CE39-1B6B-1C86-9C30A818BADA}"/>
                </a:ext>
              </a:extLst>
            </p:cNvPr>
            <p:cNvPicPr>
              <a:picLocks noChangeAspect="1"/>
            </p:cNvPicPr>
            <p:nvPr/>
          </p:nvPicPr>
          <p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rcRect l="16278" t="7304" r="17055" b="8437"/>
            <a:stretch/>
          </p:blipFill>
          <p:spPr>
            <a:xfrm>
              <a:off x="8301064" y="2743513"/>
              <a:ext cx="198144" cy="251726"/>
            </a:xfrm>
            <a:prstGeom prst="rect">
              <a:avLst/>
            </a:prstGeom>
          </p:spPr>
        </p:pic>
      </p:grpSp>
      <p:sp>
        <p:nvSpPr>
          <p:cNvPr id="1222" name="Tekstfelt 1221">
            <a:extLst>
              <a:ext uri="{FF2B5EF4-FFF2-40B4-BE49-F238E27FC236}">
                <a16:creationId xmlns:a16="http://schemas.microsoft.com/office/drawing/2014/main" id="{ECA4E9FB-2FCC-30DA-1D39-9057D0DC6E3F}"/>
              </a:ext>
            </a:extLst>
          </p:cNvPr>
          <p:cNvSpPr txBox="1"/>
          <p:nvPr/>
        </p:nvSpPr>
        <p:spPr>
          <a:xfrm>
            <a:off x="7768263" y="1446292"/>
            <a:ext cx="1584804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Sentence projection onto Concept Vector</a:t>
            </a:r>
          </a:p>
        </p:txBody>
      </p:sp>
      <p:cxnSp>
        <p:nvCxnSpPr>
          <p:cNvPr id="1224" name="Forbindelse: vinklet 1223">
            <a:extLst>
              <a:ext uri="{FF2B5EF4-FFF2-40B4-BE49-F238E27FC236}">
                <a16:creationId xmlns:a16="http://schemas.microsoft.com/office/drawing/2014/main" id="{A5E6D3B7-689F-7AEB-9F19-82EBFCCAFF08}"/>
              </a:ext>
            </a:extLst>
          </p:cNvPr>
          <p:cNvCxnSpPr>
            <a:cxnSpLocks/>
            <a:stCxn id="1168" idx="3"/>
            <a:endCxn id="1179" idx="1"/>
          </p:cNvCxnSpPr>
          <p:nvPr/>
        </p:nvCxnSpPr>
        <p:spPr>
          <a:xfrm flipV="1">
            <a:off x="6979133" y="2492071"/>
            <a:ext cx="998518" cy="243372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25" name="Forbindelse: vinklet 1224">
            <a:extLst>
              <a:ext uri="{FF2B5EF4-FFF2-40B4-BE49-F238E27FC236}">
                <a16:creationId xmlns:a16="http://schemas.microsoft.com/office/drawing/2014/main" id="{7C93D27A-D13E-4FBA-D13F-A81E3AC2EA8B}"/>
              </a:ext>
            </a:extLst>
          </p:cNvPr>
          <p:cNvCxnSpPr>
            <a:cxnSpLocks/>
            <a:stCxn id="56" idx="3"/>
            <a:endCxn id="1179" idx="1"/>
          </p:cNvCxnSpPr>
          <p:nvPr/>
        </p:nvCxnSpPr>
        <p:spPr>
          <a:xfrm flipV="1">
            <a:off x="6969790" y="2492071"/>
            <a:ext cx="1007861" cy="2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pic>
        <p:nvPicPr>
          <p:cNvPr id="1246" name="Billede 1245">
            <a:extLst>
              <a:ext uri="{FF2B5EF4-FFF2-40B4-BE49-F238E27FC236}">
                <a16:creationId xmlns:a16="http://schemas.microsoft.com/office/drawing/2014/main" id="{B2BDABCC-EEDD-B733-2326-70AD9E8A1BD2}"/>
              </a:ext>
            </a:extLst>
          </p:cNvPr>
          <p:cNvPicPr>
            <a:picLocks noChangeAspect="1"/>
          </p:cNvPicPr>
          <p:nvPr/>
        </p:nvPicPr>
        <p:blipFill>
          <a:blip r:embed="rId15"/>
          <a:srcRect l="-1" t="5666" r="-5001"/>
          <a:stretch/>
        </p:blipFill>
        <p:spPr>
          <a:xfrm>
            <a:off x="7931743" y="3739461"/>
            <a:ext cx="3454413" cy="1537619"/>
          </a:xfrm>
          <a:prstGeom prst="rect">
            <a:avLst/>
          </a:prstGeom>
          <a:ln>
            <a:noFill/>
          </a:ln>
        </p:spPr>
      </p:pic>
      <p:cxnSp>
        <p:nvCxnSpPr>
          <p:cNvPr id="1247" name="Forbindelse: vinklet 1246">
            <a:extLst>
              <a:ext uri="{FF2B5EF4-FFF2-40B4-BE49-F238E27FC236}">
                <a16:creationId xmlns:a16="http://schemas.microsoft.com/office/drawing/2014/main" id="{D5CF2ACB-0552-B621-BA16-51847A8B5534}"/>
              </a:ext>
            </a:extLst>
          </p:cNvPr>
          <p:cNvCxnSpPr>
            <a:cxnSpLocks/>
            <a:stCxn id="1179" idx="3"/>
          </p:cNvCxnSpPr>
          <p:nvPr/>
        </p:nvCxnSpPr>
        <p:spPr>
          <a:xfrm>
            <a:off x="9143680" y="2492071"/>
            <a:ext cx="477242" cy="901901"/>
          </a:xfrm>
          <a:prstGeom prst="bentConnector2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63" name="Tekstfelt 1262">
            <a:extLst>
              <a:ext uri="{FF2B5EF4-FFF2-40B4-BE49-F238E27FC236}">
                <a16:creationId xmlns:a16="http://schemas.microsoft.com/office/drawing/2014/main" id="{8C0E3DBF-636B-1A67-E534-5F284163AD92}"/>
              </a:ext>
            </a:extLst>
          </p:cNvPr>
          <p:cNvSpPr txBox="1"/>
          <p:nvPr/>
        </p:nvSpPr>
        <p:spPr>
          <a:xfrm>
            <a:off x="7869863" y="3361843"/>
            <a:ext cx="3503838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Distribution of projection </a:t>
            </a:r>
            <a:r>
              <a:rPr lang="da-DK" sz="1200" noProof="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on </a:t>
            </a:r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Concept Vector</a:t>
            </a:r>
          </a:p>
        </p:txBody>
      </p:sp>
      <p:cxnSp>
        <p:nvCxnSpPr>
          <p:cNvPr id="1266" name="Lige pilforbindelse 1265">
            <a:extLst>
              <a:ext uri="{FF2B5EF4-FFF2-40B4-BE49-F238E27FC236}">
                <a16:creationId xmlns:a16="http://schemas.microsoft.com/office/drawing/2014/main" id="{F2734C79-BF84-8AA1-E881-0136F3D58C1E}"/>
              </a:ext>
            </a:extLst>
          </p:cNvPr>
          <p:cNvCxnSpPr>
            <a:cxnSpLocks/>
            <a:endCxn id="1146" idx="1"/>
          </p:cNvCxnSpPr>
          <p:nvPr/>
        </p:nvCxnSpPr>
        <p:spPr>
          <a:xfrm>
            <a:off x="2104795" y="4922926"/>
            <a:ext cx="39316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274" name="Rektangel 1273">
            <a:extLst>
              <a:ext uri="{FF2B5EF4-FFF2-40B4-BE49-F238E27FC236}">
                <a16:creationId xmlns:a16="http://schemas.microsoft.com/office/drawing/2014/main" id="{9CC456B6-80E6-88CD-481E-599705AE61E3}"/>
              </a:ext>
            </a:extLst>
          </p:cNvPr>
          <p:cNvSpPr/>
          <p:nvPr/>
        </p:nvSpPr>
        <p:spPr>
          <a:xfrm>
            <a:off x="894688" y="4383273"/>
            <a:ext cx="1210107" cy="1079306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75" name="Tekstfelt 1274">
            <a:extLst>
              <a:ext uri="{FF2B5EF4-FFF2-40B4-BE49-F238E27FC236}">
                <a16:creationId xmlns:a16="http://schemas.microsoft.com/office/drawing/2014/main" id="{56DCC6E8-5722-93D1-F3D3-2148A72B0DDF}"/>
              </a:ext>
            </a:extLst>
          </p:cNvPr>
          <p:cNvSpPr txBox="1"/>
          <p:nvPr/>
        </p:nvSpPr>
        <p:spPr>
          <a:xfrm>
            <a:off x="702088" y="4125808"/>
            <a:ext cx="1584804" cy="27555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Corpus of Interest</a:t>
            </a:r>
          </a:p>
        </p:txBody>
      </p:sp>
      <p:pic>
        <p:nvPicPr>
          <p:cNvPr id="1276" name="Picture 10" descr="Data collection - Free computer icons">
            <a:extLst>
              <a:ext uri="{FF2B5EF4-FFF2-40B4-BE49-F238E27FC236}">
                <a16:creationId xmlns:a16="http://schemas.microsoft.com/office/drawing/2014/main" id="{25AA3747-E8CC-21B7-890E-804AE5890A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54949" y="4495320"/>
            <a:ext cx="832853" cy="83285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277" name="Rektangel 1276">
            <a:extLst>
              <a:ext uri="{FF2B5EF4-FFF2-40B4-BE49-F238E27FC236}">
                <a16:creationId xmlns:a16="http://schemas.microsoft.com/office/drawing/2014/main" id="{528C54A0-8ECE-1B28-06AE-CBD972414A36}"/>
              </a:ext>
            </a:extLst>
          </p:cNvPr>
          <p:cNvSpPr/>
          <p:nvPr/>
        </p:nvSpPr>
        <p:spPr>
          <a:xfrm>
            <a:off x="774308" y="2134730"/>
            <a:ext cx="1210107" cy="1080000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da-DK" dirty="0"/>
          </a:p>
        </p:txBody>
      </p:sp>
      <p:sp>
        <p:nvSpPr>
          <p:cNvPr id="1278" name="Tekstfelt 1277">
            <a:extLst>
              <a:ext uri="{FF2B5EF4-FFF2-40B4-BE49-F238E27FC236}">
                <a16:creationId xmlns:a16="http://schemas.microsoft.com/office/drawing/2014/main" id="{F7F5912A-3FF1-7DEE-0E93-95953F5D9933}"/>
              </a:ext>
            </a:extLst>
          </p:cNvPr>
          <p:cNvSpPr txBox="1"/>
          <p:nvPr/>
        </p:nvSpPr>
        <p:spPr>
          <a:xfrm>
            <a:off x="722617" y="1682459"/>
            <a:ext cx="1306208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da-DK" sz="12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cs typeface="Arial" panose="020B0604020202020204" pitchFamily="34" charset="0"/>
              </a:rPr>
              <a:t>Define a Concept Corpus</a:t>
            </a:r>
          </a:p>
        </p:txBody>
      </p:sp>
      <p:pic>
        <p:nvPicPr>
          <p:cNvPr id="1280" name="Picture 14">
            <a:extLst>
              <a:ext uri="{FF2B5EF4-FFF2-40B4-BE49-F238E27FC236}">
                <a16:creationId xmlns:a16="http://schemas.microsoft.com/office/drawing/2014/main" id="{10E14C47-B2BA-79E2-2EF5-B3983308B4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rcRect/>
          <a:stretch/>
        </p:blipFill>
        <p:spPr bwMode="auto">
          <a:xfrm>
            <a:off x="1441641" y="2554850"/>
            <a:ext cx="509746" cy="50974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89" name="Grafik 1288" descr="Programmør kontur">
            <a:extLst>
              <a:ext uri="{FF2B5EF4-FFF2-40B4-BE49-F238E27FC236}">
                <a16:creationId xmlns:a16="http://schemas.microsoft.com/office/drawing/2014/main" id="{CC48C455-728D-CA05-440F-B5ECB2F4FA6B}"/>
              </a:ext>
            </a:extLst>
          </p:cNvPr>
          <p:cNvPicPr>
            <a:picLocks noChangeAspect="1"/>
          </p:cNvPicPr>
          <p:nvPr/>
        </p:nvPicPr>
        <p:blipFill>
          <a:blip r:embed="rId17">
            <a:extLst>
              <a:ext uri="{96DAC541-7B7A-43D3-8B79-37D633B846F1}">
                <asvg:svgBlip xmlns:asvg="http://schemas.microsoft.com/office/drawing/2016/SVG/main" r:embed="rId18"/>
              </a:ext>
            </a:extLst>
          </a:blip>
          <a:stretch>
            <a:fillRect/>
          </a:stretch>
        </p:blipFill>
        <p:spPr>
          <a:xfrm>
            <a:off x="784808" y="2434851"/>
            <a:ext cx="509746" cy="509746"/>
          </a:xfrm>
          <a:prstGeom prst="rect">
            <a:avLst/>
          </a:prstGeom>
        </p:spPr>
      </p:pic>
      <p:cxnSp>
        <p:nvCxnSpPr>
          <p:cNvPr id="1291" name="Forbindelse: vinklet 1290">
            <a:extLst>
              <a:ext uri="{FF2B5EF4-FFF2-40B4-BE49-F238E27FC236}">
                <a16:creationId xmlns:a16="http://schemas.microsoft.com/office/drawing/2014/main" id="{374B4F2D-CDF7-DBF6-79DC-3D04F8C670E6}"/>
              </a:ext>
            </a:extLst>
          </p:cNvPr>
          <p:cNvCxnSpPr>
            <a:cxnSpLocks/>
            <a:stCxn id="1277" idx="3"/>
            <a:endCxn id="62" idx="1"/>
          </p:cNvCxnSpPr>
          <p:nvPr/>
        </p:nvCxnSpPr>
        <p:spPr>
          <a:xfrm flipV="1">
            <a:off x="1984415" y="1845630"/>
            <a:ext cx="490843" cy="8291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1294" name="Forbindelse: vinklet 1293">
            <a:extLst>
              <a:ext uri="{FF2B5EF4-FFF2-40B4-BE49-F238E27FC236}">
                <a16:creationId xmlns:a16="http://schemas.microsoft.com/office/drawing/2014/main" id="{06BF2071-7180-162B-3FC9-C7BDD7075E68}"/>
              </a:ext>
            </a:extLst>
          </p:cNvPr>
          <p:cNvCxnSpPr>
            <a:cxnSpLocks/>
            <a:stCxn id="1277" idx="3"/>
            <a:endCxn id="61" idx="1"/>
          </p:cNvCxnSpPr>
          <p:nvPr/>
        </p:nvCxnSpPr>
        <p:spPr>
          <a:xfrm>
            <a:off x="1984415" y="2674730"/>
            <a:ext cx="513548" cy="719242"/>
          </a:xfrm>
          <a:prstGeom prst="bentConnector3">
            <a:avLst>
              <a:gd name="adj1" fmla="val 47032"/>
            </a:avLst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B3753E81-8720-B66D-4FA9-DF8BB39942D0}"/>
              </a:ext>
            </a:extLst>
          </p:cNvPr>
          <p:cNvSpPr txBox="1">
            <a:spLocks/>
          </p:cNvSpPr>
          <p:nvPr/>
        </p:nvSpPr>
        <p:spPr>
          <a:xfrm>
            <a:off x="1470865" y="533781"/>
            <a:ext cx="9144000" cy="91251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endParaRPr lang="en-GB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08FFF0E-1DFD-1945-14AC-19067BE565B4}"/>
              </a:ext>
            </a:extLst>
          </p:cNvPr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618916" y="2911272"/>
            <a:ext cx="149860" cy="106331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4AAD62A6-1CE7-0D1B-430F-9ECA8CD867F2}"/>
              </a:ext>
            </a:extLst>
          </p:cNvPr>
          <p:cNvSpPr txBox="1"/>
          <p:nvPr/>
        </p:nvSpPr>
        <p:spPr>
          <a:xfrm>
            <a:off x="1269103" y="2314637"/>
            <a:ext cx="46130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GB" sz="700" dirty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This is a 7/10</a:t>
            </a:r>
          </a:p>
        </p:txBody>
      </p:sp>
      <p:pic>
        <p:nvPicPr>
          <p:cNvPr id="8" name="Graphic 7" descr="Thumbs up sign with solid fill">
            <a:extLst>
              <a:ext uri="{FF2B5EF4-FFF2-40B4-BE49-F238E27FC236}">
                <a16:creationId xmlns:a16="http://schemas.microsoft.com/office/drawing/2014/main" id="{713B014A-CD8D-06CD-7D4C-6E4BE13DB0B3}"/>
              </a:ext>
            </a:extLst>
          </p:cNvPr>
          <p:cNvPicPr>
            <a:picLocks noChangeAspect="1"/>
          </p:cNvPicPr>
          <p:nvPr/>
        </p:nvPicPr>
        <p:blipFill>
          <a:blip r:embed="rId20">
            <a:extLst>
              <a:ext uri="{96DAC541-7B7A-43D3-8B79-37D633B846F1}">
                <asvg:svgBlip xmlns:asvg="http://schemas.microsoft.com/office/drawing/2016/SVG/main" r:embed="rId21"/>
              </a:ext>
            </a:extLst>
          </a:blip>
          <a:srcRect l="2" r="13589"/>
          <a:stretch>
            <a:fillRect/>
          </a:stretch>
        </p:blipFill>
        <p:spPr>
          <a:xfrm>
            <a:off x="1055219" y="2255609"/>
            <a:ext cx="197370" cy="228417"/>
          </a:xfrm>
          <a:prstGeom prst="rect">
            <a:avLst/>
          </a:prstGeom>
        </p:spPr>
      </p:pic>
      <p:pic>
        <p:nvPicPr>
          <p:cNvPr id="1285" name="Grafik 1284" descr="Chat med massiv udfyldning">
            <a:extLst>
              <a:ext uri="{FF2B5EF4-FFF2-40B4-BE49-F238E27FC236}">
                <a16:creationId xmlns:a16="http://schemas.microsoft.com/office/drawing/2014/main" id="{312D3DF9-3B8D-342C-A61E-2F250E002BC3}"/>
              </a:ext>
            </a:extLst>
          </p:cNvPr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1005196" y="2102127"/>
            <a:ext cx="715192" cy="7151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4599031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17DBF7-DF79-79EA-95F4-76B338CF3BA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How do we attempt to validate this?</a:t>
            </a:r>
          </a:p>
        </p:txBody>
      </p:sp>
      <p:pic>
        <p:nvPicPr>
          <p:cNvPr id="5" name="Content Placeholder 4" descr="Group of men outline">
            <a:extLst>
              <a:ext uri="{FF2B5EF4-FFF2-40B4-BE49-F238E27FC236}">
                <a16:creationId xmlns:a16="http://schemas.microsoft.com/office/drawing/2014/main" id="{9BF09B4C-AA34-5AD2-FBE5-25234E3F5E7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1176129" y="3722085"/>
            <a:ext cx="2112184" cy="2112184"/>
          </a:xfrm>
        </p:spPr>
      </p:pic>
      <p:sp>
        <p:nvSpPr>
          <p:cNvPr id="8" name="Speech Bubble: Rectangle 7">
            <a:extLst>
              <a:ext uri="{FF2B5EF4-FFF2-40B4-BE49-F238E27FC236}">
                <a16:creationId xmlns:a16="http://schemas.microsoft.com/office/drawing/2014/main" id="{3D21D2B2-DB12-A6B4-A9E0-A0822732798D}"/>
              </a:ext>
            </a:extLst>
          </p:cNvPr>
          <p:cNvSpPr/>
          <p:nvPr/>
        </p:nvSpPr>
        <p:spPr>
          <a:xfrm>
            <a:off x="2801296" y="3361851"/>
            <a:ext cx="389165" cy="412474"/>
          </a:xfrm>
          <a:prstGeom prst="wedgeRectCallout">
            <a:avLst>
              <a:gd name="adj1" fmla="val -31049"/>
              <a:gd name="adj2" fmla="val 97440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7</a:t>
            </a:r>
          </a:p>
        </p:txBody>
      </p:sp>
      <p:sp>
        <p:nvSpPr>
          <p:cNvPr id="9" name="Speech Bubble: Rectangle 8">
            <a:extLst>
              <a:ext uri="{FF2B5EF4-FFF2-40B4-BE49-F238E27FC236}">
                <a16:creationId xmlns:a16="http://schemas.microsoft.com/office/drawing/2014/main" id="{E05692BF-222E-4E6F-1F16-C20177812B76}"/>
              </a:ext>
            </a:extLst>
          </p:cNvPr>
          <p:cNvSpPr/>
          <p:nvPr/>
        </p:nvSpPr>
        <p:spPr>
          <a:xfrm>
            <a:off x="2223287" y="3361851"/>
            <a:ext cx="389165" cy="412474"/>
          </a:xfrm>
          <a:prstGeom prst="wedgeRectCallout">
            <a:avLst>
              <a:gd name="adj1" fmla="val -30701"/>
              <a:gd name="adj2" fmla="val 99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0" name="Speech Bubble: Rectangle 9">
            <a:extLst>
              <a:ext uri="{FF2B5EF4-FFF2-40B4-BE49-F238E27FC236}">
                <a16:creationId xmlns:a16="http://schemas.microsoft.com/office/drawing/2014/main" id="{04E6CE7B-07DE-8BF1-FD84-032A85FA8879}"/>
              </a:ext>
            </a:extLst>
          </p:cNvPr>
          <p:cNvSpPr/>
          <p:nvPr/>
        </p:nvSpPr>
        <p:spPr>
          <a:xfrm>
            <a:off x="1605405" y="3361851"/>
            <a:ext cx="389165" cy="412474"/>
          </a:xfrm>
          <a:prstGeom prst="wedgeRectCallout">
            <a:avLst>
              <a:gd name="adj1" fmla="val -30701"/>
              <a:gd name="adj2" fmla="val 99849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dirty="0"/>
              <a:t>5</a:t>
            </a:r>
          </a:p>
        </p:txBody>
      </p:sp>
      <p:sp>
        <p:nvSpPr>
          <p:cNvPr id="16" name="Left Brace 15">
            <a:extLst>
              <a:ext uri="{FF2B5EF4-FFF2-40B4-BE49-F238E27FC236}">
                <a16:creationId xmlns:a16="http://schemas.microsoft.com/office/drawing/2014/main" id="{8204B18F-F4C9-155C-E9A1-8F8D597DEE74}"/>
              </a:ext>
            </a:extLst>
          </p:cNvPr>
          <p:cNvSpPr/>
          <p:nvPr/>
        </p:nvSpPr>
        <p:spPr>
          <a:xfrm rot="5400000">
            <a:off x="2257193" y="2210097"/>
            <a:ext cx="321350" cy="1943275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0AAA0490-A6A6-380E-9852-85674F640416}"/>
              </a:ext>
            </a:extLst>
          </p:cNvPr>
          <p:cNvCxnSpPr>
            <a:cxnSpLocks/>
          </p:cNvCxnSpPr>
          <p:nvPr/>
        </p:nvCxnSpPr>
        <p:spPr>
          <a:xfrm flipV="1">
            <a:off x="2417663" y="2693504"/>
            <a:ext cx="1" cy="327556"/>
          </a:xfrm>
          <a:prstGeom prst="lin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19" name="Rectangle: Rounded Corners 18">
            <a:extLst>
              <a:ext uri="{FF2B5EF4-FFF2-40B4-BE49-F238E27FC236}">
                <a16:creationId xmlns:a16="http://schemas.microsoft.com/office/drawing/2014/main" id="{05882336-8E8C-8205-66C6-956422B035C5}"/>
              </a:ext>
            </a:extLst>
          </p:cNvPr>
          <p:cNvSpPr/>
          <p:nvPr/>
        </p:nvSpPr>
        <p:spPr>
          <a:xfrm>
            <a:off x="2076195" y="2266950"/>
            <a:ext cx="682935" cy="426554"/>
          </a:xfrm>
          <a:prstGeom prst="roundRect">
            <a:avLst>
              <a:gd name="adj" fmla="val 35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Avg. 5.67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C96E8809-C9AC-30B9-DA42-4A13505BE290}"/>
              </a:ext>
            </a:extLst>
          </p:cNvPr>
          <p:cNvSpPr txBox="1"/>
          <p:nvPr/>
        </p:nvSpPr>
        <p:spPr>
          <a:xfrm>
            <a:off x="4480560" y="4518660"/>
            <a:ext cx="314325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en-GB" dirty="0"/>
              <a:t>“Of course, I'm coming later”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10618914-864A-735C-6E08-3F783D0310D5}"/>
              </a:ext>
            </a:extLst>
          </p:cNvPr>
          <p:cNvCxnSpPr>
            <a:cxnSpLocks/>
          </p:cNvCxnSpPr>
          <p:nvPr/>
        </p:nvCxnSpPr>
        <p:spPr>
          <a:xfrm flipH="1">
            <a:off x="3623310" y="4688086"/>
            <a:ext cx="846196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3117B6E1-5994-3AE7-6924-F433B41FDCE5}"/>
              </a:ext>
            </a:extLst>
          </p:cNvPr>
          <p:cNvCxnSpPr>
            <a:cxnSpLocks/>
          </p:cNvCxnSpPr>
          <p:nvPr/>
        </p:nvCxnSpPr>
        <p:spPr>
          <a:xfrm>
            <a:off x="7623810" y="4712732"/>
            <a:ext cx="842010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grpSp>
        <p:nvGrpSpPr>
          <p:cNvPr id="26" name="Gruppe 1220">
            <a:extLst>
              <a:ext uri="{FF2B5EF4-FFF2-40B4-BE49-F238E27FC236}">
                <a16:creationId xmlns:a16="http://schemas.microsoft.com/office/drawing/2014/main" id="{1EA063E9-C6B9-6CA6-D1BB-3DFD180E8658}"/>
              </a:ext>
            </a:extLst>
          </p:cNvPr>
          <p:cNvGrpSpPr/>
          <p:nvPr/>
        </p:nvGrpSpPr>
        <p:grpSpPr>
          <a:xfrm>
            <a:off x="8816057" y="4045621"/>
            <a:ext cx="1166029" cy="1187871"/>
            <a:chOff x="6891867" y="1098549"/>
            <a:chExt cx="2341033" cy="2384886"/>
          </a:xfrm>
        </p:grpSpPr>
        <p:sp>
          <p:nvSpPr>
            <p:cNvPr id="27" name="Rektangel 1178">
              <a:extLst>
                <a:ext uri="{FF2B5EF4-FFF2-40B4-BE49-F238E27FC236}">
                  <a16:creationId xmlns:a16="http://schemas.microsoft.com/office/drawing/2014/main" id="{F3C4E7CB-34BA-A10A-C218-3CB3DCC7C47E}"/>
                </a:ext>
              </a:extLst>
            </p:cNvPr>
            <p:cNvSpPr/>
            <p:nvPr/>
          </p:nvSpPr>
          <p:spPr>
            <a:xfrm>
              <a:off x="6891867" y="1098549"/>
              <a:ext cx="2341033" cy="2384885"/>
            </a:xfrm>
            <a:prstGeom prst="rect">
              <a:avLst/>
            </a:prstGeom>
            <a:effectLst>
              <a:outerShdw blurRad="50800" dist="38100" dir="5400000" algn="t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dk1"/>
            </a:lnRef>
            <a:fillRef idx="1">
              <a:schemeClr val="lt1"/>
            </a:fillRef>
            <a:effectRef idx="0">
              <a:schemeClr val="dk1"/>
            </a:effectRef>
            <a:fontRef idx="minor">
              <a:schemeClr val="dk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cxnSp>
          <p:nvCxnSpPr>
            <p:cNvPr id="28" name="Lige pilforbindelse 1186">
              <a:extLst>
                <a:ext uri="{FF2B5EF4-FFF2-40B4-BE49-F238E27FC236}">
                  <a16:creationId xmlns:a16="http://schemas.microsoft.com/office/drawing/2014/main" id="{88D25C33-F44F-D496-659A-D5EA5271D1C2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004050" y="1289298"/>
              <a:ext cx="1812691" cy="2136553"/>
            </a:xfrm>
            <a:prstGeom prst="straightConnector1">
              <a:avLst/>
            </a:prstGeom>
            <a:ln w="1905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29" name="Lige pilforbindelse 1190">
              <a:extLst>
                <a:ext uri="{FF2B5EF4-FFF2-40B4-BE49-F238E27FC236}">
                  <a16:creationId xmlns:a16="http://schemas.microsoft.com/office/drawing/2014/main" id="{353DE1EB-FE9B-0364-D739-A1B53873A3EF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72500" y="1923253"/>
              <a:ext cx="460213" cy="1186219"/>
            </a:xfrm>
            <a:prstGeom prst="straightConnector1">
              <a:avLst/>
            </a:prstGeom>
            <a:ln w="19050" cap="flat" cmpd="sng" algn="ctr">
              <a:solidFill>
                <a:srgbClr val="0070C0"/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0" name="Lige pilforbindelse 1194">
              <a:extLst>
                <a:ext uri="{FF2B5EF4-FFF2-40B4-BE49-F238E27FC236}">
                  <a16:creationId xmlns:a16="http://schemas.microsoft.com/office/drawing/2014/main" id="{8493C95B-92C5-DCBB-382D-9146F31A19A8}"/>
                </a:ext>
              </a:extLst>
            </p:cNvPr>
            <p:cNvCxnSpPr>
              <a:cxnSpLocks/>
            </p:cNvCxnSpPr>
            <p:nvPr/>
          </p:nvCxnSpPr>
          <p:spPr>
            <a:xfrm>
              <a:off x="7913862" y="1930570"/>
              <a:ext cx="224298" cy="160500"/>
            </a:xfrm>
            <a:prstGeom prst="straightConnector1">
              <a:avLst/>
            </a:prstGeom>
            <a:ln>
              <a:solidFill>
                <a:srgbClr val="0070C0"/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1" name="Ellipse 1195">
              <a:extLst>
                <a:ext uri="{FF2B5EF4-FFF2-40B4-BE49-F238E27FC236}">
                  <a16:creationId xmlns:a16="http://schemas.microsoft.com/office/drawing/2014/main" id="{67BEB516-8DFB-54F1-A1C9-86D059B1FDC5}"/>
                </a:ext>
              </a:extLst>
            </p:cNvPr>
            <p:cNvSpPr/>
            <p:nvPr/>
          </p:nvSpPr>
          <p:spPr>
            <a:xfrm>
              <a:off x="8083951" y="2036861"/>
              <a:ext cx="108416" cy="108416"/>
            </a:xfrm>
            <a:prstGeom prst="ellipse">
              <a:avLst/>
            </a:prstGeom>
            <a:solidFill>
              <a:srgbClr val="0070C0"/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pic>
          <p:nvPicPr>
            <p:cNvPr id="32" name="Grafik 1189" descr="Dokument med massiv udfyldning">
              <a:extLst>
                <a:ext uri="{FF2B5EF4-FFF2-40B4-BE49-F238E27FC236}">
                  <a16:creationId xmlns:a16="http://schemas.microsoft.com/office/drawing/2014/main" id="{34D07E08-C33A-3D98-4852-8817534A2E52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rcRect l="16278" t="7304" r="17055" b="8437"/>
            <a:stretch/>
          </p:blipFill>
          <p:spPr>
            <a:xfrm>
              <a:off x="7716394" y="1680192"/>
              <a:ext cx="209994" cy="266781"/>
            </a:xfrm>
            <a:prstGeom prst="rect">
              <a:avLst/>
            </a:prstGeom>
          </p:spPr>
        </p:pic>
        <p:cxnSp>
          <p:nvCxnSpPr>
            <p:cNvPr id="33" name="Lige pilforbindelse 1203">
              <a:extLst>
                <a:ext uri="{FF2B5EF4-FFF2-40B4-BE49-F238E27FC236}">
                  <a16:creationId xmlns:a16="http://schemas.microsoft.com/office/drawing/2014/main" id="{4F71E3F1-532A-7A48-0B85-17C3F1A01B9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302338" y="2951163"/>
              <a:ext cx="1024100" cy="140273"/>
            </a:xfrm>
            <a:prstGeom prst="straightConnector1">
              <a:avLst/>
            </a:prstGeom>
            <a:ln w="19050" cap="flat" cmpd="sng" algn="ctr">
              <a:solidFill>
                <a:schemeClr val="accent5">
                  <a:lumMod val="75000"/>
                </a:schemeClr>
              </a:solidFill>
              <a:prstDash val="dash"/>
              <a:round/>
              <a:headEnd type="none" w="med" len="med"/>
              <a:tailEnd type="none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4" name="Lige pilforbindelse 1185">
              <a:extLst>
                <a:ext uri="{FF2B5EF4-FFF2-40B4-BE49-F238E27FC236}">
                  <a16:creationId xmlns:a16="http://schemas.microsoft.com/office/drawing/2014/main" id="{52CE31CE-9617-EF0A-E3A7-B4BFC8D727DC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290311" y="2692748"/>
              <a:ext cx="351257" cy="408675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  <a:effectLst>
              <a:glow rad="25400">
                <a:srgbClr val="FFC000"/>
              </a:glow>
            </a:effectLst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cxnSp>
          <p:nvCxnSpPr>
            <p:cNvPr id="35" name="Lige pilforbindelse 1183">
              <a:extLst>
                <a:ext uri="{FF2B5EF4-FFF2-40B4-BE49-F238E27FC236}">
                  <a16:creationId xmlns:a16="http://schemas.microsoft.com/office/drawing/2014/main" id="{218F974E-2072-B0ED-F117-F74EC93A1CFA}"/>
                </a:ext>
              </a:extLst>
            </p:cNvPr>
            <p:cNvCxnSpPr/>
            <p:nvPr/>
          </p:nvCxnSpPr>
          <p:spPr>
            <a:xfrm flipV="1">
              <a:off x="7272867" y="1289298"/>
              <a:ext cx="0" cy="2194137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6" name="Lige pilforbindelse 1184">
              <a:extLst>
                <a:ext uri="{FF2B5EF4-FFF2-40B4-BE49-F238E27FC236}">
                  <a16:creationId xmlns:a16="http://schemas.microsoft.com/office/drawing/2014/main" id="{E4C3DA02-F396-F6F3-F2F6-BF3ACCBB9B64}"/>
                </a:ext>
              </a:extLst>
            </p:cNvPr>
            <p:cNvCxnSpPr/>
            <p:nvPr/>
          </p:nvCxnSpPr>
          <p:spPr>
            <a:xfrm flipV="1">
              <a:off x="6891867" y="3118098"/>
              <a:ext cx="2196000" cy="0"/>
            </a:xfrm>
            <a:prstGeom prst="straightConnector1">
              <a:avLst/>
            </a:prstGeom>
            <a:ln w="25400" cap="flat" cmpd="sng" algn="ctr">
              <a:solidFill>
                <a:schemeClr val="dk1"/>
              </a:solidFill>
              <a:prstDash val="solid"/>
              <a:round/>
              <a:headEnd type="none" w="med" len="med"/>
              <a:tailEnd type="arrow" w="med" len="med"/>
            </a:ln>
          </p:spPr>
          <p:style>
            <a:lnRef idx="0">
              <a:scrgbClr r="0" g="0" b="0"/>
            </a:lnRef>
            <a:fillRef idx="0">
              <a:scrgbClr r="0" g="0" b="0"/>
            </a:fillRef>
            <a:effectRef idx="0">
              <a:scrgbClr r="0" g="0" b="0"/>
            </a:effectRef>
            <a:fontRef idx="minor">
              <a:schemeClr val="tx1"/>
            </a:fontRef>
          </p:style>
        </p:cxnSp>
        <p:cxnSp>
          <p:nvCxnSpPr>
            <p:cNvPr id="37" name="Lige pilforbindelse 1204">
              <a:extLst>
                <a:ext uri="{FF2B5EF4-FFF2-40B4-BE49-F238E27FC236}">
                  <a16:creationId xmlns:a16="http://schemas.microsoft.com/office/drawing/2014/main" id="{104B3E03-5618-8E45-6DFB-D927B2013884}"/>
                </a:ext>
              </a:extLst>
            </p:cNvPr>
            <p:cNvCxnSpPr>
              <a:cxnSpLocks/>
            </p:cNvCxnSpPr>
            <p:nvPr/>
          </p:nvCxnSpPr>
          <p:spPr>
            <a:xfrm flipH="1" flipV="1">
              <a:off x="7839592" y="2456489"/>
              <a:ext cx="472558" cy="352534"/>
            </a:xfrm>
            <a:prstGeom prst="straightConnector1">
              <a:avLst/>
            </a:prstGeom>
            <a:ln>
              <a:solidFill>
                <a:schemeClr val="accent5">
                  <a:lumMod val="75000"/>
                </a:schemeClr>
              </a:solidFill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38" name="Ellipse 1205">
              <a:extLst>
                <a:ext uri="{FF2B5EF4-FFF2-40B4-BE49-F238E27FC236}">
                  <a16:creationId xmlns:a16="http://schemas.microsoft.com/office/drawing/2014/main" id="{9298C772-AAA4-6DED-F596-2D1EAD3BFD6E}"/>
                </a:ext>
              </a:extLst>
            </p:cNvPr>
            <p:cNvSpPr/>
            <p:nvPr/>
          </p:nvSpPr>
          <p:spPr>
            <a:xfrm>
              <a:off x="7778169" y="2383000"/>
              <a:ext cx="108416" cy="108416"/>
            </a:xfrm>
            <a:prstGeom prst="ellipse">
              <a:avLst/>
            </a:prstGeom>
            <a:solidFill>
              <a:schemeClr val="accent5">
                <a:lumMod val="50000"/>
              </a:schemeClr>
            </a:solidFill>
            <a:ln>
              <a:noFill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da-DK" dirty="0"/>
            </a:p>
          </p:txBody>
        </p:sp>
        <p:pic>
          <p:nvPicPr>
            <p:cNvPr id="39" name="Grafik 1206" descr="Dokument med massiv udfyldning">
              <a:extLst>
                <a:ext uri="{FF2B5EF4-FFF2-40B4-BE49-F238E27FC236}">
                  <a16:creationId xmlns:a16="http://schemas.microsoft.com/office/drawing/2014/main" id="{80A2C26B-82A3-07DF-8AE6-3739F4F92EB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rcRect l="16278" t="7304" r="17055" b="8437"/>
            <a:stretch/>
          </p:blipFill>
          <p:spPr>
            <a:xfrm>
              <a:off x="8301064" y="2743513"/>
              <a:ext cx="198144" cy="251726"/>
            </a:xfrm>
            <a:prstGeom prst="rect">
              <a:avLst/>
            </a:prstGeom>
          </p:spPr>
        </p:pic>
      </p:grp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9024345C-8D47-CFC5-8F46-4FC223672E68}"/>
              </a:ext>
            </a:extLst>
          </p:cNvPr>
          <p:cNvCxnSpPr>
            <a:cxnSpLocks/>
            <a:stCxn id="27" idx="0"/>
            <a:endCxn id="44" idx="2"/>
          </p:cNvCxnSpPr>
          <p:nvPr/>
        </p:nvCxnSpPr>
        <p:spPr>
          <a:xfrm flipV="1">
            <a:off x="9399072" y="2660531"/>
            <a:ext cx="6717" cy="138509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4" name="Rectangle: Rounded Corners 43">
            <a:extLst>
              <a:ext uri="{FF2B5EF4-FFF2-40B4-BE49-F238E27FC236}">
                <a16:creationId xmlns:a16="http://schemas.microsoft.com/office/drawing/2014/main" id="{9053093A-2EE1-7D85-9C3D-8497E97C9747}"/>
              </a:ext>
            </a:extLst>
          </p:cNvPr>
          <p:cNvSpPr/>
          <p:nvPr/>
        </p:nvSpPr>
        <p:spPr>
          <a:xfrm>
            <a:off x="8849243" y="2249378"/>
            <a:ext cx="1113092" cy="411153"/>
          </a:xfrm>
          <a:prstGeom prst="roundRect">
            <a:avLst>
              <a:gd name="adj" fmla="val 35424"/>
            </a:avLst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GB" sz="1400" dirty="0"/>
              <a:t>5.32</a:t>
            </a:r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46B30800-E0BA-0CF5-2D64-CBA3EF4DABCD}"/>
              </a:ext>
            </a:extLst>
          </p:cNvPr>
          <p:cNvCxnSpPr>
            <a:cxnSpLocks/>
            <a:stCxn id="44" idx="1"/>
            <a:endCxn id="48" idx="3"/>
          </p:cNvCxnSpPr>
          <p:nvPr/>
        </p:nvCxnSpPr>
        <p:spPr>
          <a:xfrm flipH="1">
            <a:off x="7056120" y="2454955"/>
            <a:ext cx="1793123" cy="1523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2E48AA1B-1AB9-05E1-C99A-5D448669EEB4}"/>
              </a:ext>
            </a:extLst>
          </p:cNvPr>
          <p:cNvSpPr txBox="1"/>
          <p:nvPr/>
        </p:nvSpPr>
        <p:spPr>
          <a:xfrm>
            <a:off x="4831080" y="2285528"/>
            <a:ext cx="2225040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ctr"/>
            <a:r>
              <a:rPr lang="en-GB" dirty="0"/>
              <a:t>Correlation</a:t>
            </a:r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E9A4395A-29A2-0CCF-0F8A-10F495C20420}"/>
              </a:ext>
            </a:extLst>
          </p:cNvPr>
          <p:cNvCxnSpPr>
            <a:cxnSpLocks/>
            <a:stCxn id="19" idx="3"/>
            <a:endCxn id="48" idx="1"/>
          </p:cNvCxnSpPr>
          <p:nvPr/>
        </p:nvCxnSpPr>
        <p:spPr>
          <a:xfrm flipV="1">
            <a:off x="2759130" y="2470194"/>
            <a:ext cx="2071950" cy="1003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7116471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DD2F3-4364-0307-DC35-67EFCFFE35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Data: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46297E5-D643-7433-4A08-39ADB8671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85547" y="1842866"/>
            <a:ext cx="7020905" cy="3172268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AE686369-7E38-6DC2-CF3C-1C86AEAE0B6F}"/>
              </a:ext>
            </a:extLst>
          </p:cNvPr>
          <p:cNvSpPr txBox="1"/>
          <p:nvPr/>
        </p:nvSpPr>
        <p:spPr>
          <a:xfrm>
            <a:off x="2095500" y="4522854"/>
            <a:ext cx="933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English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0C6E613-D453-1D15-B9D4-D751BA1F7C79}"/>
              </a:ext>
            </a:extLst>
          </p:cNvPr>
          <p:cNvSpPr txBox="1"/>
          <p:nvPr/>
        </p:nvSpPr>
        <p:spPr>
          <a:xfrm>
            <a:off x="2095500" y="4122912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Danish</a:t>
            </a:r>
          </a:p>
        </p:txBody>
      </p:sp>
      <p:sp>
        <p:nvSpPr>
          <p:cNvPr id="13" name="Left Brace 12">
            <a:extLst>
              <a:ext uri="{FF2B5EF4-FFF2-40B4-BE49-F238E27FC236}">
                <a16:creationId xmlns:a16="http://schemas.microsoft.com/office/drawing/2014/main" id="{87836EE9-7E35-BA30-744D-1F1010481B95}"/>
              </a:ext>
            </a:extLst>
          </p:cNvPr>
          <p:cNvSpPr/>
          <p:nvPr/>
        </p:nvSpPr>
        <p:spPr>
          <a:xfrm>
            <a:off x="2941563" y="4139648"/>
            <a:ext cx="334680" cy="3081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4" name="Left Brace 13">
            <a:extLst>
              <a:ext uri="{FF2B5EF4-FFF2-40B4-BE49-F238E27FC236}">
                <a16:creationId xmlns:a16="http://schemas.microsoft.com/office/drawing/2014/main" id="{92D41389-E8CA-9931-62E6-AB912C25640A}"/>
              </a:ext>
            </a:extLst>
          </p:cNvPr>
          <p:cNvSpPr/>
          <p:nvPr/>
        </p:nvSpPr>
        <p:spPr>
          <a:xfrm>
            <a:off x="2941563" y="4553463"/>
            <a:ext cx="334680" cy="308113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5" name="Left Brace 14">
            <a:extLst>
              <a:ext uri="{FF2B5EF4-FFF2-40B4-BE49-F238E27FC236}">
                <a16:creationId xmlns:a16="http://schemas.microsoft.com/office/drawing/2014/main" id="{FEBB32F4-47E1-7239-339E-BEBA98BF1DF3}"/>
              </a:ext>
            </a:extLst>
          </p:cNvPr>
          <p:cNvSpPr/>
          <p:nvPr/>
        </p:nvSpPr>
        <p:spPr>
          <a:xfrm>
            <a:off x="2941563" y="2612572"/>
            <a:ext cx="335532" cy="1124542"/>
          </a:xfrm>
          <a:prstGeom prst="leftBrace">
            <a:avLst>
              <a:gd name="adj1" fmla="val 8333"/>
              <a:gd name="adj2" fmla="val 53049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571D24C-266A-2A98-A6D2-5840231D922F}"/>
              </a:ext>
            </a:extLst>
          </p:cNvPr>
          <p:cNvSpPr txBox="1"/>
          <p:nvPr/>
        </p:nvSpPr>
        <p:spPr>
          <a:xfrm>
            <a:off x="1787887" y="3013838"/>
            <a:ext cx="13020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English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A5EB34-5AC2-8A57-3FDC-CEADA8E2E028}"/>
              </a:ext>
            </a:extLst>
          </p:cNvPr>
          <p:cNvSpPr txBox="1"/>
          <p:nvPr/>
        </p:nvSpPr>
        <p:spPr>
          <a:xfrm>
            <a:off x="533400" y="4331576"/>
            <a:ext cx="15621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Multilingual</a:t>
            </a:r>
          </a:p>
        </p:txBody>
      </p:sp>
      <p:sp>
        <p:nvSpPr>
          <p:cNvPr id="19" name="Left Brace 18">
            <a:extLst>
              <a:ext uri="{FF2B5EF4-FFF2-40B4-BE49-F238E27FC236}">
                <a16:creationId xmlns:a16="http://schemas.microsoft.com/office/drawing/2014/main" id="{ABA6D620-CAC6-1399-24DF-7A28ECFAD96D}"/>
              </a:ext>
            </a:extLst>
          </p:cNvPr>
          <p:cNvSpPr/>
          <p:nvPr/>
        </p:nvSpPr>
        <p:spPr>
          <a:xfrm>
            <a:off x="1832670" y="4338187"/>
            <a:ext cx="334680" cy="369332"/>
          </a:xfrm>
          <a:prstGeom prst="leftBrace">
            <a:avLst/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GB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66E4522F-6BE7-2A94-6108-F3E3C8E0180D}"/>
              </a:ext>
            </a:extLst>
          </p:cNvPr>
          <p:cNvSpPr txBox="1"/>
          <p:nvPr/>
        </p:nvSpPr>
        <p:spPr>
          <a:xfrm>
            <a:off x="1787887" y="3259723"/>
            <a:ext cx="1302026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/>
            <a:r>
              <a:rPr lang="en-GB" sz="800" dirty="0"/>
              <a:t>Overfitting sanity check on 10 annotators</a:t>
            </a:r>
          </a:p>
        </p:txBody>
      </p:sp>
    </p:spTree>
    <p:extLst>
      <p:ext uri="{BB962C8B-B14F-4D97-AF65-F5344CB8AC3E}">
        <p14:creationId xmlns:p14="http://schemas.microsoft.com/office/powerpoint/2010/main" val="240159535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249BD9-74F7-299A-27F3-1A5FBB98E2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Current benchmark: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29411AAF-AC23-E9FB-7D3B-7E47A7BCAA1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20" y="1471686"/>
            <a:ext cx="8487960" cy="2610214"/>
          </a:xfrm>
        </p:spPr>
      </p:pic>
    </p:spTree>
    <p:extLst>
      <p:ext uri="{BB962C8B-B14F-4D97-AF65-F5344CB8AC3E}">
        <p14:creationId xmlns:p14="http://schemas.microsoft.com/office/powerpoint/2010/main" val="3464455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9A2512-6F08-5591-A850-8D1242FCBE1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E51C08-F937-DDA9-D802-1DB8AA59EC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en-GB" dirty="0"/>
              <a:t>Current with results:</a:t>
            </a:r>
          </a:p>
        </p:txBody>
      </p:sp>
      <p:pic>
        <p:nvPicPr>
          <p:cNvPr id="5" name="Content Placeholder 4">
            <a:extLst>
              <a:ext uri="{FF2B5EF4-FFF2-40B4-BE49-F238E27FC236}">
                <a16:creationId xmlns:a16="http://schemas.microsoft.com/office/drawing/2014/main" id="{AC059E4C-A0E2-E6B3-3122-4B51B534D6D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52020" y="1471686"/>
            <a:ext cx="8487960" cy="2610214"/>
          </a:xfrm>
        </p:spPr>
      </p:pic>
      <p:pic>
        <p:nvPicPr>
          <p:cNvPr id="4" name="Content Placeholder 4">
            <a:extLst>
              <a:ext uri="{FF2B5EF4-FFF2-40B4-BE49-F238E27FC236}">
                <a16:creationId xmlns:a16="http://schemas.microsoft.com/office/drawing/2014/main" id="{9D1D2759-CBCD-6022-E4EB-B51A30864C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8" t="892" r="-1663" b="-757"/>
          <a:stretch>
            <a:fillRect/>
          </a:stretch>
        </p:blipFill>
        <p:spPr>
          <a:xfrm>
            <a:off x="1882140" y="1421130"/>
            <a:ext cx="8766569" cy="2701546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B2C1FD2-5C8F-D37C-8DCD-B1707CE0FC7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118167" y="4726977"/>
            <a:ext cx="7384648" cy="15494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212365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5F9CFCE6-877F-4858-B8BD-2C52CA8AFBC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8213F8A0-12AE-4514-8372-0DD766EC28E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3196C178-B2AD-CDD9-F5B5-55CF5E4E1161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421035" y="883345"/>
            <a:ext cx="5129784" cy="5091310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9EFF17D4-9A8C-4CE5-B096-D8CCD44004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3A60A0DD-2AE6-C84C-9CE2-96AA9CC828A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1180" y="934643"/>
            <a:ext cx="5129784" cy="498871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6323376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124079D8-00DF-F4E8-3A0C-5EB2CB7EF9B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4D5D4A29-1310-1329-8EBB-94E11FEFE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solidFill>
            <a:srgbClr val="4E4E4E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CFB41EF8-6AC7-CCF3-232A-28913C18487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256866" y="480060"/>
            <a:ext cx="5458122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5" name="Pladsholder til indhold 4">
            <a:extLst>
              <a:ext uri="{FF2B5EF4-FFF2-40B4-BE49-F238E27FC236}">
                <a16:creationId xmlns:a16="http://schemas.microsoft.com/office/drawing/2014/main" id="{44C9D047-0A87-099A-0796-9D75321A223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rcRect b="94526"/>
          <a:stretch>
            <a:fillRect/>
          </a:stretch>
        </p:blipFill>
        <p:spPr>
          <a:xfrm>
            <a:off x="6421035" y="883345"/>
            <a:ext cx="5129784" cy="278705"/>
          </a:xfrm>
          <a:prstGeom prst="rect">
            <a:avLst/>
          </a:prstGeom>
        </p:spPr>
      </p:pic>
      <p:sp>
        <p:nvSpPr>
          <p:cNvPr id="16" name="Rectangle 15">
            <a:extLst>
              <a:ext uri="{FF2B5EF4-FFF2-40B4-BE49-F238E27FC236}">
                <a16:creationId xmlns:a16="http://schemas.microsoft.com/office/drawing/2014/main" id="{2EE3358B-29BF-C637-DC42-F48A26A59C2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477012" y="480060"/>
            <a:ext cx="5458121" cy="5897880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pic>
        <p:nvPicPr>
          <p:cNvPr id="7" name="Billede 6">
            <a:extLst>
              <a:ext uri="{FF2B5EF4-FFF2-40B4-BE49-F238E27FC236}">
                <a16:creationId xmlns:a16="http://schemas.microsoft.com/office/drawing/2014/main" id="{A736B552-1E2C-2299-8DA8-59CE325D38EA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95442"/>
          <a:stretch>
            <a:fillRect/>
          </a:stretch>
        </p:blipFill>
        <p:spPr>
          <a:xfrm>
            <a:off x="641180" y="934643"/>
            <a:ext cx="5129784" cy="22740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81197670-A299-6FFF-6258-E67D8393ABA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421035" y="1162050"/>
            <a:ext cx="5225014" cy="4938712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4E2A83ED-717D-8545-86A9-EBEEBD2F919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93565" y="1162050"/>
            <a:ext cx="5225014" cy="49387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830674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Metadata/LabelInfo.xml><?xml version="1.0" encoding="utf-8"?>
<clbl:labelList xmlns:clbl="http://schemas.microsoft.com/office/2020/mipLabelMetadata">
  <clbl:label id="{61fd1d36-fecb-47ca-b7d7-d0df0370a198}" enabled="0" method="" siteId="{61fd1d36-fecb-47ca-b7d7-d0df0370a198}" removed="1"/>
</clbl:labelList>
</file>

<file path=docProps/app.xml><?xml version="1.0" encoding="utf-8"?>
<Properties xmlns="http://schemas.openxmlformats.org/officeDocument/2006/extended-properties" xmlns:vt="http://schemas.openxmlformats.org/officeDocument/2006/docPropsVTypes">
  <TotalTime>3202</TotalTime>
  <Words>300</Words>
  <Application>Microsoft Office PowerPoint</Application>
  <PresentationFormat>Widescreen</PresentationFormat>
  <Paragraphs>73</Paragraphs>
  <Slides>21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Aptos</vt:lpstr>
      <vt:lpstr>Aptos Display</vt:lpstr>
      <vt:lpstr>Arial</vt:lpstr>
      <vt:lpstr>Cambria Math</vt:lpstr>
      <vt:lpstr>Verdana</vt:lpstr>
      <vt:lpstr>Verdana Pro</vt:lpstr>
      <vt:lpstr>Office Theme</vt:lpstr>
      <vt:lpstr>Semantic Projection</vt:lpstr>
      <vt:lpstr>PowerPoint Presentation</vt:lpstr>
      <vt:lpstr>PowerPoint Presentation</vt:lpstr>
      <vt:lpstr>How do we attempt to validate this?</vt:lpstr>
      <vt:lpstr>Data:</vt:lpstr>
      <vt:lpstr>Current benchmark:</vt:lpstr>
      <vt:lpstr>Current with results:</vt:lpstr>
      <vt:lpstr>PowerPoint Presentation</vt:lpstr>
      <vt:lpstr>PowerPoint Presentation</vt:lpstr>
      <vt:lpstr>Both datasets</vt:lpstr>
      <vt:lpstr>What’s next?</vt:lpstr>
      <vt:lpstr>Development through layers:</vt:lpstr>
      <vt:lpstr>PowerPoint Presentation</vt:lpstr>
      <vt:lpstr>Extra: human annotators aren’t consistent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Laurits Wieslander Lyngbæk</dc:creator>
  <cp:lastModifiedBy>Laurits Wieslander Lyngbæk</cp:lastModifiedBy>
  <cp:revision>1</cp:revision>
  <cp:lastPrinted>2025-07-10T07:31:19Z</cp:lastPrinted>
  <dcterms:created xsi:type="dcterms:W3CDTF">2025-06-11T11:03:35Z</dcterms:created>
  <dcterms:modified xsi:type="dcterms:W3CDTF">2025-07-10T08:22:24Z</dcterms:modified>
</cp:coreProperties>
</file>