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9"/>
    <p:restoredTop sz="94639"/>
  </p:normalViewPr>
  <p:slideViewPr>
    <p:cSldViewPr snapToGrid="0" snapToObjects="1">
      <p:cViewPr varScale="1">
        <p:scale>
          <a:sx n="115" d="100"/>
          <a:sy n="115" d="100"/>
        </p:scale>
        <p:origin x="192" y="2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Welcome participants, explain goals, and overview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Stress reviewing AI output critically before acceptance.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Contrast Ask/Edit vs Plan/Execute using Agent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Copilot’s help in quality and workflow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Position Copilot as a consistency and governance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reflection and sharing of immediate takeaways.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workshop patterns and best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links and encourage post-workshop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rhythm: short talk → lab → debrief.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repo-level instructions enforce consistency and TDD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/tests, @workspace, and Agent Mode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Stress context-driven results and developer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Ask: What happens if we let AI skip the Red phase?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'Red first' and review code conventions enforced by Copilot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AI decomposition of a user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how AI bridges business language and technical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Using AI for Application Development with GitHub Copilot (.NET Edition)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3-Hour Hands-On Workshop</a:t>
            </a:r>
          </a:p>
          <a:p>
            <a:r>
              <a:rPr dirty="0"/>
              <a:t>Learn to apply AI across requirements, code, tests, and documentation.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Talk 4 – AI as a Refactoring Partner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/explain before /refactor</a:t>
            </a:r>
          </a:p>
          <a:p>
            <a:r>
              <a:t>Apply Object Calisthenics (guard clauses, no else, small classes)</a:t>
            </a:r>
          </a:p>
          <a:p>
            <a:r>
              <a:t>Review AI output like a PR diff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 – Generation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 CRUD endpoints</a:t>
            </a:r>
          </a:p>
          <a:p>
            <a:r>
              <a:t>Refactor LegacyTaskProcessor with /refactor</a:t>
            </a:r>
          </a:p>
          <a:p>
            <a:r>
              <a:t>Apply Object Calisthenics</a:t>
            </a:r>
          </a:p>
          <a:p>
            <a:r>
              <a:t>Try Agent Mode for multi-file changes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Lab 4 – Testing, Documentation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/tests for comprehensive coverage</a:t>
            </a:r>
          </a:p>
          <a:p>
            <a:r>
              <a:t>/doc for XML and README docs</a:t>
            </a:r>
          </a:p>
          <a:p>
            <a:r>
              <a:t>Generate Conventional Commit messages</a:t>
            </a:r>
          </a:p>
          <a:p>
            <a:r>
              <a:t>Use @workspace to draft PR description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Talk 5 – Closing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= Tests + Docs + Traceability</a:t>
            </a:r>
          </a:p>
          <a:p>
            <a:r>
              <a:t>AI reinforces process discipline</a:t>
            </a:r>
          </a:p>
          <a:p>
            <a:r>
              <a:t>Copilot as workflow assistant beyond coding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feature added most value?</a:t>
            </a:r>
          </a:p>
          <a:p>
            <a:r>
              <a:t>Where did AI help or hinder?</a:t>
            </a:r>
          </a:p>
          <a:p>
            <a:r>
              <a:t>Next steps for applying AI patterns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 → Generate → Review → Commit</a:t>
            </a:r>
          </a:p>
          <a:p>
            <a:r>
              <a:t>Keep .github/copilot-instructions.md in repos</a:t>
            </a:r>
          </a:p>
          <a:p>
            <a:r>
              <a:t>AI + TDD = faster feedback, consistent quality</a:t>
            </a:r>
          </a:p>
          <a:p>
            <a:r>
              <a:t>Document decisions with ADRs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Deliverables: CRUD Task Manager API, README, ADRs, Commit history</a:t>
            </a:r>
          </a:p>
          <a:p>
            <a:r>
              <a:t>Resources: GitHub Copilot Docs, Clean Architecture Guide, xUnit Docs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0:00 – 0:15   Setup &amp; Introduction</a:t>
            </a:r>
          </a:p>
          <a:p>
            <a:r>
              <a:t>0:15 – 0:30   Copilot Feature Overview</a:t>
            </a:r>
          </a:p>
          <a:p>
            <a:r>
              <a:t>0:30 – 1:00   Lab 1 — TDD with Copilot</a:t>
            </a:r>
          </a:p>
          <a:p>
            <a:r>
              <a:t>1:00 – 1:45   Lab 2 — Requirements → Code</a:t>
            </a:r>
          </a:p>
          <a:p>
            <a:r>
              <a:t>1:45 – 2:30   Lab 3 — Generation &amp; Refactoring</a:t>
            </a:r>
          </a:p>
          <a:p>
            <a:r>
              <a:t>2:30 – 2:45   Lab 4 — Testing &amp; Workflow</a:t>
            </a:r>
          </a:p>
          <a:p>
            <a:r>
              <a:t>2:45 – 3:00   Wrap-Up &amp;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Kickoff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Verify VS Code, Copilot, and .NET 9 installed</a:t>
            </a:r>
          </a:p>
          <a:p>
            <a:r>
              <a:rPr dirty="0"/>
              <a:t>Review .</a:t>
            </a:r>
            <a:r>
              <a:rPr dirty="0" err="1"/>
              <a:t>github</a:t>
            </a:r>
            <a:r>
              <a:rPr dirty="0"/>
              <a:t>/copilot-</a:t>
            </a:r>
            <a:r>
              <a:rPr dirty="0" err="1"/>
              <a:t>instructions.md</a:t>
            </a:r>
            <a:endParaRPr dirty="0"/>
          </a:p>
          <a:p>
            <a:r>
              <a:rPr dirty="0"/>
              <a:t>Clone repo and run `dotnet build &amp;&amp; dotnet test`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Feature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Inline Completions (ghost text)</a:t>
            </a:r>
          </a:p>
          <a:p>
            <a:r>
              <a:t>Chat Panel vs Inline Chat</a:t>
            </a:r>
          </a:p>
          <a:p>
            <a:r>
              <a:t>Slash Commands: /tests, /refactor, /doc</a:t>
            </a:r>
          </a:p>
          <a:p>
            <a:r>
              <a:t>Agents: @workspace, @terminal, @azure</a:t>
            </a:r>
          </a:p>
          <a:p>
            <a:r>
              <a:t>Context Variables: #file, #selection</a:t>
            </a:r>
          </a:p>
          <a:p>
            <a:r>
              <a:t>Agent Mode: Plan → Execute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Talk 1 – How Copilot Thinks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 = Prompt + File + Repo + Selection</a:t>
            </a:r>
          </a:p>
          <a:p>
            <a:r>
              <a:t>Copilot learns from local patterns</a:t>
            </a:r>
          </a:p>
          <a:p>
            <a:r>
              <a:t>Human sets intent; AI accelerates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Talk 2 – AI and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TDD matters even with AI</a:t>
            </a:r>
          </a:p>
          <a:p>
            <a:r>
              <a:t>Tests define behavior before code</a:t>
            </a:r>
          </a:p>
          <a:p>
            <a:r>
              <a:t>Copilot Instructions as pair programmer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–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Apply Red–Green–Refactor with AI</a:t>
            </a:r>
          </a:p>
          <a:p>
            <a:r>
              <a:t>Design interface → Generate failing tests → Implement → Refactor</a:t>
            </a:r>
          </a:p>
          <a:p>
            <a:r>
              <a:t>Use .github/copilot-instructions.md for TDD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Talk 3 – From Prompt to 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stories → Acceptance criteria → Tests → Code</a:t>
            </a:r>
          </a:p>
          <a:p>
            <a:r>
              <a:t>Use @workspace for architecture-aware responses</a:t>
            </a:r>
          </a:p>
          <a:p>
            <a:r>
              <a:t>Traceability from requirement to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Lab 2 – Requirements → Backlog →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 backlog items + acceptance criteria</a:t>
            </a:r>
          </a:p>
          <a:p>
            <a:r>
              <a:t>Implement Priority + DueDate in Domain</a:t>
            </a:r>
          </a:p>
          <a:p>
            <a:r>
              <a:t>Build CreateTaskCommand and API endpoint via TDD</a:t>
            </a:r>
          </a:p>
          <a:p>
            <a:r>
              <a:t>Run integration and manual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654</Words>
  <Application>Microsoft Macintosh PowerPoint</Application>
  <PresentationFormat>On-screen Show (4:3)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Using AI for Application Development with GitHub Copilot (.NET Edition)</vt:lpstr>
      <vt:lpstr>Workshop Agenda</vt:lpstr>
      <vt:lpstr>Setup &amp; Kickoff</vt:lpstr>
      <vt:lpstr>Copilot Feature Overview</vt:lpstr>
      <vt:lpstr>Talk 1 – How Copilot Thinks</vt:lpstr>
      <vt:lpstr>Talk 2 – AI and TDD</vt:lpstr>
      <vt:lpstr>Lab 1 – Test-Driven Development</vt:lpstr>
      <vt:lpstr>Talk 3 – From Prompt to Product Backlog</vt:lpstr>
      <vt:lpstr>Lab 2 – Requirements → Backlog → Code</vt:lpstr>
      <vt:lpstr>Talk 4 – AI as a Refactoring Partner</vt:lpstr>
      <vt:lpstr>Lab 3 – Generation &amp; Refactoring</vt:lpstr>
      <vt:lpstr>Lab 4 – Testing, Documentation &amp; Workflow</vt:lpstr>
      <vt:lpstr>Talk 5 – Closing the Loop</vt:lpstr>
      <vt:lpstr>Wrap-Up &amp; Discussion</vt:lpstr>
      <vt:lpstr>Key Takeaways</vt:lpstr>
      <vt:lpstr>Deliverables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Shawn Wallace</cp:lastModifiedBy>
  <cp:revision>3</cp:revision>
  <dcterms:created xsi:type="dcterms:W3CDTF">2013-01-27T09:14:16Z</dcterms:created>
  <dcterms:modified xsi:type="dcterms:W3CDTF">2025-10-28T20:25:33Z</dcterms:modified>
  <cp:category/>
</cp:coreProperties>
</file>