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7" r:id="rId2"/>
    <p:sldId id="265" r:id="rId3"/>
    <p:sldId id="262" r:id="rId4"/>
    <p:sldId id="268" r:id="rId5"/>
    <p:sldId id="269" r:id="rId6"/>
    <p:sldId id="270" r:id="rId7"/>
    <p:sldId id="295" r:id="rId8"/>
    <p:sldId id="271" r:id="rId9"/>
    <p:sldId id="296" r:id="rId10"/>
    <p:sldId id="272" r:id="rId11"/>
    <p:sldId id="297" r:id="rId12"/>
    <p:sldId id="273" r:id="rId13"/>
    <p:sldId id="274" r:id="rId14"/>
    <p:sldId id="275" r:id="rId15"/>
    <p:sldId id="276" r:id="rId16"/>
    <p:sldId id="279" r:id="rId17"/>
    <p:sldId id="277" r:id="rId18"/>
    <p:sldId id="280" r:id="rId19"/>
    <p:sldId id="278" r:id="rId20"/>
    <p:sldId id="281" r:id="rId21"/>
    <p:sldId id="282" r:id="rId22"/>
    <p:sldId id="285" r:id="rId23"/>
    <p:sldId id="284" r:id="rId24"/>
    <p:sldId id="283" r:id="rId25"/>
    <p:sldId id="294" r:id="rId26"/>
    <p:sldId id="288" r:id="rId27"/>
    <p:sldId id="287" r:id="rId28"/>
    <p:sldId id="289" r:id="rId29"/>
    <p:sldId id="290" r:id="rId30"/>
    <p:sldId id="291" r:id="rId31"/>
    <p:sldId id="292" r:id="rId32"/>
    <p:sldId id="293"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298" r:id="rId49"/>
    <p:sldId id="286" r:id="rId5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68" autoAdjust="0"/>
    <p:restoredTop sz="94660"/>
  </p:normalViewPr>
  <p:slideViewPr>
    <p:cSldViewPr snapToGrid="0">
      <p:cViewPr varScale="1">
        <p:scale>
          <a:sx n="73" d="100"/>
          <a:sy n="73" d="100"/>
        </p:scale>
        <p:origin x="7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A1DDF2-4FDA-43F4-A12F-CCBEA31E5549}" type="datetimeFigureOut">
              <a:rPr lang="es-AR" smtClean="0"/>
              <a:t>28/7/2021</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F4A53-81DF-472E-A6BC-7873D1C40AF3}" type="slidenum">
              <a:rPr lang="es-AR" smtClean="0"/>
              <a:t>‹Nº›</a:t>
            </a:fld>
            <a:endParaRPr lang="es-AR"/>
          </a:p>
        </p:txBody>
      </p:sp>
    </p:spTree>
    <p:extLst>
      <p:ext uri="{BB962C8B-B14F-4D97-AF65-F5344CB8AC3E}">
        <p14:creationId xmlns:p14="http://schemas.microsoft.com/office/powerpoint/2010/main" val="839419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rtlCol="0"/>
          <a:lstStyle/>
          <a:p>
            <a:pPr rtl="0"/>
            <a:endParaRPr lang="es-ES" noProof="0" dirty="0"/>
          </a:p>
        </p:txBody>
      </p:sp>
      <p:sp>
        <p:nvSpPr>
          <p:cNvPr id="4" name="Marcador de posición de número de diapositiva 3"/>
          <p:cNvSpPr>
            <a:spLocks noGrp="1"/>
          </p:cNvSpPr>
          <p:nvPr>
            <p:ph type="sldNum" sz="quarter" idx="10"/>
          </p:nvPr>
        </p:nvSpPr>
        <p:spPr/>
        <p:txBody>
          <a:bodyPr rtlCol="0"/>
          <a:lstStyle/>
          <a:p>
            <a:pPr rtl="0"/>
            <a:fld id="{DF61EA0F-A667-4B49-8422-0062BC55E249}" type="slidenum">
              <a:rPr lang="es-ES" smtClean="0"/>
              <a:t>1</a:t>
            </a:fld>
            <a:endParaRPr lang="es-ES"/>
          </a:p>
        </p:txBody>
      </p:sp>
    </p:spTree>
    <p:extLst>
      <p:ext uri="{BB962C8B-B14F-4D97-AF65-F5344CB8AC3E}">
        <p14:creationId xmlns:p14="http://schemas.microsoft.com/office/powerpoint/2010/main" val="3828223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10</a:t>
            </a:fld>
            <a:endParaRPr lang="es-ES"/>
          </a:p>
        </p:txBody>
      </p:sp>
    </p:spTree>
    <p:extLst>
      <p:ext uri="{BB962C8B-B14F-4D97-AF65-F5344CB8AC3E}">
        <p14:creationId xmlns:p14="http://schemas.microsoft.com/office/powerpoint/2010/main" val="2735611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11</a:t>
            </a:fld>
            <a:endParaRPr lang="es-ES"/>
          </a:p>
        </p:txBody>
      </p:sp>
    </p:spTree>
    <p:extLst>
      <p:ext uri="{BB962C8B-B14F-4D97-AF65-F5344CB8AC3E}">
        <p14:creationId xmlns:p14="http://schemas.microsoft.com/office/powerpoint/2010/main" val="309002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12</a:t>
            </a:fld>
            <a:endParaRPr lang="es-ES"/>
          </a:p>
        </p:txBody>
      </p:sp>
    </p:spTree>
    <p:extLst>
      <p:ext uri="{BB962C8B-B14F-4D97-AF65-F5344CB8AC3E}">
        <p14:creationId xmlns:p14="http://schemas.microsoft.com/office/powerpoint/2010/main" val="3916765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13</a:t>
            </a:fld>
            <a:endParaRPr lang="es-ES"/>
          </a:p>
        </p:txBody>
      </p:sp>
    </p:spTree>
    <p:extLst>
      <p:ext uri="{BB962C8B-B14F-4D97-AF65-F5344CB8AC3E}">
        <p14:creationId xmlns:p14="http://schemas.microsoft.com/office/powerpoint/2010/main" val="4090824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14</a:t>
            </a:fld>
            <a:endParaRPr lang="es-ES"/>
          </a:p>
        </p:txBody>
      </p:sp>
    </p:spTree>
    <p:extLst>
      <p:ext uri="{BB962C8B-B14F-4D97-AF65-F5344CB8AC3E}">
        <p14:creationId xmlns:p14="http://schemas.microsoft.com/office/powerpoint/2010/main" val="1021162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15</a:t>
            </a:fld>
            <a:endParaRPr lang="es-ES"/>
          </a:p>
        </p:txBody>
      </p:sp>
    </p:spTree>
    <p:extLst>
      <p:ext uri="{BB962C8B-B14F-4D97-AF65-F5344CB8AC3E}">
        <p14:creationId xmlns:p14="http://schemas.microsoft.com/office/powerpoint/2010/main" val="1850929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16</a:t>
            </a:fld>
            <a:endParaRPr lang="es-ES"/>
          </a:p>
        </p:txBody>
      </p:sp>
    </p:spTree>
    <p:extLst>
      <p:ext uri="{BB962C8B-B14F-4D97-AF65-F5344CB8AC3E}">
        <p14:creationId xmlns:p14="http://schemas.microsoft.com/office/powerpoint/2010/main" val="1530136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17</a:t>
            </a:fld>
            <a:endParaRPr lang="es-ES"/>
          </a:p>
        </p:txBody>
      </p:sp>
    </p:spTree>
    <p:extLst>
      <p:ext uri="{BB962C8B-B14F-4D97-AF65-F5344CB8AC3E}">
        <p14:creationId xmlns:p14="http://schemas.microsoft.com/office/powerpoint/2010/main" val="551653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18</a:t>
            </a:fld>
            <a:endParaRPr lang="es-ES"/>
          </a:p>
        </p:txBody>
      </p:sp>
    </p:spTree>
    <p:extLst>
      <p:ext uri="{BB962C8B-B14F-4D97-AF65-F5344CB8AC3E}">
        <p14:creationId xmlns:p14="http://schemas.microsoft.com/office/powerpoint/2010/main" val="1169938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19</a:t>
            </a:fld>
            <a:endParaRPr lang="es-ES"/>
          </a:p>
        </p:txBody>
      </p:sp>
    </p:spTree>
    <p:extLst>
      <p:ext uri="{BB962C8B-B14F-4D97-AF65-F5344CB8AC3E}">
        <p14:creationId xmlns:p14="http://schemas.microsoft.com/office/powerpoint/2010/main" val="3278123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a:t>
            </a:fld>
            <a:endParaRPr lang="es-ES" dirty="0"/>
          </a:p>
        </p:txBody>
      </p:sp>
    </p:spTree>
    <p:extLst>
      <p:ext uri="{BB962C8B-B14F-4D97-AF65-F5344CB8AC3E}">
        <p14:creationId xmlns:p14="http://schemas.microsoft.com/office/powerpoint/2010/main" val="3820863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20</a:t>
            </a:fld>
            <a:endParaRPr lang="es-ES"/>
          </a:p>
        </p:txBody>
      </p:sp>
    </p:spTree>
    <p:extLst>
      <p:ext uri="{BB962C8B-B14F-4D97-AF65-F5344CB8AC3E}">
        <p14:creationId xmlns:p14="http://schemas.microsoft.com/office/powerpoint/2010/main" val="1132491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21</a:t>
            </a:fld>
            <a:endParaRPr lang="es-ES"/>
          </a:p>
        </p:txBody>
      </p:sp>
    </p:spTree>
    <p:extLst>
      <p:ext uri="{BB962C8B-B14F-4D97-AF65-F5344CB8AC3E}">
        <p14:creationId xmlns:p14="http://schemas.microsoft.com/office/powerpoint/2010/main" val="1828252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22</a:t>
            </a:fld>
            <a:endParaRPr lang="es-ES"/>
          </a:p>
        </p:txBody>
      </p:sp>
    </p:spTree>
    <p:extLst>
      <p:ext uri="{BB962C8B-B14F-4D97-AF65-F5344CB8AC3E}">
        <p14:creationId xmlns:p14="http://schemas.microsoft.com/office/powerpoint/2010/main" val="635323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23</a:t>
            </a:fld>
            <a:endParaRPr lang="es-ES"/>
          </a:p>
        </p:txBody>
      </p:sp>
    </p:spTree>
    <p:extLst>
      <p:ext uri="{BB962C8B-B14F-4D97-AF65-F5344CB8AC3E}">
        <p14:creationId xmlns:p14="http://schemas.microsoft.com/office/powerpoint/2010/main" val="3583386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24</a:t>
            </a:fld>
            <a:endParaRPr lang="es-ES"/>
          </a:p>
        </p:txBody>
      </p:sp>
    </p:spTree>
    <p:extLst>
      <p:ext uri="{BB962C8B-B14F-4D97-AF65-F5344CB8AC3E}">
        <p14:creationId xmlns:p14="http://schemas.microsoft.com/office/powerpoint/2010/main" val="3999924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rtlCol="0"/>
          <a:lstStyle/>
          <a:p>
            <a:pPr rtl="0"/>
            <a:endParaRPr lang="es-ES" noProof="0" dirty="0"/>
          </a:p>
        </p:txBody>
      </p:sp>
      <p:sp>
        <p:nvSpPr>
          <p:cNvPr id="4" name="Marcador de posición de número de diapositiva 3"/>
          <p:cNvSpPr>
            <a:spLocks noGrp="1"/>
          </p:cNvSpPr>
          <p:nvPr>
            <p:ph type="sldNum" sz="quarter" idx="10"/>
          </p:nvPr>
        </p:nvSpPr>
        <p:spPr/>
        <p:txBody>
          <a:bodyPr rtlCol="0"/>
          <a:lstStyle/>
          <a:p>
            <a:pPr rtl="0"/>
            <a:fld id="{DF61EA0F-A667-4B49-8422-0062BC55E249}" type="slidenum">
              <a:rPr lang="es-ES" smtClean="0"/>
              <a:t>25</a:t>
            </a:fld>
            <a:endParaRPr lang="es-ES"/>
          </a:p>
        </p:txBody>
      </p:sp>
    </p:spTree>
    <p:extLst>
      <p:ext uri="{BB962C8B-B14F-4D97-AF65-F5344CB8AC3E}">
        <p14:creationId xmlns:p14="http://schemas.microsoft.com/office/powerpoint/2010/main" val="861292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26</a:t>
            </a:fld>
            <a:endParaRPr lang="es-ES"/>
          </a:p>
        </p:txBody>
      </p:sp>
    </p:spTree>
    <p:extLst>
      <p:ext uri="{BB962C8B-B14F-4D97-AF65-F5344CB8AC3E}">
        <p14:creationId xmlns:p14="http://schemas.microsoft.com/office/powerpoint/2010/main" val="1896552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27</a:t>
            </a:fld>
            <a:endParaRPr lang="es-ES"/>
          </a:p>
        </p:txBody>
      </p:sp>
    </p:spTree>
    <p:extLst>
      <p:ext uri="{BB962C8B-B14F-4D97-AF65-F5344CB8AC3E}">
        <p14:creationId xmlns:p14="http://schemas.microsoft.com/office/powerpoint/2010/main" val="34653187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28</a:t>
            </a:fld>
            <a:endParaRPr lang="es-ES"/>
          </a:p>
        </p:txBody>
      </p:sp>
    </p:spTree>
    <p:extLst>
      <p:ext uri="{BB962C8B-B14F-4D97-AF65-F5344CB8AC3E}">
        <p14:creationId xmlns:p14="http://schemas.microsoft.com/office/powerpoint/2010/main" val="33542855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29</a:t>
            </a:fld>
            <a:endParaRPr lang="es-ES"/>
          </a:p>
        </p:txBody>
      </p:sp>
    </p:spTree>
    <p:extLst>
      <p:ext uri="{BB962C8B-B14F-4D97-AF65-F5344CB8AC3E}">
        <p14:creationId xmlns:p14="http://schemas.microsoft.com/office/powerpoint/2010/main" val="2137807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a:t>
            </a:fld>
            <a:endParaRPr lang="es-ES"/>
          </a:p>
        </p:txBody>
      </p:sp>
    </p:spTree>
    <p:extLst>
      <p:ext uri="{BB962C8B-B14F-4D97-AF65-F5344CB8AC3E}">
        <p14:creationId xmlns:p14="http://schemas.microsoft.com/office/powerpoint/2010/main" val="33920582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30</a:t>
            </a:fld>
            <a:endParaRPr lang="es-ES"/>
          </a:p>
        </p:txBody>
      </p:sp>
    </p:spTree>
    <p:extLst>
      <p:ext uri="{BB962C8B-B14F-4D97-AF65-F5344CB8AC3E}">
        <p14:creationId xmlns:p14="http://schemas.microsoft.com/office/powerpoint/2010/main" val="725256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31</a:t>
            </a:fld>
            <a:endParaRPr lang="es-ES"/>
          </a:p>
        </p:txBody>
      </p:sp>
    </p:spTree>
    <p:extLst>
      <p:ext uri="{BB962C8B-B14F-4D97-AF65-F5344CB8AC3E}">
        <p14:creationId xmlns:p14="http://schemas.microsoft.com/office/powerpoint/2010/main" val="6773503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32</a:t>
            </a:fld>
            <a:endParaRPr lang="es-ES"/>
          </a:p>
        </p:txBody>
      </p:sp>
    </p:spTree>
    <p:extLst>
      <p:ext uri="{BB962C8B-B14F-4D97-AF65-F5344CB8AC3E}">
        <p14:creationId xmlns:p14="http://schemas.microsoft.com/office/powerpoint/2010/main" val="12469373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33</a:t>
            </a:fld>
            <a:endParaRPr lang="es-ES"/>
          </a:p>
        </p:txBody>
      </p:sp>
    </p:spTree>
    <p:extLst>
      <p:ext uri="{BB962C8B-B14F-4D97-AF65-F5344CB8AC3E}">
        <p14:creationId xmlns:p14="http://schemas.microsoft.com/office/powerpoint/2010/main" val="3416247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34</a:t>
            </a:fld>
            <a:endParaRPr lang="es-ES"/>
          </a:p>
        </p:txBody>
      </p:sp>
    </p:spTree>
    <p:extLst>
      <p:ext uri="{BB962C8B-B14F-4D97-AF65-F5344CB8AC3E}">
        <p14:creationId xmlns:p14="http://schemas.microsoft.com/office/powerpoint/2010/main" val="11872204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35</a:t>
            </a:fld>
            <a:endParaRPr lang="es-ES"/>
          </a:p>
        </p:txBody>
      </p:sp>
    </p:spTree>
    <p:extLst>
      <p:ext uri="{BB962C8B-B14F-4D97-AF65-F5344CB8AC3E}">
        <p14:creationId xmlns:p14="http://schemas.microsoft.com/office/powerpoint/2010/main" val="6876859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36</a:t>
            </a:fld>
            <a:endParaRPr lang="es-ES"/>
          </a:p>
        </p:txBody>
      </p:sp>
    </p:spTree>
    <p:extLst>
      <p:ext uri="{BB962C8B-B14F-4D97-AF65-F5344CB8AC3E}">
        <p14:creationId xmlns:p14="http://schemas.microsoft.com/office/powerpoint/2010/main" val="7170979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37</a:t>
            </a:fld>
            <a:endParaRPr lang="es-ES"/>
          </a:p>
        </p:txBody>
      </p:sp>
    </p:spTree>
    <p:extLst>
      <p:ext uri="{BB962C8B-B14F-4D97-AF65-F5344CB8AC3E}">
        <p14:creationId xmlns:p14="http://schemas.microsoft.com/office/powerpoint/2010/main" val="25635309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38</a:t>
            </a:fld>
            <a:endParaRPr lang="es-ES"/>
          </a:p>
        </p:txBody>
      </p:sp>
    </p:spTree>
    <p:extLst>
      <p:ext uri="{BB962C8B-B14F-4D97-AF65-F5344CB8AC3E}">
        <p14:creationId xmlns:p14="http://schemas.microsoft.com/office/powerpoint/2010/main" val="11010721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39</a:t>
            </a:fld>
            <a:endParaRPr lang="es-ES"/>
          </a:p>
        </p:txBody>
      </p:sp>
    </p:spTree>
    <p:extLst>
      <p:ext uri="{BB962C8B-B14F-4D97-AF65-F5344CB8AC3E}">
        <p14:creationId xmlns:p14="http://schemas.microsoft.com/office/powerpoint/2010/main" val="2619119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a:t>
            </a:fld>
            <a:endParaRPr lang="es-ES"/>
          </a:p>
        </p:txBody>
      </p:sp>
    </p:spTree>
    <p:extLst>
      <p:ext uri="{BB962C8B-B14F-4D97-AF65-F5344CB8AC3E}">
        <p14:creationId xmlns:p14="http://schemas.microsoft.com/office/powerpoint/2010/main" val="24196964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40</a:t>
            </a:fld>
            <a:endParaRPr lang="es-ES"/>
          </a:p>
        </p:txBody>
      </p:sp>
    </p:spTree>
    <p:extLst>
      <p:ext uri="{BB962C8B-B14F-4D97-AF65-F5344CB8AC3E}">
        <p14:creationId xmlns:p14="http://schemas.microsoft.com/office/powerpoint/2010/main" val="1659786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41</a:t>
            </a:fld>
            <a:endParaRPr lang="es-ES"/>
          </a:p>
        </p:txBody>
      </p:sp>
    </p:spTree>
    <p:extLst>
      <p:ext uri="{BB962C8B-B14F-4D97-AF65-F5344CB8AC3E}">
        <p14:creationId xmlns:p14="http://schemas.microsoft.com/office/powerpoint/2010/main" val="21881754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42</a:t>
            </a:fld>
            <a:endParaRPr lang="es-ES"/>
          </a:p>
        </p:txBody>
      </p:sp>
    </p:spTree>
    <p:extLst>
      <p:ext uri="{BB962C8B-B14F-4D97-AF65-F5344CB8AC3E}">
        <p14:creationId xmlns:p14="http://schemas.microsoft.com/office/powerpoint/2010/main" val="1650161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43</a:t>
            </a:fld>
            <a:endParaRPr lang="es-ES"/>
          </a:p>
        </p:txBody>
      </p:sp>
    </p:spTree>
    <p:extLst>
      <p:ext uri="{BB962C8B-B14F-4D97-AF65-F5344CB8AC3E}">
        <p14:creationId xmlns:p14="http://schemas.microsoft.com/office/powerpoint/2010/main" val="16975497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44</a:t>
            </a:fld>
            <a:endParaRPr lang="es-ES"/>
          </a:p>
        </p:txBody>
      </p:sp>
    </p:spTree>
    <p:extLst>
      <p:ext uri="{BB962C8B-B14F-4D97-AF65-F5344CB8AC3E}">
        <p14:creationId xmlns:p14="http://schemas.microsoft.com/office/powerpoint/2010/main" val="4169113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45</a:t>
            </a:fld>
            <a:endParaRPr lang="es-ES"/>
          </a:p>
        </p:txBody>
      </p:sp>
    </p:spTree>
    <p:extLst>
      <p:ext uri="{BB962C8B-B14F-4D97-AF65-F5344CB8AC3E}">
        <p14:creationId xmlns:p14="http://schemas.microsoft.com/office/powerpoint/2010/main" val="3972544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46</a:t>
            </a:fld>
            <a:endParaRPr lang="es-ES"/>
          </a:p>
        </p:txBody>
      </p:sp>
    </p:spTree>
    <p:extLst>
      <p:ext uri="{BB962C8B-B14F-4D97-AF65-F5344CB8AC3E}">
        <p14:creationId xmlns:p14="http://schemas.microsoft.com/office/powerpoint/2010/main" val="40497302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47</a:t>
            </a:fld>
            <a:endParaRPr lang="es-ES"/>
          </a:p>
        </p:txBody>
      </p:sp>
    </p:spTree>
    <p:extLst>
      <p:ext uri="{BB962C8B-B14F-4D97-AF65-F5344CB8AC3E}">
        <p14:creationId xmlns:p14="http://schemas.microsoft.com/office/powerpoint/2010/main" val="4821189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rtlCol="0"/>
          <a:lstStyle/>
          <a:p>
            <a:pPr rtl="0"/>
            <a:endParaRPr lang="es-ES" noProof="0" dirty="0"/>
          </a:p>
        </p:txBody>
      </p:sp>
      <p:sp>
        <p:nvSpPr>
          <p:cNvPr id="4" name="Marcador de posición de número de diapositiva 3"/>
          <p:cNvSpPr>
            <a:spLocks noGrp="1"/>
          </p:cNvSpPr>
          <p:nvPr>
            <p:ph type="sldNum" sz="quarter" idx="10"/>
          </p:nvPr>
        </p:nvSpPr>
        <p:spPr/>
        <p:txBody>
          <a:bodyPr rtlCol="0"/>
          <a:lstStyle/>
          <a:p>
            <a:pPr rtl="0"/>
            <a:fld id="{DF61EA0F-A667-4B49-8422-0062BC55E249}" type="slidenum">
              <a:rPr lang="es-ES" smtClean="0"/>
              <a:t>48</a:t>
            </a:fld>
            <a:endParaRPr lang="es-ES"/>
          </a:p>
        </p:txBody>
      </p:sp>
    </p:spTree>
    <p:extLst>
      <p:ext uri="{BB962C8B-B14F-4D97-AF65-F5344CB8AC3E}">
        <p14:creationId xmlns:p14="http://schemas.microsoft.com/office/powerpoint/2010/main" val="33890208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49</a:t>
            </a:fld>
            <a:endParaRPr lang="es-ES"/>
          </a:p>
        </p:txBody>
      </p:sp>
    </p:spTree>
    <p:extLst>
      <p:ext uri="{BB962C8B-B14F-4D97-AF65-F5344CB8AC3E}">
        <p14:creationId xmlns:p14="http://schemas.microsoft.com/office/powerpoint/2010/main" val="3444699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5</a:t>
            </a:fld>
            <a:endParaRPr lang="es-ES"/>
          </a:p>
        </p:txBody>
      </p:sp>
    </p:spTree>
    <p:extLst>
      <p:ext uri="{BB962C8B-B14F-4D97-AF65-F5344CB8AC3E}">
        <p14:creationId xmlns:p14="http://schemas.microsoft.com/office/powerpoint/2010/main" val="4053241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6</a:t>
            </a:fld>
            <a:endParaRPr lang="es-ES"/>
          </a:p>
        </p:txBody>
      </p:sp>
    </p:spTree>
    <p:extLst>
      <p:ext uri="{BB962C8B-B14F-4D97-AF65-F5344CB8AC3E}">
        <p14:creationId xmlns:p14="http://schemas.microsoft.com/office/powerpoint/2010/main" val="173399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7</a:t>
            </a:fld>
            <a:endParaRPr lang="es-ES"/>
          </a:p>
        </p:txBody>
      </p:sp>
    </p:spTree>
    <p:extLst>
      <p:ext uri="{BB962C8B-B14F-4D97-AF65-F5344CB8AC3E}">
        <p14:creationId xmlns:p14="http://schemas.microsoft.com/office/powerpoint/2010/main" val="1988158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8</a:t>
            </a:fld>
            <a:endParaRPr lang="es-ES"/>
          </a:p>
        </p:txBody>
      </p:sp>
    </p:spTree>
    <p:extLst>
      <p:ext uri="{BB962C8B-B14F-4D97-AF65-F5344CB8AC3E}">
        <p14:creationId xmlns:p14="http://schemas.microsoft.com/office/powerpoint/2010/main" val="3218308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9</a:t>
            </a:fld>
            <a:endParaRPr lang="es-ES"/>
          </a:p>
        </p:txBody>
      </p:sp>
    </p:spTree>
    <p:extLst>
      <p:ext uri="{BB962C8B-B14F-4D97-AF65-F5344CB8AC3E}">
        <p14:creationId xmlns:p14="http://schemas.microsoft.com/office/powerpoint/2010/main" val="1674346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AR"/>
          </a:p>
        </p:txBody>
      </p:sp>
      <p:sp>
        <p:nvSpPr>
          <p:cNvPr id="4" name="Marcador de fecha 3"/>
          <p:cNvSpPr>
            <a:spLocks noGrp="1"/>
          </p:cNvSpPr>
          <p:nvPr>
            <p:ph type="dt" sz="half" idx="10"/>
          </p:nvPr>
        </p:nvSpPr>
        <p:spPr/>
        <p:txBody>
          <a:bodyPr/>
          <a:lstStyle/>
          <a:p>
            <a:fld id="{6D630632-C194-4451-BC9E-384204C8F33B}" type="datetimeFigureOut">
              <a:rPr lang="es-AR" smtClean="0"/>
              <a:t>28/7/2021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9C91432-E687-492E-A8EA-1934F19AB449}" type="slidenum">
              <a:rPr lang="es-AR" smtClean="0"/>
              <a:t>‹Nº›</a:t>
            </a:fld>
            <a:endParaRPr lang="es-AR"/>
          </a:p>
        </p:txBody>
      </p:sp>
    </p:spTree>
    <p:extLst>
      <p:ext uri="{BB962C8B-B14F-4D97-AF65-F5344CB8AC3E}">
        <p14:creationId xmlns:p14="http://schemas.microsoft.com/office/powerpoint/2010/main" val="538748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6D630632-C194-4451-BC9E-384204C8F33B}" type="datetimeFigureOut">
              <a:rPr lang="es-AR" smtClean="0"/>
              <a:t>28/7/2021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9C91432-E687-492E-A8EA-1934F19AB449}" type="slidenum">
              <a:rPr lang="es-AR" smtClean="0"/>
              <a:t>‹Nº›</a:t>
            </a:fld>
            <a:endParaRPr lang="es-AR"/>
          </a:p>
        </p:txBody>
      </p:sp>
    </p:spTree>
    <p:extLst>
      <p:ext uri="{BB962C8B-B14F-4D97-AF65-F5344CB8AC3E}">
        <p14:creationId xmlns:p14="http://schemas.microsoft.com/office/powerpoint/2010/main" val="3926536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6D630632-C194-4451-BC9E-384204C8F33B}" type="datetimeFigureOut">
              <a:rPr lang="es-AR" smtClean="0"/>
              <a:t>28/7/2021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9C91432-E687-492E-A8EA-1934F19AB449}" type="slidenum">
              <a:rPr lang="es-AR" smtClean="0"/>
              <a:t>‹Nº›</a:t>
            </a:fld>
            <a:endParaRPr lang="es-AR"/>
          </a:p>
        </p:txBody>
      </p:sp>
    </p:spTree>
    <p:extLst>
      <p:ext uri="{BB962C8B-B14F-4D97-AF65-F5344CB8AC3E}">
        <p14:creationId xmlns:p14="http://schemas.microsoft.com/office/powerpoint/2010/main" val="3075170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7" name="Rectángulo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p>
        </p:txBody>
      </p:sp>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Tree>
    <p:extLst>
      <p:ext uri="{BB962C8B-B14F-4D97-AF65-F5344CB8AC3E}">
        <p14:creationId xmlns:p14="http://schemas.microsoft.com/office/powerpoint/2010/main" val="3361834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ítulo y contenido">
    <p:spTree>
      <p:nvGrpSpPr>
        <p:cNvPr id="1" name=""/>
        <p:cNvGrpSpPr/>
        <p:nvPr/>
      </p:nvGrpSpPr>
      <p:grpSpPr>
        <a:xfrm>
          <a:off x="0" y="0"/>
          <a:ext cx="0" cy="0"/>
          <a:chOff x="0" y="0"/>
          <a:chExt cx="0" cy="0"/>
        </a:xfrm>
      </p:grpSpPr>
      <p:sp>
        <p:nvSpPr>
          <p:cNvPr id="9" name="Rectángulo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s-ES" sz="1800" noProof="0"/>
          </a:p>
        </p:txBody>
      </p:sp>
      <p:cxnSp>
        <p:nvCxnSpPr>
          <p:cNvPr id="12" name="Conector recto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ítulo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es-ES" noProof="0" smtClean="0"/>
              <a:t>Haga clic para modificar el estilo de título del patrón</a:t>
            </a:r>
            <a:endParaRPr lang="es-ES" noProof="0"/>
          </a:p>
        </p:txBody>
      </p:sp>
      <p:sp>
        <p:nvSpPr>
          <p:cNvPr id="3" name="Marcador de posición de contenido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es-ES" noProof="0" smtClean="0"/>
              <a:t>Editar el estilo de texto del patrón</a:t>
            </a:r>
          </a:p>
          <a:p>
            <a:pPr marL="0" lvl="1" indent="0" rtl="0">
              <a:lnSpc>
                <a:spcPct val="150000"/>
              </a:lnSpc>
              <a:spcBef>
                <a:spcPts val="1000"/>
              </a:spcBef>
              <a:spcAft>
                <a:spcPts val="1200"/>
              </a:spcAft>
              <a:buNone/>
            </a:pPr>
            <a:r>
              <a:rPr lang="es-ES" noProof="0" smtClean="0"/>
              <a:t>Segundo nivel</a:t>
            </a:r>
          </a:p>
          <a:p>
            <a:pPr marL="0" lvl="2" indent="0" rtl="0">
              <a:lnSpc>
                <a:spcPct val="150000"/>
              </a:lnSpc>
              <a:spcBef>
                <a:spcPts val="1000"/>
              </a:spcBef>
              <a:spcAft>
                <a:spcPts val="1200"/>
              </a:spcAft>
              <a:buNone/>
            </a:pPr>
            <a:r>
              <a:rPr lang="es-ES" noProof="0" smtClean="0"/>
              <a:t>Tercer nivel</a:t>
            </a:r>
          </a:p>
          <a:p>
            <a:pPr marL="0" lvl="3" indent="0" rtl="0">
              <a:lnSpc>
                <a:spcPct val="150000"/>
              </a:lnSpc>
              <a:spcBef>
                <a:spcPts val="1000"/>
              </a:spcBef>
              <a:spcAft>
                <a:spcPts val="1200"/>
              </a:spcAft>
              <a:buNone/>
            </a:pPr>
            <a:r>
              <a:rPr lang="es-ES" noProof="0" smtClean="0"/>
              <a:t>Cuarto nivel</a:t>
            </a:r>
          </a:p>
          <a:p>
            <a:pPr marL="0" lvl="4" indent="0" rtl="0">
              <a:lnSpc>
                <a:spcPct val="150000"/>
              </a:lnSpc>
              <a:spcBef>
                <a:spcPts val="1000"/>
              </a:spcBef>
              <a:spcAft>
                <a:spcPts val="1200"/>
              </a:spcAft>
              <a:buNone/>
            </a:pPr>
            <a:r>
              <a:rPr lang="es-ES" noProof="0" smtClean="0"/>
              <a:t>Quinto nivel</a:t>
            </a:r>
            <a:endParaRPr lang="es-ES" noProof="0"/>
          </a:p>
        </p:txBody>
      </p:sp>
      <p:sp>
        <p:nvSpPr>
          <p:cNvPr id="6" name="Marcador de fech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8BBF53A3-647D-4EB5-8024-AB2FE87A599F}" type="datetime1">
              <a:rPr lang="es-ES" noProof="0" smtClean="0"/>
              <a:t>28/07/2021</a:t>
            </a:fld>
            <a:endParaRPr lang="es-ES" noProof="0"/>
          </a:p>
        </p:txBody>
      </p:sp>
      <p:sp>
        <p:nvSpPr>
          <p:cNvPr id="7" name="Marcador de pie de página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es-ES" noProof="0"/>
          </a:p>
        </p:txBody>
      </p:sp>
      <p:sp>
        <p:nvSpPr>
          <p:cNvPr id="8" name="Marcador de posición de número de diapositiva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es-ES" noProof="0" smtClean="0"/>
              <a:pPr rtl="0"/>
              <a:t>‹Nº›</a:t>
            </a:fld>
            <a:endParaRPr lang="es-ES" noProof="0"/>
          </a:p>
        </p:txBody>
      </p:sp>
    </p:spTree>
    <p:extLst>
      <p:ext uri="{BB962C8B-B14F-4D97-AF65-F5344CB8AC3E}">
        <p14:creationId xmlns:p14="http://schemas.microsoft.com/office/powerpoint/2010/main" val="78364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6D630632-C194-4451-BC9E-384204C8F33B}" type="datetimeFigureOut">
              <a:rPr lang="es-AR" smtClean="0"/>
              <a:t>28/7/2021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9C91432-E687-492E-A8EA-1934F19AB449}" type="slidenum">
              <a:rPr lang="es-AR" smtClean="0"/>
              <a:t>‹Nº›</a:t>
            </a:fld>
            <a:endParaRPr lang="es-AR"/>
          </a:p>
        </p:txBody>
      </p:sp>
    </p:spTree>
    <p:extLst>
      <p:ext uri="{BB962C8B-B14F-4D97-AF65-F5344CB8AC3E}">
        <p14:creationId xmlns:p14="http://schemas.microsoft.com/office/powerpoint/2010/main" val="978314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6D630632-C194-4451-BC9E-384204C8F33B}" type="datetimeFigureOut">
              <a:rPr lang="es-AR" smtClean="0"/>
              <a:t>28/7/2021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99C91432-E687-492E-A8EA-1934F19AB449}" type="slidenum">
              <a:rPr lang="es-AR" smtClean="0"/>
              <a:t>‹Nº›</a:t>
            </a:fld>
            <a:endParaRPr lang="es-AR"/>
          </a:p>
        </p:txBody>
      </p:sp>
    </p:spTree>
    <p:extLst>
      <p:ext uri="{BB962C8B-B14F-4D97-AF65-F5344CB8AC3E}">
        <p14:creationId xmlns:p14="http://schemas.microsoft.com/office/powerpoint/2010/main" val="361510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6D630632-C194-4451-BC9E-384204C8F33B}" type="datetimeFigureOut">
              <a:rPr lang="es-AR" smtClean="0"/>
              <a:t>28/7/2021</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99C91432-E687-492E-A8EA-1934F19AB449}" type="slidenum">
              <a:rPr lang="es-AR" smtClean="0"/>
              <a:t>‹Nº›</a:t>
            </a:fld>
            <a:endParaRPr lang="es-AR"/>
          </a:p>
        </p:txBody>
      </p:sp>
    </p:spTree>
    <p:extLst>
      <p:ext uri="{BB962C8B-B14F-4D97-AF65-F5344CB8AC3E}">
        <p14:creationId xmlns:p14="http://schemas.microsoft.com/office/powerpoint/2010/main" val="404133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6D630632-C194-4451-BC9E-384204C8F33B}" type="datetimeFigureOut">
              <a:rPr lang="es-AR" smtClean="0"/>
              <a:t>28/7/2021</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99C91432-E687-492E-A8EA-1934F19AB449}" type="slidenum">
              <a:rPr lang="es-AR" smtClean="0"/>
              <a:t>‹Nº›</a:t>
            </a:fld>
            <a:endParaRPr lang="es-AR"/>
          </a:p>
        </p:txBody>
      </p:sp>
    </p:spTree>
    <p:extLst>
      <p:ext uri="{BB962C8B-B14F-4D97-AF65-F5344CB8AC3E}">
        <p14:creationId xmlns:p14="http://schemas.microsoft.com/office/powerpoint/2010/main" val="1906065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6D630632-C194-4451-BC9E-384204C8F33B}" type="datetimeFigureOut">
              <a:rPr lang="es-AR" smtClean="0"/>
              <a:t>28/7/2021</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99C91432-E687-492E-A8EA-1934F19AB449}" type="slidenum">
              <a:rPr lang="es-AR" smtClean="0"/>
              <a:t>‹Nº›</a:t>
            </a:fld>
            <a:endParaRPr lang="es-AR"/>
          </a:p>
        </p:txBody>
      </p:sp>
    </p:spTree>
    <p:extLst>
      <p:ext uri="{BB962C8B-B14F-4D97-AF65-F5344CB8AC3E}">
        <p14:creationId xmlns:p14="http://schemas.microsoft.com/office/powerpoint/2010/main" val="2137672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D630632-C194-4451-BC9E-384204C8F33B}" type="datetimeFigureOut">
              <a:rPr lang="es-AR" smtClean="0"/>
              <a:t>28/7/2021</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99C91432-E687-492E-A8EA-1934F19AB449}" type="slidenum">
              <a:rPr lang="es-AR" smtClean="0"/>
              <a:t>‹Nº›</a:t>
            </a:fld>
            <a:endParaRPr lang="es-AR"/>
          </a:p>
        </p:txBody>
      </p:sp>
    </p:spTree>
    <p:extLst>
      <p:ext uri="{BB962C8B-B14F-4D97-AF65-F5344CB8AC3E}">
        <p14:creationId xmlns:p14="http://schemas.microsoft.com/office/powerpoint/2010/main" val="182027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D630632-C194-4451-BC9E-384204C8F33B}" type="datetimeFigureOut">
              <a:rPr lang="es-AR" smtClean="0"/>
              <a:t>28/7/2021</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99C91432-E687-492E-A8EA-1934F19AB449}" type="slidenum">
              <a:rPr lang="es-AR" smtClean="0"/>
              <a:t>‹Nº›</a:t>
            </a:fld>
            <a:endParaRPr lang="es-AR"/>
          </a:p>
        </p:txBody>
      </p:sp>
    </p:spTree>
    <p:extLst>
      <p:ext uri="{BB962C8B-B14F-4D97-AF65-F5344CB8AC3E}">
        <p14:creationId xmlns:p14="http://schemas.microsoft.com/office/powerpoint/2010/main" val="186544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D630632-C194-4451-BC9E-384204C8F33B}" type="datetimeFigureOut">
              <a:rPr lang="es-AR" smtClean="0"/>
              <a:t>28/7/2021</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99C91432-E687-492E-A8EA-1934F19AB449}" type="slidenum">
              <a:rPr lang="es-AR" smtClean="0"/>
              <a:t>‹Nº›</a:t>
            </a:fld>
            <a:endParaRPr lang="es-AR"/>
          </a:p>
        </p:txBody>
      </p:sp>
    </p:spTree>
    <p:extLst>
      <p:ext uri="{BB962C8B-B14F-4D97-AF65-F5344CB8AC3E}">
        <p14:creationId xmlns:p14="http://schemas.microsoft.com/office/powerpoint/2010/main" val="98048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30632-C194-4451-BC9E-384204C8F33B}" type="datetimeFigureOut">
              <a:rPr lang="es-AR" smtClean="0"/>
              <a:t>28/7/2021</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C91432-E687-492E-A8EA-1934F19AB449}" type="slidenum">
              <a:rPr lang="es-AR" smtClean="0"/>
              <a:t>‹Nº›</a:t>
            </a:fld>
            <a:endParaRPr lang="es-AR"/>
          </a:p>
        </p:txBody>
      </p:sp>
    </p:spTree>
    <p:extLst>
      <p:ext uri="{BB962C8B-B14F-4D97-AF65-F5344CB8AC3E}">
        <p14:creationId xmlns:p14="http://schemas.microsoft.com/office/powerpoint/2010/main" val="2489141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ultralytics/yolov5/issues/36" TargetMode="External"/><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hyperlink" Target="https://github.com/ultralytics/yolov5/releases"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Mark_Liao" TargetMode="External"/><Relationship Id="rId3" Type="http://schemas.openxmlformats.org/officeDocument/2006/relationships/hyperlink" Target="https://github.com/ultralytics/yolov5" TargetMode="External"/><Relationship Id="rId7" Type="http://schemas.openxmlformats.org/officeDocument/2006/relationships/hyperlink" Target="https://www.researchgate.net/profile/Chien-Yao-Wang"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hyperlink" Target="https://ru.linkedin.com/in/alexey-bochkovskiy-1213b542" TargetMode="External"/><Relationship Id="rId5" Type="http://schemas.openxmlformats.org/officeDocument/2006/relationships/hyperlink" Target="https://arxiv.org/abs/2004.10934v1" TargetMode="External"/><Relationship Id="rId4" Type="http://schemas.openxmlformats.org/officeDocument/2006/relationships/hyperlink" Target="https://www.linkedin.com/in/glenn-jocher"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ultralytics/yolov5/releases" TargetMode="External"/><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hyperlink" Target="https://www.kaggle.com/ultralytics/yolov5#4.-Visualize" TargetMode="External"/><Relationship Id="rId13" Type="http://schemas.openxmlformats.org/officeDocument/2006/relationships/hyperlink" Target="https://www.kaggle.com/ultralytics/yolov5/execution" TargetMode="External"/><Relationship Id="rId3" Type="http://schemas.openxmlformats.org/officeDocument/2006/relationships/hyperlink" Target="https://www.kaggle.com/ultralytics/yolov5/notebook" TargetMode="External"/><Relationship Id="rId7" Type="http://schemas.openxmlformats.org/officeDocument/2006/relationships/hyperlink" Target="https://www.kaggle.com/ultralytics/yolov5#3.-Train" TargetMode="External"/><Relationship Id="rId12" Type="http://schemas.openxmlformats.org/officeDocument/2006/relationships/hyperlink" Target="https://www.kaggle.com/ultralytics/yolov5/data"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www.kaggle.com/ultralytics/yolov5#2.-Validate" TargetMode="External"/><Relationship Id="rId11" Type="http://schemas.openxmlformats.org/officeDocument/2006/relationships/hyperlink" Target="https://www.kaggle.com/ultralytics/yolov5#Appendix" TargetMode="External"/><Relationship Id="rId5" Type="http://schemas.openxmlformats.org/officeDocument/2006/relationships/hyperlink" Target="https://www.kaggle.com/ultralytics/yolov5#1.-Inference" TargetMode="External"/><Relationship Id="rId10" Type="http://schemas.openxmlformats.org/officeDocument/2006/relationships/hyperlink" Target="https://www.kaggle.com/ultralytics/yolov5#Status" TargetMode="External"/><Relationship Id="rId4" Type="http://schemas.openxmlformats.org/officeDocument/2006/relationships/hyperlink" Target="https://www.kaggle.com/ultralytics/yolov5#Setup" TargetMode="External"/><Relationship Id="rId9" Type="http://schemas.openxmlformats.org/officeDocument/2006/relationships/hyperlink" Target="https://www.kaggle.com/ultralytics/yolov5#Environments" TargetMode="External"/><Relationship Id="rId14" Type="http://schemas.openxmlformats.org/officeDocument/2006/relationships/hyperlink" Target="https://www.kaggle.com/ultralytics/yolov5/log"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8" Type="http://schemas.openxmlformats.org/officeDocument/2006/relationships/hyperlink" Target="https://jooskorstanje.com/yolov5-training-a-custom-object-detection-model.html" TargetMode="External"/><Relationship Id="rId3" Type="http://schemas.openxmlformats.org/officeDocument/2006/relationships/hyperlink" Target="https://github.com/ultralytics/yolov5/blob/master/train.py" TargetMode="External"/><Relationship Id="rId7" Type="http://schemas.openxmlformats.org/officeDocument/2006/relationships/hyperlink" Target="https://towardsdatascience.com/yolo-v5-object-detection-tutorial-2e607b9013ef" TargetMode="External"/><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openxmlformats.org/officeDocument/2006/relationships/hyperlink" Target="https://github.com/ultralytics/yolov5/blob/master/export.py" TargetMode="External"/><Relationship Id="rId5" Type="http://schemas.openxmlformats.org/officeDocument/2006/relationships/hyperlink" Target="https://github.com/ultralytics/yolov5/blob/master/detect.py" TargetMode="External"/><Relationship Id="rId4" Type="http://schemas.openxmlformats.org/officeDocument/2006/relationships/hyperlink" Target="https://github.com/ultralytics/yolov5/blob/master/val.py"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1733220"/>
            <a:ext cx="10515600" cy="2387600"/>
          </a:xfrm>
        </p:spPr>
        <p:txBody>
          <a:bodyPr rtlCol="0" anchor="ctr" anchorCtr="0">
            <a:normAutofit fontScale="90000"/>
          </a:bodyPr>
          <a:lstStyle/>
          <a:p>
            <a:pPr algn="ctr" rtl="0"/>
            <a:r>
              <a:rPr lang="es-ES" sz="6000" dirty="0" smtClean="0">
                <a:solidFill>
                  <a:schemeClr val="bg1"/>
                </a:solidFill>
              </a:rPr>
              <a:t> </a:t>
            </a:r>
            <a:br>
              <a:rPr lang="es-ES" sz="6000" dirty="0" smtClean="0">
                <a:solidFill>
                  <a:schemeClr val="bg1"/>
                </a:solidFill>
              </a:rPr>
            </a:br>
            <a:r>
              <a:rPr lang="es-ES" sz="8000" b="1" dirty="0" smtClean="0">
                <a:solidFill>
                  <a:schemeClr val="bg1"/>
                </a:solidFill>
              </a:rPr>
              <a:t>Concurso </a:t>
            </a:r>
            <a:r>
              <a:rPr lang="es-ES" sz="8000" b="1" dirty="0" err="1" smtClean="0">
                <a:solidFill>
                  <a:schemeClr val="bg1"/>
                </a:solidFill>
              </a:rPr>
              <a:t>Kaggle</a:t>
            </a:r>
            <a:r>
              <a:rPr lang="es-ES" sz="4800" dirty="0" smtClean="0">
                <a:solidFill>
                  <a:schemeClr val="bg1"/>
                </a:solidFill>
              </a:rPr>
              <a:t/>
            </a:r>
            <a:br>
              <a:rPr lang="es-ES" sz="4800" dirty="0" smtClean="0">
                <a:solidFill>
                  <a:schemeClr val="bg1"/>
                </a:solidFill>
              </a:rPr>
            </a:br>
            <a:endParaRPr lang="es-ES" sz="4800" dirty="0">
              <a:solidFill>
                <a:schemeClr val="bg1"/>
              </a:solidFill>
            </a:endParaRPr>
          </a:p>
        </p:txBody>
      </p:sp>
      <p:sp>
        <p:nvSpPr>
          <p:cNvPr id="3" name="Subtítulo 2"/>
          <p:cNvSpPr>
            <a:spLocks noGrp="1"/>
          </p:cNvSpPr>
          <p:nvPr>
            <p:ph type="subTitle" idx="4294967295"/>
          </p:nvPr>
        </p:nvSpPr>
        <p:spPr>
          <a:xfrm>
            <a:off x="3906179" y="3839305"/>
            <a:ext cx="4872062" cy="1137793"/>
          </a:xfrm>
        </p:spPr>
        <p:txBody>
          <a:bodyPr rtlCol="0">
            <a:normAutofit/>
          </a:bodyPr>
          <a:lstStyle/>
          <a:p>
            <a:pPr marL="0" indent="0" algn="ctr" rtl="0">
              <a:buNone/>
            </a:pPr>
            <a:r>
              <a:rPr lang="es-ES" sz="3300" dirty="0" smtClean="0">
                <a:solidFill>
                  <a:schemeClr val="bg1"/>
                </a:solidFill>
                <a:latin typeface="Arial" panose="020B0604020202020204" pitchFamily="34" charset="0"/>
                <a:cs typeface="Arial" panose="020B0604020202020204" pitchFamily="34" charset="0"/>
              </a:rPr>
              <a:t>Yolov5 </a:t>
            </a:r>
            <a:r>
              <a:rPr lang="es-ES" sz="3600" dirty="0" smtClean="0">
                <a:solidFill>
                  <a:schemeClr val="bg1"/>
                </a:solidFill>
                <a:latin typeface="Arial" panose="020B0604020202020204" pitchFamily="34" charset="0"/>
                <a:cs typeface="Arial" panose="020B0604020202020204" pitchFamily="34" charset="0"/>
              </a:rPr>
              <a:t>(paso a paso)</a:t>
            </a:r>
          </a:p>
          <a:p>
            <a:pPr marL="0" indent="0" algn="ctr" rtl="0">
              <a:buNone/>
            </a:pPr>
            <a:endParaRPr lang="es-ES" sz="2400" dirty="0">
              <a:solidFill>
                <a:schemeClr val="bg1"/>
              </a:solidFill>
              <a:latin typeface="+mj-lt"/>
            </a:endParaRPr>
          </a:p>
        </p:txBody>
      </p:sp>
    </p:spTree>
    <p:extLst>
      <p:ext uri="{BB962C8B-B14F-4D97-AF65-F5344CB8AC3E}">
        <p14:creationId xmlns:p14="http://schemas.microsoft.com/office/powerpoint/2010/main" val="4071864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7- yolov5 - </a:t>
            </a:r>
            <a:r>
              <a:rPr lang="es-AR" b="1" dirty="0">
                <a:solidFill>
                  <a:schemeClr val="accent5">
                    <a:lumMod val="50000"/>
                  </a:schemeClr>
                </a:solidFill>
                <a:latin typeface="Arial" panose="020B0604020202020204" pitchFamily="34" charset="0"/>
                <a:cs typeface="Arial" panose="020B0604020202020204" pitchFamily="34" charset="0"/>
              </a:rPr>
              <a:t>4</a:t>
            </a:r>
            <a:r>
              <a:rPr lang="es-AR" b="1" dirty="0" smtClean="0">
                <a:solidFill>
                  <a:schemeClr val="accent5">
                    <a:lumMod val="50000"/>
                  </a:schemeClr>
                </a:solidFill>
                <a:latin typeface="Arial" panose="020B0604020202020204" pitchFamily="34" charset="0"/>
                <a:cs typeface="Arial" panose="020B0604020202020204" pitchFamily="34" charset="0"/>
              </a:rPr>
              <a:t>. </a:t>
            </a:r>
            <a:r>
              <a:rPr lang="es-AR" b="1" dirty="0">
                <a:solidFill>
                  <a:schemeClr val="accent5">
                    <a:lumMod val="50000"/>
                  </a:schemeClr>
                </a:solidFill>
                <a:latin typeface="Arial" panose="020B0604020202020204" pitchFamily="34" charset="0"/>
                <a:cs typeface="Arial" panose="020B0604020202020204" pitchFamily="34" charset="0"/>
              </a:rPr>
              <a:t>COCO test-dev2017</a:t>
            </a:r>
            <a:endParaRPr lang="es-ES"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2" name="Rectángulo 1"/>
          <p:cNvSpPr/>
          <p:nvPr/>
        </p:nvSpPr>
        <p:spPr>
          <a:xfrm>
            <a:off x="1494005" y="1575096"/>
            <a:ext cx="8307977" cy="3970318"/>
          </a:xfrm>
          <a:prstGeom prst="rect">
            <a:avLst/>
          </a:prstGeom>
        </p:spPr>
        <p:txBody>
          <a:bodyPr wrap="square">
            <a:spAutoFit/>
          </a:bodyPr>
          <a:lstStyle/>
          <a:p>
            <a:r>
              <a:rPr lang="es-AR" dirty="0" err="1" smtClean="0"/>
              <a:t>Download</a:t>
            </a:r>
            <a:r>
              <a:rPr lang="es-AR" dirty="0" smtClean="0"/>
              <a:t> COCO test2017 </a:t>
            </a:r>
            <a:r>
              <a:rPr lang="es-AR" dirty="0" err="1" smtClean="0"/>
              <a:t>dataset</a:t>
            </a:r>
            <a:r>
              <a:rPr lang="es-AR" dirty="0" smtClean="0"/>
              <a:t> (7GB - 40,000 </a:t>
            </a:r>
            <a:r>
              <a:rPr lang="es-AR" dirty="0" err="1" smtClean="0"/>
              <a:t>images</a:t>
            </a:r>
            <a:r>
              <a:rPr lang="es-AR" dirty="0" smtClean="0"/>
              <a:t>), to test </a:t>
            </a:r>
            <a:r>
              <a:rPr lang="es-AR" dirty="0" err="1" smtClean="0"/>
              <a:t>model</a:t>
            </a:r>
            <a:r>
              <a:rPr lang="es-AR" dirty="0" smtClean="0"/>
              <a:t> </a:t>
            </a:r>
            <a:r>
              <a:rPr lang="es-AR" dirty="0" err="1" smtClean="0"/>
              <a:t>accuracy</a:t>
            </a:r>
            <a:r>
              <a:rPr lang="es-AR" dirty="0" smtClean="0"/>
              <a:t> </a:t>
            </a:r>
            <a:r>
              <a:rPr lang="es-AR" dirty="0" err="1" smtClean="0"/>
              <a:t>on</a:t>
            </a:r>
            <a:r>
              <a:rPr lang="es-AR" dirty="0" smtClean="0"/>
              <a:t> test-</a:t>
            </a:r>
            <a:r>
              <a:rPr lang="es-AR" dirty="0" err="1" smtClean="0"/>
              <a:t>dev</a:t>
            </a:r>
            <a:r>
              <a:rPr lang="es-AR" dirty="0" smtClean="0"/>
              <a:t> set (20,000 </a:t>
            </a:r>
            <a:r>
              <a:rPr lang="es-AR" dirty="0" err="1" smtClean="0"/>
              <a:t>images</a:t>
            </a:r>
            <a:r>
              <a:rPr lang="es-AR" dirty="0" smtClean="0"/>
              <a:t>, no </a:t>
            </a:r>
            <a:r>
              <a:rPr lang="es-AR" dirty="0" err="1" smtClean="0"/>
              <a:t>labels</a:t>
            </a:r>
            <a:r>
              <a:rPr lang="es-AR" dirty="0" smtClean="0"/>
              <a:t>). </a:t>
            </a:r>
            <a:r>
              <a:rPr lang="es-AR" dirty="0" err="1" smtClean="0"/>
              <a:t>Results</a:t>
            </a:r>
            <a:r>
              <a:rPr lang="es-AR" dirty="0" smtClean="0"/>
              <a:t> are </a:t>
            </a:r>
            <a:r>
              <a:rPr lang="es-AR" dirty="0" err="1" smtClean="0"/>
              <a:t>saved</a:t>
            </a:r>
            <a:r>
              <a:rPr lang="es-AR" dirty="0" smtClean="0"/>
              <a:t> to a *.</a:t>
            </a:r>
            <a:r>
              <a:rPr lang="es-AR" dirty="0" err="1" smtClean="0"/>
              <a:t>json</a:t>
            </a:r>
            <a:r>
              <a:rPr lang="es-AR" dirty="0" smtClean="0"/>
              <a:t> file </a:t>
            </a:r>
            <a:r>
              <a:rPr lang="es-AR" dirty="0" err="1" smtClean="0"/>
              <a:t>which</a:t>
            </a:r>
            <a:r>
              <a:rPr lang="es-AR" dirty="0" smtClean="0"/>
              <a:t> </a:t>
            </a:r>
            <a:r>
              <a:rPr lang="es-AR" dirty="0" err="1" smtClean="0"/>
              <a:t>should</a:t>
            </a:r>
            <a:r>
              <a:rPr lang="es-AR" dirty="0" smtClean="0"/>
              <a:t> be </a:t>
            </a:r>
            <a:r>
              <a:rPr lang="es-AR" dirty="0" err="1" smtClean="0"/>
              <a:t>zipped</a:t>
            </a:r>
            <a:r>
              <a:rPr lang="es-AR" dirty="0" smtClean="0"/>
              <a:t> and </a:t>
            </a:r>
            <a:r>
              <a:rPr lang="es-AR" dirty="0" err="1" smtClean="0"/>
              <a:t>submitted</a:t>
            </a:r>
            <a:r>
              <a:rPr lang="es-AR" dirty="0" smtClean="0"/>
              <a:t> to </a:t>
            </a:r>
            <a:r>
              <a:rPr lang="es-AR" dirty="0" err="1" smtClean="0"/>
              <a:t>the</a:t>
            </a:r>
            <a:r>
              <a:rPr lang="es-AR" dirty="0" smtClean="0"/>
              <a:t> </a:t>
            </a:r>
            <a:r>
              <a:rPr lang="es-AR" dirty="0" err="1" smtClean="0"/>
              <a:t>evaluation</a:t>
            </a:r>
            <a:r>
              <a:rPr lang="es-AR" dirty="0" smtClean="0"/>
              <a:t> server at https://competitions.codalab.org/competitions/20794.</a:t>
            </a:r>
          </a:p>
          <a:p>
            <a:endParaRPr lang="es-AR" dirty="0" smtClean="0"/>
          </a:p>
          <a:p>
            <a:r>
              <a:rPr lang="es-AR" dirty="0" smtClean="0"/>
              <a:t># </a:t>
            </a:r>
            <a:r>
              <a:rPr lang="es-AR" dirty="0" err="1" smtClean="0"/>
              <a:t>Download</a:t>
            </a:r>
            <a:r>
              <a:rPr lang="es-AR" dirty="0" smtClean="0"/>
              <a:t> COCO test-dev2017</a:t>
            </a:r>
          </a:p>
          <a:p>
            <a:r>
              <a:rPr lang="es-AR" dirty="0" err="1" smtClean="0"/>
              <a:t>torch.hub.download_url_to_file</a:t>
            </a:r>
            <a:r>
              <a:rPr lang="es-AR" dirty="0" smtClean="0"/>
              <a:t>('https://github.com/</a:t>
            </a:r>
            <a:r>
              <a:rPr lang="es-AR" dirty="0" err="1" smtClean="0"/>
              <a:t>ultralytics</a:t>
            </a:r>
            <a:r>
              <a:rPr lang="es-AR" dirty="0" smtClean="0"/>
              <a:t>/yolov5/</a:t>
            </a:r>
            <a:r>
              <a:rPr lang="es-AR" dirty="0" err="1" smtClean="0"/>
              <a:t>releases</a:t>
            </a:r>
            <a:r>
              <a:rPr lang="es-AR" dirty="0" smtClean="0"/>
              <a:t>/</a:t>
            </a:r>
            <a:r>
              <a:rPr lang="es-AR" dirty="0" err="1" smtClean="0"/>
              <a:t>download</a:t>
            </a:r>
            <a:r>
              <a:rPr lang="es-AR" dirty="0" smtClean="0"/>
              <a:t>/v1.0/coco2017labels.zip', 'tmp.zip')</a:t>
            </a:r>
          </a:p>
          <a:p>
            <a:r>
              <a:rPr lang="es-AR" dirty="0" smtClean="0"/>
              <a:t>!</a:t>
            </a:r>
            <a:r>
              <a:rPr lang="es-AR" dirty="0" err="1" smtClean="0"/>
              <a:t>unzip</a:t>
            </a:r>
            <a:r>
              <a:rPr lang="es-AR" dirty="0" smtClean="0"/>
              <a:t> -q tmp.zip -d ../ &amp;&amp; </a:t>
            </a:r>
            <a:r>
              <a:rPr lang="es-AR" dirty="0" err="1" smtClean="0"/>
              <a:t>rm</a:t>
            </a:r>
            <a:r>
              <a:rPr lang="es-AR" dirty="0" smtClean="0"/>
              <a:t> tmp.zip # </a:t>
            </a:r>
            <a:r>
              <a:rPr lang="es-AR" dirty="0" err="1" smtClean="0"/>
              <a:t>unzip</a:t>
            </a:r>
            <a:r>
              <a:rPr lang="es-AR" dirty="0" smtClean="0"/>
              <a:t> </a:t>
            </a:r>
            <a:r>
              <a:rPr lang="es-AR" dirty="0" err="1" smtClean="0"/>
              <a:t>labels</a:t>
            </a:r>
            <a:endParaRPr lang="es-AR" dirty="0" smtClean="0"/>
          </a:p>
          <a:p>
            <a:r>
              <a:rPr lang="es-AR" dirty="0" smtClean="0"/>
              <a:t>!f="test2017.zip" &amp;&amp; </a:t>
            </a:r>
            <a:r>
              <a:rPr lang="es-AR" dirty="0" err="1" smtClean="0"/>
              <a:t>curl</a:t>
            </a:r>
            <a:r>
              <a:rPr lang="es-AR" dirty="0" smtClean="0"/>
              <a:t> http://images.cocodataset.org/zips/$f -o $f &amp;&amp; </a:t>
            </a:r>
            <a:r>
              <a:rPr lang="es-AR" dirty="0" err="1" smtClean="0"/>
              <a:t>unzip</a:t>
            </a:r>
            <a:r>
              <a:rPr lang="es-AR" dirty="0" smtClean="0"/>
              <a:t> -q $f &amp;&amp; </a:t>
            </a:r>
            <a:r>
              <a:rPr lang="es-AR" dirty="0" err="1" smtClean="0"/>
              <a:t>rm</a:t>
            </a:r>
            <a:r>
              <a:rPr lang="es-AR" dirty="0" smtClean="0"/>
              <a:t> $f  # 7GB,  41k </a:t>
            </a:r>
            <a:r>
              <a:rPr lang="es-AR" dirty="0" err="1" smtClean="0"/>
              <a:t>images</a:t>
            </a:r>
            <a:endParaRPr lang="es-AR" dirty="0" smtClean="0"/>
          </a:p>
          <a:p>
            <a:r>
              <a:rPr lang="es-AR" dirty="0" smtClean="0"/>
              <a:t>%mv ./test2017 ../coco/</a:t>
            </a:r>
            <a:r>
              <a:rPr lang="es-AR" dirty="0" err="1" smtClean="0"/>
              <a:t>images</a:t>
            </a:r>
            <a:r>
              <a:rPr lang="es-AR" dirty="0" smtClean="0"/>
              <a:t>  # </a:t>
            </a:r>
            <a:r>
              <a:rPr lang="es-AR" dirty="0" err="1" smtClean="0"/>
              <a:t>move</a:t>
            </a:r>
            <a:r>
              <a:rPr lang="es-AR" dirty="0" smtClean="0"/>
              <a:t> to /coco</a:t>
            </a:r>
          </a:p>
          <a:p>
            <a:r>
              <a:rPr lang="es-AR" dirty="0" smtClean="0"/>
              <a:t># Run YOLOv5s </a:t>
            </a:r>
            <a:r>
              <a:rPr lang="es-AR" dirty="0" err="1" smtClean="0"/>
              <a:t>on</a:t>
            </a:r>
            <a:r>
              <a:rPr lang="es-AR" dirty="0" smtClean="0"/>
              <a:t> COCO test-dev2017 </a:t>
            </a:r>
            <a:r>
              <a:rPr lang="es-AR" dirty="0" err="1" smtClean="0"/>
              <a:t>using</a:t>
            </a:r>
            <a:r>
              <a:rPr lang="es-AR" dirty="0" smtClean="0"/>
              <a:t> --</a:t>
            </a:r>
            <a:r>
              <a:rPr lang="es-AR" dirty="0" err="1" smtClean="0"/>
              <a:t>task</a:t>
            </a:r>
            <a:r>
              <a:rPr lang="es-AR" dirty="0" smtClean="0"/>
              <a:t> test</a:t>
            </a:r>
          </a:p>
          <a:p>
            <a:r>
              <a:rPr lang="es-AR" dirty="0" smtClean="0"/>
              <a:t>!</a:t>
            </a:r>
            <a:r>
              <a:rPr lang="es-AR" dirty="0" err="1" smtClean="0"/>
              <a:t>python</a:t>
            </a:r>
            <a:r>
              <a:rPr lang="es-AR" dirty="0" smtClean="0"/>
              <a:t> val.py --</a:t>
            </a:r>
            <a:r>
              <a:rPr lang="es-AR" dirty="0" err="1" smtClean="0"/>
              <a:t>weights</a:t>
            </a:r>
            <a:r>
              <a:rPr lang="es-AR" dirty="0" smtClean="0"/>
              <a:t> yolov5s.pt --data </a:t>
            </a:r>
            <a:r>
              <a:rPr lang="es-AR" dirty="0" err="1" smtClean="0"/>
              <a:t>coco.yaml</a:t>
            </a:r>
            <a:r>
              <a:rPr lang="es-AR" dirty="0" smtClean="0"/>
              <a:t> --</a:t>
            </a:r>
            <a:r>
              <a:rPr lang="es-AR" dirty="0" err="1" smtClean="0"/>
              <a:t>task</a:t>
            </a:r>
            <a:r>
              <a:rPr lang="es-AR" dirty="0" smtClean="0"/>
              <a:t> test</a:t>
            </a:r>
            <a:endParaRPr lang="es-AR" dirty="0"/>
          </a:p>
        </p:txBody>
      </p:sp>
      <p:sp>
        <p:nvSpPr>
          <p:cNvPr id="9" name="Rectángulo 8"/>
          <p:cNvSpPr/>
          <p:nvPr/>
        </p:nvSpPr>
        <p:spPr>
          <a:xfrm>
            <a:off x="2090809" y="5915711"/>
            <a:ext cx="5982279" cy="369332"/>
          </a:xfrm>
          <a:prstGeom prst="rect">
            <a:avLst/>
          </a:prstGeom>
        </p:spPr>
        <p:txBody>
          <a:bodyPr wrap="none">
            <a:spAutoFit/>
          </a:bodyPr>
          <a:lstStyle/>
          <a:p>
            <a:r>
              <a:rPr lang="es-AR" dirty="0"/>
              <a:t>https://github.com/ultralytics/yolov5/wiki/Train-Custom-Data</a:t>
            </a:r>
          </a:p>
        </p:txBody>
      </p:sp>
    </p:spTree>
    <p:extLst>
      <p:ext uri="{BB962C8B-B14F-4D97-AF65-F5344CB8AC3E}">
        <p14:creationId xmlns:p14="http://schemas.microsoft.com/office/powerpoint/2010/main" val="603937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7- yolov5 - </a:t>
            </a:r>
            <a:r>
              <a:rPr lang="es-AR" b="1" dirty="0">
                <a:solidFill>
                  <a:schemeClr val="accent5">
                    <a:lumMod val="50000"/>
                  </a:schemeClr>
                </a:solidFill>
                <a:latin typeface="Arial" panose="020B0604020202020204" pitchFamily="34" charset="0"/>
                <a:cs typeface="Arial" panose="020B0604020202020204" pitchFamily="34" charset="0"/>
              </a:rPr>
              <a:t>4</a:t>
            </a:r>
            <a:r>
              <a:rPr lang="es-AR" b="1" dirty="0" smtClean="0">
                <a:solidFill>
                  <a:schemeClr val="accent5">
                    <a:lumMod val="50000"/>
                  </a:schemeClr>
                </a:solidFill>
                <a:latin typeface="Arial" panose="020B0604020202020204" pitchFamily="34" charset="0"/>
                <a:cs typeface="Arial" panose="020B0604020202020204" pitchFamily="34" charset="0"/>
              </a:rPr>
              <a:t>. </a:t>
            </a:r>
            <a:r>
              <a:rPr lang="es-AR" b="1" dirty="0">
                <a:solidFill>
                  <a:schemeClr val="accent5">
                    <a:lumMod val="50000"/>
                  </a:schemeClr>
                </a:solidFill>
                <a:latin typeface="Arial" panose="020B0604020202020204" pitchFamily="34" charset="0"/>
                <a:cs typeface="Arial" panose="020B0604020202020204" pitchFamily="34" charset="0"/>
              </a:rPr>
              <a:t>COCO </a:t>
            </a:r>
            <a:r>
              <a:rPr lang="es-AR" b="1" dirty="0" smtClean="0">
                <a:solidFill>
                  <a:schemeClr val="accent5">
                    <a:lumMod val="50000"/>
                  </a:schemeClr>
                </a:solidFill>
                <a:latin typeface="Arial" panose="020B0604020202020204" pitchFamily="34" charset="0"/>
                <a:cs typeface="Arial" panose="020B0604020202020204" pitchFamily="34" charset="0"/>
              </a:rPr>
              <a:t>test-dev2017</a:t>
            </a:r>
            <a:endParaRPr lang="es-ES"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9" name="Rectángulo 8"/>
          <p:cNvSpPr/>
          <p:nvPr/>
        </p:nvSpPr>
        <p:spPr>
          <a:xfrm>
            <a:off x="2679406" y="1169667"/>
            <a:ext cx="5982279" cy="369332"/>
          </a:xfrm>
          <a:prstGeom prst="rect">
            <a:avLst/>
          </a:prstGeom>
        </p:spPr>
        <p:txBody>
          <a:bodyPr wrap="none">
            <a:spAutoFit/>
          </a:bodyPr>
          <a:lstStyle/>
          <a:p>
            <a:r>
              <a:rPr lang="es-AR" dirty="0"/>
              <a:t>https://github.com/ultralytics/yolov5/wiki/Train-Custom-Data</a:t>
            </a:r>
          </a:p>
        </p:txBody>
      </p:sp>
      <p:sp>
        <p:nvSpPr>
          <p:cNvPr id="5" name="Rectángulo 4"/>
          <p:cNvSpPr/>
          <p:nvPr/>
        </p:nvSpPr>
        <p:spPr>
          <a:xfrm>
            <a:off x="1189985" y="1863784"/>
            <a:ext cx="9300754" cy="4524315"/>
          </a:xfrm>
          <a:prstGeom prst="rect">
            <a:avLst/>
          </a:prstGeom>
        </p:spPr>
        <p:txBody>
          <a:bodyPr wrap="square">
            <a:spAutoFit/>
          </a:bodyPr>
          <a:lstStyle/>
          <a:p>
            <a:r>
              <a:rPr lang="es-AR" sz="1200" dirty="0" smtClean="0"/>
              <a:t>Train </a:t>
            </a:r>
            <a:r>
              <a:rPr lang="es-AR" sz="1200" dirty="0" err="1" smtClean="0"/>
              <a:t>On</a:t>
            </a:r>
            <a:r>
              <a:rPr lang="es-AR" sz="1200" dirty="0" smtClean="0"/>
              <a:t> </a:t>
            </a:r>
            <a:r>
              <a:rPr lang="es-AR" sz="1200" dirty="0" err="1" smtClean="0"/>
              <a:t>Custom</a:t>
            </a:r>
            <a:r>
              <a:rPr lang="es-AR" sz="1200" dirty="0" smtClean="0"/>
              <a:t> Data</a:t>
            </a:r>
          </a:p>
          <a:p>
            <a:r>
              <a:rPr lang="es-AR" sz="1200" dirty="0" smtClean="0"/>
              <a:t>1. </a:t>
            </a:r>
            <a:r>
              <a:rPr lang="es-AR" sz="1200" dirty="0" err="1" smtClean="0"/>
              <a:t>Create</a:t>
            </a:r>
            <a:r>
              <a:rPr lang="es-AR" sz="1200" dirty="0" smtClean="0"/>
              <a:t> </a:t>
            </a:r>
            <a:r>
              <a:rPr lang="es-AR" sz="1200" dirty="0" err="1" smtClean="0"/>
              <a:t>dataset.yaml</a:t>
            </a:r>
            <a:endParaRPr lang="es-AR" sz="1200" dirty="0" smtClean="0"/>
          </a:p>
          <a:p>
            <a:r>
              <a:rPr lang="es-AR" sz="1200" dirty="0" smtClean="0"/>
              <a:t>COCO128 </a:t>
            </a:r>
            <a:r>
              <a:rPr lang="es-AR" sz="1200" dirty="0" err="1" smtClean="0"/>
              <a:t>is</a:t>
            </a:r>
            <a:r>
              <a:rPr lang="es-AR" sz="1200" dirty="0" smtClean="0"/>
              <a:t> </a:t>
            </a:r>
            <a:r>
              <a:rPr lang="es-AR" sz="1200" dirty="0" err="1" smtClean="0"/>
              <a:t>an</a:t>
            </a:r>
            <a:r>
              <a:rPr lang="es-AR" sz="1200" dirty="0" smtClean="0"/>
              <a:t> </a:t>
            </a:r>
            <a:r>
              <a:rPr lang="es-AR" sz="1200" dirty="0" err="1" smtClean="0"/>
              <a:t>example</a:t>
            </a:r>
            <a:r>
              <a:rPr lang="es-AR" sz="1200" dirty="0" smtClean="0"/>
              <a:t> </a:t>
            </a:r>
            <a:r>
              <a:rPr lang="es-AR" sz="1200" dirty="0" err="1" smtClean="0"/>
              <a:t>small</a:t>
            </a:r>
            <a:r>
              <a:rPr lang="es-AR" sz="1200" dirty="0" smtClean="0"/>
              <a:t> tutorial </a:t>
            </a:r>
            <a:r>
              <a:rPr lang="es-AR" sz="1200" dirty="0" err="1" smtClean="0"/>
              <a:t>dataset</a:t>
            </a:r>
            <a:r>
              <a:rPr lang="es-AR" sz="1200" dirty="0" smtClean="0"/>
              <a:t> </a:t>
            </a:r>
            <a:r>
              <a:rPr lang="es-AR" sz="1200" dirty="0" err="1" smtClean="0"/>
              <a:t>composed</a:t>
            </a:r>
            <a:r>
              <a:rPr lang="es-AR" sz="1200" dirty="0" smtClean="0"/>
              <a:t> of </a:t>
            </a:r>
            <a:r>
              <a:rPr lang="es-AR" sz="1200" dirty="0" err="1" smtClean="0"/>
              <a:t>the</a:t>
            </a:r>
            <a:r>
              <a:rPr lang="es-AR" sz="1200" dirty="0" smtClean="0"/>
              <a:t> </a:t>
            </a:r>
            <a:r>
              <a:rPr lang="es-AR" sz="1200" dirty="0" err="1" smtClean="0"/>
              <a:t>first</a:t>
            </a:r>
            <a:r>
              <a:rPr lang="es-AR" sz="1200" dirty="0" smtClean="0"/>
              <a:t> 128 </a:t>
            </a:r>
            <a:r>
              <a:rPr lang="es-AR" sz="1200" dirty="0" err="1" smtClean="0"/>
              <a:t>images</a:t>
            </a:r>
            <a:r>
              <a:rPr lang="es-AR" sz="1200" dirty="0" smtClean="0"/>
              <a:t> in COCO train2017. </a:t>
            </a:r>
            <a:r>
              <a:rPr lang="es-AR" sz="1200" dirty="0" err="1" smtClean="0"/>
              <a:t>These</a:t>
            </a:r>
            <a:r>
              <a:rPr lang="es-AR" sz="1200" dirty="0" smtClean="0"/>
              <a:t> </a:t>
            </a:r>
            <a:r>
              <a:rPr lang="es-AR" sz="1200" dirty="0" err="1" smtClean="0"/>
              <a:t>same</a:t>
            </a:r>
            <a:r>
              <a:rPr lang="es-AR" sz="1200" dirty="0" smtClean="0"/>
              <a:t> 128 </a:t>
            </a:r>
            <a:r>
              <a:rPr lang="es-AR" sz="1200" dirty="0" err="1" smtClean="0"/>
              <a:t>images</a:t>
            </a:r>
            <a:r>
              <a:rPr lang="es-AR" sz="1200" dirty="0" smtClean="0"/>
              <a:t> are </a:t>
            </a:r>
            <a:r>
              <a:rPr lang="es-AR" sz="1200" dirty="0" err="1" smtClean="0"/>
              <a:t>used</a:t>
            </a:r>
            <a:r>
              <a:rPr lang="es-AR" sz="1200" dirty="0" smtClean="0"/>
              <a:t> </a:t>
            </a:r>
            <a:r>
              <a:rPr lang="es-AR" sz="1200" dirty="0" err="1" smtClean="0"/>
              <a:t>for</a:t>
            </a:r>
            <a:r>
              <a:rPr lang="es-AR" sz="1200" dirty="0" smtClean="0"/>
              <a:t> </a:t>
            </a:r>
            <a:r>
              <a:rPr lang="es-AR" sz="1200" dirty="0" err="1" smtClean="0"/>
              <a:t>both</a:t>
            </a:r>
            <a:r>
              <a:rPr lang="es-AR" sz="1200" dirty="0" smtClean="0"/>
              <a:t> training and </a:t>
            </a:r>
            <a:r>
              <a:rPr lang="es-AR" sz="1200" dirty="0" err="1" smtClean="0"/>
              <a:t>validation</a:t>
            </a:r>
            <a:r>
              <a:rPr lang="es-AR" sz="1200" dirty="0" smtClean="0"/>
              <a:t> to </a:t>
            </a:r>
            <a:r>
              <a:rPr lang="es-AR" sz="1200" dirty="0" err="1" smtClean="0"/>
              <a:t>verify</a:t>
            </a:r>
            <a:r>
              <a:rPr lang="es-AR" sz="1200" dirty="0" smtClean="0"/>
              <a:t> </a:t>
            </a:r>
            <a:r>
              <a:rPr lang="es-AR" sz="1200" dirty="0" err="1" smtClean="0"/>
              <a:t>our</a:t>
            </a:r>
            <a:r>
              <a:rPr lang="es-AR" sz="1200" dirty="0" smtClean="0"/>
              <a:t> training pipeline </a:t>
            </a:r>
            <a:r>
              <a:rPr lang="es-AR" sz="1200" dirty="0" err="1" smtClean="0"/>
              <a:t>is</a:t>
            </a:r>
            <a:r>
              <a:rPr lang="es-AR" sz="1200" dirty="0" smtClean="0"/>
              <a:t> </a:t>
            </a:r>
            <a:r>
              <a:rPr lang="es-AR" sz="1200" dirty="0" err="1" smtClean="0"/>
              <a:t>capable</a:t>
            </a:r>
            <a:r>
              <a:rPr lang="es-AR" sz="1200" dirty="0" smtClean="0"/>
              <a:t> of </a:t>
            </a:r>
            <a:r>
              <a:rPr lang="es-AR" sz="1200" dirty="0" err="1" smtClean="0"/>
              <a:t>overfitting</a:t>
            </a:r>
            <a:r>
              <a:rPr lang="es-AR" sz="1200" dirty="0" smtClean="0"/>
              <a:t>. data/coco128.yaml, </a:t>
            </a:r>
            <a:r>
              <a:rPr lang="es-AR" sz="1200" dirty="0" err="1" smtClean="0"/>
              <a:t>shown</a:t>
            </a:r>
            <a:r>
              <a:rPr lang="es-AR" sz="1200" dirty="0" smtClean="0"/>
              <a:t> </a:t>
            </a:r>
            <a:r>
              <a:rPr lang="es-AR" sz="1200" dirty="0" err="1" smtClean="0"/>
              <a:t>below</a:t>
            </a:r>
            <a:r>
              <a:rPr lang="es-AR" sz="1200" dirty="0" smtClean="0"/>
              <a:t>, </a:t>
            </a:r>
            <a:r>
              <a:rPr lang="es-AR" sz="1200" dirty="0" err="1" smtClean="0"/>
              <a:t>is</a:t>
            </a:r>
            <a:r>
              <a:rPr lang="es-AR" sz="1200" dirty="0" smtClean="0"/>
              <a:t> </a:t>
            </a:r>
            <a:r>
              <a:rPr lang="es-AR" sz="1200" dirty="0" err="1" smtClean="0"/>
              <a:t>the</a:t>
            </a:r>
            <a:r>
              <a:rPr lang="es-AR" sz="1200" dirty="0" smtClean="0"/>
              <a:t> </a:t>
            </a:r>
            <a:r>
              <a:rPr lang="es-AR" sz="1200" dirty="0" err="1" smtClean="0"/>
              <a:t>dataset</a:t>
            </a:r>
            <a:r>
              <a:rPr lang="es-AR" sz="1200" dirty="0" smtClean="0"/>
              <a:t> </a:t>
            </a:r>
            <a:r>
              <a:rPr lang="es-AR" sz="1200" dirty="0" err="1" smtClean="0"/>
              <a:t>config</a:t>
            </a:r>
            <a:r>
              <a:rPr lang="es-AR" sz="1200" dirty="0" smtClean="0"/>
              <a:t> file </a:t>
            </a:r>
            <a:r>
              <a:rPr lang="es-AR" sz="1200" dirty="0" err="1" smtClean="0"/>
              <a:t>that</a:t>
            </a:r>
            <a:r>
              <a:rPr lang="es-AR" sz="1200" dirty="0" smtClean="0"/>
              <a:t> defines 1) </a:t>
            </a:r>
            <a:r>
              <a:rPr lang="es-AR" sz="1200" dirty="0" err="1" smtClean="0"/>
              <a:t>the</a:t>
            </a:r>
            <a:r>
              <a:rPr lang="es-AR" sz="1200" dirty="0" smtClean="0"/>
              <a:t> </a:t>
            </a:r>
            <a:r>
              <a:rPr lang="es-AR" sz="1200" dirty="0" err="1" smtClean="0"/>
              <a:t>dataset</a:t>
            </a:r>
            <a:r>
              <a:rPr lang="es-AR" sz="1200" dirty="0" smtClean="0"/>
              <a:t> </a:t>
            </a:r>
            <a:r>
              <a:rPr lang="es-AR" sz="1200" dirty="0" err="1" smtClean="0"/>
              <a:t>root</a:t>
            </a:r>
            <a:r>
              <a:rPr lang="es-AR" sz="1200" dirty="0" smtClean="0"/>
              <a:t> </a:t>
            </a:r>
            <a:r>
              <a:rPr lang="es-AR" sz="1200" dirty="0" err="1" smtClean="0"/>
              <a:t>directory</a:t>
            </a:r>
            <a:r>
              <a:rPr lang="es-AR" sz="1200" dirty="0" smtClean="0"/>
              <a:t> </a:t>
            </a:r>
            <a:r>
              <a:rPr lang="es-AR" sz="1200" dirty="0" err="1" smtClean="0"/>
              <a:t>path</a:t>
            </a:r>
            <a:r>
              <a:rPr lang="es-AR" sz="1200" dirty="0" smtClean="0"/>
              <a:t> and </a:t>
            </a:r>
            <a:r>
              <a:rPr lang="es-AR" sz="1200" dirty="0" err="1" smtClean="0"/>
              <a:t>relative</a:t>
            </a:r>
            <a:r>
              <a:rPr lang="es-AR" sz="1200" dirty="0" smtClean="0"/>
              <a:t> </a:t>
            </a:r>
            <a:r>
              <a:rPr lang="es-AR" sz="1200" dirty="0" err="1" smtClean="0"/>
              <a:t>paths</a:t>
            </a:r>
            <a:r>
              <a:rPr lang="es-AR" sz="1200" dirty="0" smtClean="0"/>
              <a:t> to </a:t>
            </a:r>
            <a:r>
              <a:rPr lang="es-AR" sz="1200" dirty="0" err="1" smtClean="0"/>
              <a:t>train</a:t>
            </a:r>
            <a:r>
              <a:rPr lang="es-AR" sz="1200" dirty="0" smtClean="0"/>
              <a:t> / val / test </a:t>
            </a:r>
            <a:r>
              <a:rPr lang="es-AR" sz="1200" dirty="0" err="1" smtClean="0"/>
              <a:t>image</a:t>
            </a:r>
            <a:r>
              <a:rPr lang="es-AR" sz="1200" dirty="0" smtClean="0"/>
              <a:t> </a:t>
            </a:r>
            <a:r>
              <a:rPr lang="es-AR" sz="1200" dirty="0" err="1" smtClean="0"/>
              <a:t>directories</a:t>
            </a:r>
            <a:r>
              <a:rPr lang="es-AR" sz="1200" dirty="0" smtClean="0"/>
              <a:t> (</a:t>
            </a:r>
            <a:r>
              <a:rPr lang="es-AR" sz="1200" dirty="0" err="1" smtClean="0"/>
              <a:t>or</a:t>
            </a:r>
            <a:r>
              <a:rPr lang="es-AR" sz="1200" dirty="0" smtClean="0"/>
              <a:t> *.</a:t>
            </a:r>
            <a:r>
              <a:rPr lang="es-AR" sz="1200" dirty="0" err="1" smtClean="0"/>
              <a:t>txt</a:t>
            </a:r>
            <a:r>
              <a:rPr lang="es-AR" sz="1200" dirty="0" smtClean="0"/>
              <a:t> files </a:t>
            </a:r>
            <a:r>
              <a:rPr lang="es-AR" sz="1200" dirty="0" err="1" smtClean="0"/>
              <a:t>with</a:t>
            </a:r>
            <a:r>
              <a:rPr lang="es-AR" sz="1200" dirty="0" smtClean="0"/>
              <a:t> </a:t>
            </a:r>
            <a:r>
              <a:rPr lang="es-AR" sz="1200" dirty="0" err="1" smtClean="0"/>
              <a:t>image</a:t>
            </a:r>
            <a:r>
              <a:rPr lang="es-AR" sz="1200" dirty="0" smtClean="0"/>
              <a:t> </a:t>
            </a:r>
            <a:r>
              <a:rPr lang="es-AR" sz="1200" dirty="0" err="1" smtClean="0"/>
              <a:t>paths</a:t>
            </a:r>
            <a:r>
              <a:rPr lang="es-AR" sz="1200" dirty="0" smtClean="0"/>
              <a:t>), 2) </a:t>
            </a:r>
            <a:r>
              <a:rPr lang="es-AR" sz="1200" dirty="0" err="1" smtClean="0"/>
              <a:t>the</a:t>
            </a:r>
            <a:r>
              <a:rPr lang="es-AR" sz="1200" dirty="0" smtClean="0"/>
              <a:t> </a:t>
            </a:r>
            <a:r>
              <a:rPr lang="es-AR" sz="1200" dirty="0" err="1" smtClean="0"/>
              <a:t>number</a:t>
            </a:r>
            <a:r>
              <a:rPr lang="es-AR" sz="1200" dirty="0" smtClean="0"/>
              <a:t> of </a:t>
            </a:r>
            <a:r>
              <a:rPr lang="es-AR" sz="1200" dirty="0" err="1" smtClean="0"/>
              <a:t>classes</a:t>
            </a:r>
            <a:r>
              <a:rPr lang="es-AR" sz="1200" dirty="0" smtClean="0"/>
              <a:t> </a:t>
            </a:r>
            <a:r>
              <a:rPr lang="es-AR" sz="1200" dirty="0" err="1" smtClean="0"/>
              <a:t>nc</a:t>
            </a:r>
            <a:r>
              <a:rPr lang="es-AR" sz="1200" dirty="0" smtClean="0"/>
              <a:t> and 3) a </a:t>
            </a:r>
            <a:r>
              <a:rPr lang="es-AR" sz="1200" dirty="0" err="1" smtClean="0"/>
              <a:t>list</a:t>
            </a:r>
            <a:r>
              <a:rPr lang="es-AR" sz="1200" dirty="0" smtClean="0"/>
              <a:t> of </a:t>
            </a:r>
            <a:r>
              <a:rPr lang="es-AR" sz="1200" dirty="0" err="1" smtClean="0"/>
              <a:t>class</a:t>
            </a:r>
            <a:r>
              <a:rPr lang="es-AR" sz="1200" dirty="0" smtClean="0"/>
              <a:t> </a:t>
            </a:r>
            <a:r>
              <a:rPr lang="es-AR" sz="1200" dirty="0" err="1" smtClean="0"/>
              <a:t>names</a:t>
            </a:r>
            <a:r>
              <a:rPr lang="es-AR" sz="1200" dirty="0" smtClean="0"/>
              <a:t>:</a:t>
            </a:r>
          </a:p>
          <a:p>
            <a:endParaRPr lang="es-AR" sz="1200" dirty="0" smtClean="0"/>
          </a:p>
          <a:p>
            <a:r>
              <a:rPr lang="es-AR" sz="1200" dirty="0" smtClean="0"/>
              <a:t># Train/val/test sets as 1) </a:t>
            </a:r>
            <a:r>
              <a:rPr lang="es-AR" sz="1200" dirty="0" err="1" smtClean="0"/>
              <a:t>dir</a:t>
            </a:r>
            <a:r>
              <a:rPr lang="es-AR" sz="1200" dirty="0" smtClean="0"/>
              <a:t>: </a:t>
            </a:r>
            <a:r>
              <a:rPr lang="es-AR" sz="1200" dirty="0" err="1" smtClean="0"/>
              <a:t>path</a:t>
            </a:r>
            <a:r>
              <a:rPr lang="es-AR" sz="1200" dirty="0" smtClean="0"/>
              <a:t>/to/</a:t>
            </a:r>
            <a:r>
              <a:rPr lang="es-AR" sz="1200" dirty="0" err="1" smtClean="0"/>
              <a:t>imgs</a:t>
            </a:r>
            <a:r>
              <a:rPr lang="es-AR" sz="1200" dirty="0" smtClean="0"/>
              <a:t>, 2) file: </a:t>
            </a:r>
            <a:r>
              <a:rPr lang="es-AR" sz="1200" dirty="0" err="1" smtClean="0"/>
              <a:t>path</a:t>
            </a:r>
            <a:r>
              <a:rPr lang="es-AR" sz="1200" dirty="0" smtClean="0"/>
              <a:t>/to/imgs.txt, </a:t>
            </a:r>
            <a:r>
              <a:rPr lang="es-AR" sz="1200" dirty="0" err="1" smtClean="0"/>
              <a:t>or</a:t>
            </a:r>
            <a:r>
              <a:rPr lang="es-AR" sz="1200" dirty="0" smtClean="0"/>
              <a:t> 3) </a:t>
            </a:r>
            <a:r>
              <a:rPr lang="es-AR" sz="1200" dirty="0" err="1" smtClean="0"/>
              <a:t>list</a:t>
            </a:r>
            <a:r>
              <a:rPr lang="es-AR" sz="1200" dirty="0" smtClean="0"/>
              <a:t>: [</a:t>
            </a:r>
            <a:r>
              <a:rPr lang="es-AR" sz="1200" dirty="0" err="1" smtClean="0"/>
              <a:t>path</a:t>
            </a:r>
            <a:r>
              <a:rPr lang="es-AR" sz="1200" dirty="0" smtClean="0"/>
              <a:t>/to/imgs1, </a:t>
            </a:r>
            <a:r>
              <a:rPr lang="es-AR" sz="1200" dirty="0" err="1" smtClean="0"/>
              <a:t>path</a:t>
            </a:r>
            <a:r>
              <a:rPr lang="es-AR" sz="1200" dirty="0" smtClean="0"/>
              <a:t>/to/imgs2, ..]</a:t>
            </a:r>
          </a:p>
          <a:p>
            <a:r>
              <a:rPr lang="es-AR" sz="1200" dirty="0" err="1" smtClean="0"/>
              <a:t>path</a:t>
            </a:r>
            <a:r>
              <a:rPr lang="es-AR" sz="1200" dirty="0" smtClean="0"/>
              <a:t>: ../</a:t>
            </a:r>
            <a:r>
              <a:rPr lang="es-AR" sz="1200" dirty="0" err="1" smtClean="0"/>
              <a:t>datasets</a:t>
            </a:r>
            <a:r>
              <a:rPr lang="es-AR" sz="1200" dirty="0" smtClean="0"/>
              <a:t>/coco128  # </a:t>
            </a:r>
            <a:r>
              <a:rPr lang="es-AR" sz="1200" dirty="0" err="1" smtClean="0"/>
              <a:t>dataset</a:t>
            </a:r>
            <a:r>
              <a:rPr lang="es-AR" sz="1200" dirty="0" smtClean="0"/>
              <a:t> </a:t>
            </a:r>
            <a:r>
              <a:rPr lang="es-AR" sz="1200" dirty="0" err="1" smtClean="0"/>
              <a:t>root</a:t>
            </a:r>
            <a:r>
              <a:rPr lang="es-AR" sz="1200" dirty="0" smtClean="0"/>
              <a:t> </a:t>
            </a:r>
            <a:r>
              <a:rPr lang="es-AR" sz="1200" dirty="0" err="1" smtClean="0"/>
              <a:t>dir</a:t>
            </a:r>
            <a:endParaRPr lang="es-AR" sz="1200" dirty="0" smtClean="0"/>
          </a:p>
          <a:p>
            <a:r>
              <a:rPr lang="es-AR" sz="1200" dirty="0" err="1" smtClean="0"/>
              <a:t>train</a:t>
            </a:r>
            <a:r>
              <a:rPr lang="es-AR" sz="1200" dirty="0" smtClean="0"/>
              <a:t>: </a:t>
            </a:r>
            <a:r>
              <a:rPr lang="es-AR" sz="1200" dirty="0" err="1" smtClean="0"/>
              <a:t>images</a:t>
            </a:r>
            <a:r>
              <a:rPr lang="es-AR" sz="1200" dirty="0" smtClean="0"/>
              <a:t>/train2017  # </a:t>
            </a:r>
            <a:r>
              <a:rPr lang="es-AR" sz="1200" dirty="0" err="1" smtClean="0"/>
              <a:t>train</a:t>
            </a:r>
            <a:r>
              <a:rPr lang="es-AR" sz="1200" dirty="0" smtClean="0"/>
              <a:t> </a:t>
            </a:r>
            <a:r>
              <a:rPr lang="es-AR" sz="1200" dirty="0" err="1" smtClean="0"/>
              <a:t>images</a:t>
            </a:r>
            <a:r>
              <a:rPr lang="es-AR" sz="1200" dirty="0" smtClean="0"/>
              <a:t> (</a:t>
            </a:r>
            <a:r>
              <a:rPr lang="es-AR" sz="1200" dirty="0" err="1" smtClean="0"/>
              <a:t>relative</a:t>
            </a:r>
            <a:r>
              <a:rPr lang="es-AR" sz="1200" dirty="0" smtClean="0"/>
              <a:t> to '</a:t>
            </a:r>
            <a:r>
              <a:rPr lang="es-AR" sz="1200" dirty="0" err="1" smtClean="0"/>
              <a:t>path</a:t>
            </a:r>
            <a:r>
              <a:rPr lang="es-AR" sz="1200" dirty="0" smtClean="0"/>
              <a:t>') 128 </a:t>
            </a:r>
            <a:r>
              <a:rPr lang="es-AR" sz="1200" dirty="0" err="1" smtClean="0"/>
              <a:t>images</a:t>
            </a:r>
            <a:endParaRPr lang="es-AR" sz="1200" dirty="0" smtClean="0"/>
          </a:p>
          <a:p>
            <a:r>
              <a:rPr lang="es-AR" sz="1200" dirty="0" smtClean="0"/>
              <a:t>val: </a:t>
            </a:r>
            <a:r>
              <a:rPr lang="es-AR" sz="1200" dirty="0" err="1" smtClean="0"/>
              <a:t>images</a:t>
            </a:r>
            <a:r>
              <a:rPr lang="es-AR" sz="1200" dirty="0" smtClean="0"/>
              <a:t>/train2017  # val </a:t>
            </a:r>
            <a:r>
              <a:rPr lang="es-AR" sz="1200" dirty="0" err="1" smtClean="0"/>
              <a:t>images</a:t>
            </a:r>
            <a:r>
              <a:rPr lang="es-AR" sz="1200" dirty="0" smtClean="0"/>
              <a:t> (</a:t>
            </a:r>
            <a:r>
              <a:rPr lang="es-AR" sz="1200" dirty="0" err="1" smtClean="0"/>
              <a:t>relative</a:t>
            </a:r>
            <a:r>
              <a:rPr lang="es-AR" sz="1200" dirty="0" smtClean="0"/>
              <a:t> to '</a:t>
            </a:r>
            <a:r>
              <a:rPr lang="es-AR" sz="1200" dirty="0" err="1" smtClean="0"/>
              <a:t>path</a:t>
            </a:r>
            <a:r>
              <a:rPr lang="es-AR" sz="1200" dirty="0" smtClean="0"/>
              <a:t>') 128 </a:t>
            </a:r>
            <a:r>
              <a:rPr lang="es-AR" sz="1200" dirty="0" err="1" smtClean="0"/>
              <a:t>images</a:t>
            </a:r>
            <a:endParaRPr lang="es-AR" sz="1200" dirty="0" smtClean="0"/>
          </a:p>
          <a:p>
            <a:r>
              <a:rPr lang="es-AR" sz="1200" dirty="0" smtClean="0"/>
              <a:t>test:  # test </a:t>
            </a:r>
            <a:r>
              <a:rPr lang="es-AR" sz="1200" dirty="0" err="1" smtClean="0"/>
              <a:t>images</a:t>
            </a:r>
            <a:r>
              <a:rPr lang="es-AR" sz="1200" dirty="0" smtClean="0"/>
              <a:t> (</a:t>
            </a:r>
            <a:r>
              <a:rPr lang="es-AR" sz="1200" dirty="0" err="1" smtClean="0"/>
              <a:t>optional</a:t>
            </a:r>
            <a:r>
              <a:rPr lang="es-AR" sz="1200" dirty="0" smtClean="0"/>
              <a:t>)</a:t>
            </a:r>
          </a:p>
          <a:p>
            <a:endParaRPr lang="es-AR" sz="1200" dirty="0" smtClean="0"/>
          </a:p>
          <a:p>
            <a:r>
              <a:rPr lang="es-AR" sz="1200" b="1" dirty="0" smtClean="0">
                <a:solidFill>
                  <a:schemeClr val="accent5">
                    <a:lumMod val="50000"/>
                  </a:schemeClr>
                </a:solidFill>
              </a:rPr>
              <a:t># </a:t>
            </a:r>
            <a:r>
              <a:rPr lang="es-AR" sz="1200" b="1" dirty="0" err="1" smtClean="0">
                <a:solidFill>
                  <a:schemeClr val="accent5">
                    <a:lumMod val="50000"/>
                  </a:schemeClr>
                </a:solidFill>
              </a:rPr>
              <a:t>Classes</a:t>
            </a:r>
            <a:endParaRPr lang="es-AR" sz="1200" b="1" dirty="0" smtClean="0">
              <a:solidFill>
                <a:schemeClr val="accent5">
                  <a:lumMod val="50000"/>
                </a:schemeClr>
              </a:solidFill>
            </a:endParaRPr>
          </a:p>
          <a:p>
            <a:r>
              <a:rPr lang="es-AR" sz="1200" b="1" dirty="0" err="1" smtClean="0">
                <a:solidFill>
                  <a:schemeClr val="accent5">
                    <a:lumMod val="50000"/>
                  </a:schemeClr>
                </a:solidFill>
              </a:rPr>
              <a:t>nc</a:t>
            </a:r>
            <a:r>
              <a:rPr lang="es-AR" sz="1200" b="1" dirty="0" smtClean="0">
                <a:solidFill>
                  <a:schemeClr val="accent5">
                    <a:lumMod val="50000"/>
                  </a:schemeClr>
                </a:solidFill>
              </a:rPr>
              <a:t>: 80  # </a:t>
            </a:r>
            <a:r>
              <a:rPr lang="es-AR" sz="1200" b="1" dirty="0" err="1" smtClean="0">
                <a:solidFill>
                  <a:schemeClr val="accent5">
                    <a:lumMod val="50000"/>
                  </a:schemeClr>
                </a:solidFill>
              </a:rPr>
              <a:t>number</a:t>
            </a:r>
            <a:r>
              <a:rPr lang="es-AR" sz="1200" b="1" dirty="0" smtClean="0">
                <a:solidFill>
                  <a:schemeClr val="accent5">
                    <a:lumMod val="50000"/>
                  </a:schemeClr>
                </a:solidFill>
              </a:rPr>
              <a:t> of </a:t>
            </a:r>
            <a:r>
              <a:rPr lang="es-AR" sz="1200" b="1" dirty="0" err="1" smtClean="0">
                <a:solidFill>
                  <a:schemeClr val="accent5">
                    <a:lumMod val="50000"/>
                  </a:schemeClr>
                </a:solidFill>
              </a:rPr>
              <a:t>classes</a:t>
            </a:r>
            <a:endParaRPr lang="es-AR" sz="1200" b="1" dirty="0" smtClean="0">
              <a:solidFill>
                <a:schemeClr val="accent5">
                  <a:lumMod val="50000"/>
                </a:schemeClr>
              </a:solidFill>
            </a:endParaRPr>
          </a:p>
          <a:p>
            <a:r>
              <a:rPr lang="es-AR" sz="1200" b="1" dirty="0" err="1" smtClean="0">
                <a:solidFill>
                  <a:schemeClr val="accent5">
                    <a:lumMod val="50000"/>
                  </a:schemeClr>
                </a:solidFill>
              </a:rPr>
              <a:t>names</a:t>
            </a:r>
            <a:r>
              <a:rPr lang="es-AR" sz="1200" b="1" dirty="0" smtClean="0">
                <a:solidFill>
                  <a:schemeClr val="accent5">
                    <a:lumMod val="50000"/>
                  </a:schemeClr>
                </a:solidFill>
              </a:rPr>
              <a:t>: [ '</a:t>
            </a:r>
            <a:r>
              <a:rPr lang="es-AR" sz="1200" b="1" dirty="0" err="1" smtClean="0">
                <a:solidFill>
                  <a:schemeClr val="accent5">
                    <a:lumMod val="50000"/>
                  </a:schemeClr>
                </a:solidFill>
              </a:rPr>
              <a:t>person</a:t>
            </a:r>
            <a:r>
              <a:rPr lang="es-AR" sz="1200" b="1" dirty="0" smtClean="0">
                <a:solidFill>
                  <a:schemeClr val="accent5">
                    <a:lumMod val="50000"/>
                  </a:schemeClr>
                </a:solidFill>
              </a:rPr>
              <a:t>', '</a:t>
            </a:r>
            <a:r>
              <a:rPr lang="es-AR" sz="1200" b="1" dirty="0" err="1" smtClean="0">
                <a:solidFill>
                  <a:schemeClr val="accent5">
                    <a:lumMod val="50000"/>
                  </a:schemeClr>
                </a:solidFill>
              </a:rPr>
              <a:t>bicycle</a:t>
            </a:r>
            <a:r>
              <a:rPr lang="es-AR" sz="1200" b="1" dirty="0" smtClean="0">
                <a:solidFill>
                  <a:schemeClr val="accent5">
                    <a:lumMod val="50000"/>
                  </a:schemeClr>
                </a:solidFill>
              </a:rPr>
              <a:t>', 'car', '</a:t>
            </a:r>
            <a:r>
              <a:rPr lang="es-AR" sz="1200" b="1" dirty="0" err="1" smtClean="0">
                <a:solidFill>
                  <a:schemeClr val="accent5">
                    <a:lumMod val="50000"/>
                  </a:schemeClr>
                </a:solidFill>
              </a:rPr>
              <a:t>motorcycle</a:t>
            </a:r>
            <a:r>
              <a:rPr lang="es-AR" sz="1200" b="1" dirty="0" smtClean="0">
                <a:solidFill>
                  <a:schemeClr val="accent5">
                    <a:lumMod val="50000"/>
                  </a:schemeClr>
                </a:solidFill>
              </a:rPr>
              <a:t>', '</a:t>
            </a:r>
            <a:r>
              <a:rPr lang="es-AR" sz="1200" b="1" dirty="0" err="1" smtClean="0">
                <a:solidFill>
                  <a:schemeClr val="accent5">
                    <a:lumMod val="50000"/>
                  </a:schemeClr>
                </a:solidFill>
              </a:rPr>
              <a:t>airplane</a:t>
            </a:r>
            <a:r>
              <a:rPr lang="es-AR" sz="1200" b="1" dirty="0" smtClean="0">
                <a:solidFill>
                  <a:schemeClr val="accent5">
                    <a:lumMod val="50000"/>
                  </a:schemeClr>
                </a:solidFill>
              </a:rPr>
              <a:t>', 'bus', '</a:t>
            </a:r>
            <a:r>
              <a:rPr lang="es-AR" sz="1200" b="1" dirty="0" err="1" smtClean="0">
                <a:solidFill>
                  <a:schemeClr val="accent5">
                    <a:lumMod val="50000"/>
                  </a:schemeClr>
                </a:solidFill>
              </a:rPr>
              <a:t>train</a:t>
            </a:r>
            <a:r>
              <a:rPr lang="es-AR" sz="1200" b="1" dirty="0" smtClean="0">
                <a:solidFill>
                  <a:schemeClr val="accent5">
                    <a:lumMod val="50000"/>
                  </a:schemeClr>
                </a:solidFill>
              </a:rPr>
              <a:t>', '</a:t>
            </a:r>
            <a:r>
              <a:rPr lang="es-AR" sz="1200" b="1" dirty="0" err="1" smtClean="0">
                <a:solidFill>
                  <a:schemeClr val="accent5">
                    <a:lumMod val="50000"/>
                  </a:schemeClr>
                </a:solidFill>
              </a:rPr>
              <a:t>truck</a:t>
            </a:r>
            <a:r>
              <a:rPr lang="es-AR" sz="1200" b="1" dirty="0" smtClean="0">
                <a:solidFill>
                  <a:schemeClr val="accent5">
                    <a:lumMod val="50000"/>
                  </a:schemeClr>
                </a:solidFill>
              </a:rPr>
              <a:t>', '</a:t>
            </a:r>
            <a:r>
              <a:rPr lang="es-AR" sz="1200" b="1" dirty="0" err="1" smtClean="0">
                <a:solidFill>
                  <a:schemeClr val="accent5">
                    <a:lumMod val="50000"/>
                  </a:schemeClr>
                </a:solidFill>
              </a:rPr>
              <a:t>boat</a:t>
            </a:r>
            <a:r>
              <a:rPr lang="es-AR" sz="1200" b="1" dirty="0" smtClean="0">
                <a:solidFill>
                  <a:schemeClr val="accent5">
                    <a:lumMod val="50000"/>
                  </a:schemeClr>
                </a:solidFill>
              </a:rPr>
              <a:t>', '</a:t>
            </a:r>
            <a:r>
              <a:rPr lang="es-AR" sz="1200" b="1" dirty="0" err="1" smtClean="0">
                <a:solidFill>
                  <a:schemeClr val="accent5">
                    <a:lumMod val="50000"/>
                  </a:schemeClr>
                </a:solidFill>
              </a:rPr>
              <a:t>traffic</a:t>
            </a:r>
            <a:r>
              <a:rPr lang="es-AR" sz="1200" b="1" dirty="0" smtClean="0">
                <a:solidFill>
                  <a:schemeClr val="accent5">
                    <a:lumMod val="50000"/>
                  </a:schemeClr>
                </a:solidFill>
              </a:rPr>
              <a:t> light',</a:t>
            </a:r>
          </a:p>
          <a:p>
            <a:r>
              <a:rPr lang="es-AR" sz="1200" b="1" dirty="0" smtClean="0">
                <a:solidFill>
                  <a:schemeClr val="accent5">
                    <a:lumMod val="50000"/>
                  </a:schemeClr>
                </a:solidFill>
              </a:rPr>
              <a:t>         '</a:t>
            </a:r>
            <a:r>
              <a:rPr lang="es-AR" sz="1200" b="1" dirty="0" err="1" smtClean="0">
                <a:solidFill>
                  <a:schemeClr val="accent5">
                    <a:lumMod val="50000"/>
                  </a:schemeClr>
                </a:solidFill>
              </a:rPr>
              <a:t>fire</a:t>
            </a:r>
            <a:r>
              <a:rPr lang="es-AR" sz="1200" b="1" dirty="0" smtClean="0">
                <a:solidFill>
                  <a:schemeClr val="accent5">
                    <a:lumMod val="50000"/>
                  </a:schemeClr>
                </a:solidFill>
              </a:rPr>
              <a:t> </a:t>
            </a:r>
            <a:r>
              <a:rPr lang="es-AR" sz="1200" b="1" dirty="0" err="1" smtClean="0">
                <a:solidFill>
                  <a:schemeClr val="accent5">
                    <a:lumMod val="50000"/>
                  </a:schemeClr>
                </a:solidFill>
              </a:rPr>
              <a:t>hydrant</a:t>
            </a:r>
            <a:r>
              <a:rPr lang="es-AR" sz="1200" b="1" dirty="0" smtClean="0">
                <a:solidFill>
                  <a:schemeClr val="accent5">
                    <a:lumMod val="50000"/>
                  </a:schemeClr>
                </a:solidFill>
              </a:rPr>
              <a:t>', 'stop </a:t>
            </a:r>
            <a:r>
              <a:rPr lang="es-AR" sz="1200" b="1" dirty="0" err="1" smtClean="0">
                <a:solidFill>
                  <a:schemeClr val="accent5">
                    <a:lumMod val="50000"/>
                  </a:schemeClr>
                </a:solidFill>
              </a:rPr>
              <a:t>sign</a:t>
            </a:r>
            <a:r>
              <a:rPr lang="es-AR" sz="1200" b="1" dirty="0" smtClean="0">
                <a:solidFill>
                  <a:schemeClr val="accent5">
                    <a:lumMod val="50000"/>
                  </a:schemeClr>
                </a:solidFill>
              </a:rPr>
              <a:t>', 'parking meter', '</a:t>
            </a:r>
            <a:r>
              <a:rPr lang="es-AR" sz="1200" b="1" dirty="0" err="1" smtClean="0">
                <a:solidFill>
                  <a:schemeClr val="accent5">
                    <a:lumMod val="50000"/>
                  </a:schemeClr>
                </a:solidFill>
              </a:rPr>
              <a:t>bench</a:t>
            </a:r>
            <a:r>
              <a:rPr lang="es-AR" sz="1200" b="1" dirty="0" smtClean="0">
                <a:solidFill>
                  <a:schemeClr val="accent5">
                    <a:lumMod val="50000"/>
                  </a:schemeClr>
                </a:solidFill>
              </a:rPr>
              <a:t>', '</a:t>
            </a:r>
            <a:r>
              <a:rPr lang="es-AR" sz="1200" b="1" dirty="0" err="1" smtClean="0">
                <a:solidFill>
                  <a:schemeClr val="accent5">
                    <a:lumMod val="50000"/>
                  </a:schemeClr>
                </a:solidFill>
              </a:rPr>
              <a:t>bird</a:t>
            </a:r>
            <a:r>
              <a:rPr lang="es-AR" sz="1200" b="1" dirty="0" smtClean="0">
                <a:solidFill>
                  <a:schemeClr val="accent5">
                    <a:lumMod val="50000"/>
                  </a:schemeClr>
                </a:solidFill>
              </a:rPr>
              <a:t>', '</a:t>
            </a:r>
            <a:r>
              <a:rPr lang="es-AR" sz="1200" b="1" dirty="0" err="1" smtClean="0">
                <a:solidFill>
                  <a:schemeClr val="accent5">
                    <a:lumMod val="50000"/>
                  </a:schemeClr>
                </a:solidFill>
              </a:rPr>
              <a:t>cat</a:t>
            </a:r>
            <a:r>
              <a:rPr lang="es-AR" sz="1200" b="1" dirty="0" smtClean="0">
                <a:solidFill>
                  <a:schemeClr val="accent5">
                    <a:lumMod val="50000"/>
                  </a:schemeClr>
                </a:solidFill>
              </a:rPr>
              <a:t>', '</a:t>
            </a:r>
            <a:r>
              <a:rPr lang="es-AR" sz="1200" b="1" dirty="0" err="1" smtClean="0">
                <a:solidFill>
                  <a:schemeClr val="accent5">
                    <a:lumMod val="50000"/>
                  </a:schemeClr>
                </a:solidFill>
              </a:rPr>
              <a:t>dog</a:t>
            </a:r>
            <a:r>
              <a:rPr lang="es-AR" sz="1200" b="1" dirty="0" smtClean="0">
                <a:solidFill>
                  <a:schemeClr val="accent5">
                    <a:lumMod val="50000"/>
                  </a:schemeClr>
                </a:solidFill>
              </a:rPr>
              <a:t>', '</a:t>
            </a:r>
            <a:r>
              <a:rPr lang="es-AR" sz="1200" b="1" dirty="0" err="1" smtClean="0">
                <a:solidFill>
                  <a:schemeClr val="accent5">
                    <a:lumMod val="50000"/>
                  </a:schemeClr>
                </a:solidFill>
              </a:rPr>
              <a:t>horse</a:t>
            </a:r>
            <a:r>
              <a:rPr lang="es-AR" sz="1200" b="1" dirty="0" smtClean="0">
                <a:solidFill>
                  <a:schemeClr val="accent5">
                    <a:lumMod val="50000"/>
                  </a:schemeClr>
                </a:solidFill>
              </a:rPr>
              <a:t>', '</a:t>
            </a:r>
            <a:r>
              <a:rPr lang="es-AR" sz="1200" b="1" dirty="0" err="1" smtClean="0">
                <a:solidFill>
                  <a:schemeClr val="accent5">
                    <a:lumMod val="50000"/>
                  </a:schemeClr>
                </a:solidFill>
              </a:rPr>
              <a:t>sheep</a:t>
            </a:r>
            <a:r>
              <a:rPr lang="es-AR" sz="1200" b="1" dirty="0" smtClean="0">
                <a:solidFill>
                  <a:schemeClr val="accent5">
                    <a:lumMod val="50000"/>
                  </a:schemeClr>
                </a:solidFill>
              </a:rPr>
              <a:t>', '</a:t>
            </a:r>
            <a:r>
              <a:rPr lang="es-AR" sz="1200" b="1" dirty="0" err="1" smtClean="0">
                <a:solidFill>
                  <a:schemeClr val="accent5">
                    <a:lumMod val="50000"/>
                  </a:schemeClr>
                </a:solidFill>
              </a:rPr>
              <a:t>cow</a:t>
            </a:r>
            <a:r>
              <a:rPr lang="es-AR" sz="1200" b="1" dirty="0" smtClean="0">
                <a:solidFill>
                  <a:schemeClr val="accent5">
                    <a:lumMod val="50000"/>
                  </a:schemeClr>
                </a:solidFill>
              </a:rPr>
              <a:t>',</a:t>
            </a:r>
          </a:p>
          <a:p>
            <a:r>
              <a:rPr lang="es-AR" sz="1200" b="1" dirty="0" smtClean="0">
                <a:solidFill>
                  <a:schemeClr val="accent5">
                    <a:lumMod val="50000"/>
                  </a:schemeClr>
                </a:solidFill>
              </a:rPr>
              <a:t>         '</a:t>
            </a:r>
            <a:r>
              <a:rPr lang="es-AR" sz="1200" b="1" dirty="0" err="1" smtClean="0">
                <a:solidFill>
                  <a:schemeClr val="accent5">
                    <a:lumMod val="50000"/>
                  </a:schemeClr>
                </a:solidFill>
              </a:rPr>
              <a:t>elephant</a:t>
            </a:r>
            <a:r>
              <a:rPr lang="es-AR" sz="1200" b="1" dirty="0" smtClean="0">
                <a:solidFill>
                  <a:schemeClr val="accent5">
                    <a:lumMod val="50000"/>
                  </a:schemeClr>
                </a:solidFill>
              </a:rPr>
              <a:t>', '</a:t>
            </a:r>
            <a:r>
              <a:rPr lang="es-AR" sz="1200" b="1" dirty="0" err="1" smtClean="0">
                <a:solidFill>
                  <a:schemeClr val="accent5">
                    <a:lumMod val="50000"/>
                  </a:schemeClr>
                </a:solidFill>
              </a:rPr>
              <a:t>bear</a:t>
            </a:r>
            <a:r>
              <a:rPr lang="es-AR" sz="1200" b="1" dirty="0" smtClean="0">
                <a:solidFill>
                  <a:schemeClr val="accent5">
                    <a:lumMod val="50000"/>
                  </a:schemeClr>
                </a:solidFill>
              </a:rPr>
              <a:t>', '</a:t>
            </a:r>
            <a:r>
              <a:rPr lang="es-AR" sz="1200" b="1" dirty="0" err="1" smtClean="0">
                <a:solidFill>
                  <a:schemeClr val="accent5">
                    <a:lumMod val="50000"/>
                  </a:schemeClr>
                </a:solidFill>
              </a:rPr>
              <a:t>zebra</a:t>
            </a:r>
            <a:r>
              <a:rPr lang="es-AR" sz="1200" b="1" dirty="0" smtClean="0">
                <a:solidFill>
                  <a:schemeClr val="accent5">
                    <a:lumMod val="50000"/>
                  </a:schemeClr>
                </a:solidFill>
              </a:rPr>
              <a:t>', '</a:t>
            </a:r>
            <a:r>
              <a:rPr lang="es-AR" sz="1200" b="1" dirty="0" err="1" smtClean="0">
                <a:solidFill>
                  <a:schemeClr val="accent5">
                    <a:lumMod val="50000"/>
                  </a:schemeClr>
                </a:solidFill>
              </a:rPr>
              <a:t>giraffe</a:t>
            </a:r>
            <a:r>
              <a:rPr lang="es-AR" sz="1200" b="1" dirty="0" smtClean="0">
                <a:solidFill>
                  <a:schemeClr val="accent5">
                    <a:lumMod val="50000"/>
                  </a:schemeClr>
                </a:solidFill>
              </a:rPr>
              <a:t>', '</a:t>
            </a:r>
            <a:r>
              <a:rPr lang="es-AR" sz="1200" b="1" dirty="0" err="1" smtClean="0">
                <a:solidFill>
                  <a:schemeClr val="accent5">
                    <a:lumMod val="50000"/>
                  </a:schemeClr>
                </a:solidFill>
              </a:rPr>
              <a:t>backpack</a:t>
            </a:r>
            <a:r>
              <a:rPr lang="es-AR" sz="1200" b="1" dirty="0" smtClean="0">
                <a:solidFill>
                  <a:schemeClr val="accent5">
                    <a:lumMod val="50000"/>
                  </a:schemeClr>
                </a:solidFill>
              </a:rPr>
              <a:t>', '</a:t>
            </a:r>
            <a:r>
              <a:rPr lang="es-AR" sz="1200" b="1" dirty="0" err="1" smtClean="0">
                <a:solidFill>
                  <a:schemeClr val="accent5">
                    <a:lumMod val="50000"/>
                  </a:schemeClr>
                </a:solidFill>
              </a:rPr>
              <a:t>umbrella</a:t>
            </a:r>
            <a:r>
              <a:rPr lang="es-AR" sz="1200" b="1" dirty="0" smtClean="0">
                <a:solidFill>
                  <a:schemeClr val="accent5">
                    <a:lumMod val="50000"/>
                  </a:schemeClr>
                </a:solidFill>
              </a:rPr>
              <a:t>', '</a:t>
            </a:r>
            <a:r>
              <a:rPr lang="es-AR" sz="1200" b="1" dirty="0" err="1" smtClean="0">
                <a:solidFill>
                  <a:schemeClr val="accent5">
                    <a:lumMod val="50000"/>
                  </a:schemeClr>
                </a:solidFill>
              </a:rPr>
              <a:t>handbag</a:t>
            </a:r>
            <a:r>
              <a:rPr lang="es-AR" sz="1200" b="1" dirty="0" smtClean="0">
                <a:solidFill>
                  <a:schemeClr val="accent5">
                    <a:lumMod val="50000"/>
                  </a:schemeClr>
                </a:solidFill>
              </a:rPr>
              <a:t>', '</a:t>
            </a:r>
            <a:r>
              <a:rPr lang="es-AR" sz="1200" b="1" dirty="0" err="1" smtClean="0">
                <a:solidFill>
                  <a:schemeClr val="accent5">
                    <a:lumMod val="50000"/>
                  </a:schemeClr>
                </a:solidFill>
              </a:rPr>
              <a:t>tie</a:t>
            </a:r>
            <a:r>
              <a:rPr lang="es-AR" sz="1200" b="1" dirty="0" smtClean="0">
                <a:solidFill>
                  <a:schemeClr val="accent5">
                    <a:lumMod val="50000"/>
                  </a:schemeClr>
                </a:solidFill>
              </a:rPr>
              <a:t>', '</a:t>
            </a:r>
            <a:r>
              <a:rPr lang="es-AR" sz="1200" b="1" dirty="0" err="1" smtClean="0">
                <a:solidFill>
                  <a:schemeClr val="accent5">
                    <a:lumMod val="50000"/>
                  </a:schemeClr>
                </a:solidFill>
              </a:rPr>
              <a:t>suitcase</a:t>
            </a:r>
            <a:r>
              <a:rPr lang="es-AR" sz="1200" b="1" dirty="0" smtClean="0">
                <a:solidFill>
                  <a:schemeClr val="accent5">
                    <a:lumMod val="50000"/>
                  </a:schemeClr>
                </a:solidFill>
              </a:rPr>
              <a:t>', '</a:t>
            </a:r>
            <a:r>
              <a:rPr lang="es-AR" sz="1200" b="1" dirty="0" err="1" smtClean="0">
                <a:solidFill>
                  <a:schemeClr val="accent5">
                    <a:lumMod val="50000"/>
                  </a:schemeClr>
                </a:solidFill>
              </a:rPr>
              <a:t>frisbee</a:t>
            </a:r>
            <a:r>
              <a:rPr lang="es-AR" sz="1200" b="1" dirty="0" smtClean="0">
                <a:solidFill>
                  <a:schemeClr val="accent5">
                    <a:lumMod val="50000"/>
                  </a:schemeClr>
                </a:solidFill>
              </a:rPr>
              <a:t>',</a:t>
            </a:r>
          </a:p>
          <a:p>
            <a:r>
              <a:rPr lang="es-AR" sz="1200" b="1" dirty="0" smtClean="0">
                <a:solidFill>
                  <a:schemeClr val="accent5">
                    <a:lumMod val="50000"/>
                  </a:schemeClr>
                </a:solidFill>
              </a:rPr>
              <a:t>         '</a:t>
            </a:r>
            <a:r>
              <a:rPr lang="es-AR" sz="1200" b="1" dirty="0" err="1" smtClean="0">
                <a:solidFill>
                  <a:schemeClr val="accent5">
                    <a:lumMod val="50000"/>
                  </a:schemeClr>
                </a:solidFill>
              </a:rPr>
              <a:t>skis</a:t>
            </a:r>
            <a:r>
              <a:rPr lang="es-AR" sz="1200" b="1" dirty="0" smtClean="0">
                <a:solidFill>
                  <a:schemeClr val="accent5">
                    <a:lumMod val="50000"/>
                  </a:schemeClr>
                </a:solidFill>
              </a:rPr>
              <a:t>', 'snowboard', '</a:t>
            </a:r>
            <a:r>
              <a:rPr lang="es-AR" sz="1200" b="1" dirty="0" err="1" smtClean="0">
                <a:solidFill>
                  <a:schemeClr val="accent5">
                    <a:lumMod val="50000"/>
                  </a:schemeClr>
                </a:solidFill>
              </a:rPr>
              <a:t>sports</a:t>
            </a:r>
            <a:r>
              <a:rPr lang="es-AR" sz="1200" b="1" dirty="0" smtClean="0">
                <a:solidFill>
                  <a:schemeClr val="accent5">
                    <a:lumMod val="50000"/>
                  </a:schemeClr>
                </a:solidFill>
              </a:rPr>
              <a:t> </a:t>
            </a:r>
            <a:r>
              <a:rPr lang="es-AR" sz="1200" b="1" dirty="0" err="1" smtClean="0">
                <a:solidFill>
                  <a:schemeClr val="accent5">
                    <a:lumMod val="50000"/>
                  </a:schemeClr>
                </a:solidFill>
              </a:rPr>
              <a:t>ball</a:t>
            </a:r>
            <a:r>
              <a:rPr lang="es-AR" sz="1200" b="1" dirty="0" smtClean="0">
                <a:solidFill>
                  <a:schemeClr val="accent5">
                    <a:lumMod val="50000"/>
                  </a:schemeClr>
                </a:solidFill>
              </a:rPr>
              <a:t>', '</a:t>
            </a:r>
            <a:r>
              <a:rPr lang="es-AR" sz="1200" b="1" dirty="0" err="1" smtClean="0">
                <a:solidFill>
                  <a:schemeClr val="accent5">
                    <a:lumMod val="50000"/>
                  </a:schemeClr>
                </a:solidFill>
              </a:rPr>
              <a:t>kite</a:t>
            </a:r>
            <a:r>
              <a:rPr lang="es-AR" sz="1200" b="1" dirty="0" smtClean="0">
                <a:solidFill>
                  <a:schemeClr val="accent5">
                    <a:lumMod val="50000"/>
                  </a:schemeClr>
                </a:solidFill>
              </a:rPr>
              <a:t>', 'baseball </a:t>
            </a:r>
            <a:r>
              <a:rPr lang="es-AR" sz="1200" b="1" dirty="0" err="1" smtClean="0">
                <a:solidFill>
                  <a:schemeClr val="accent5">
                    <a:lumMod val="50000"/>
                  </a:schemeClr>
                </a:solidFill>
              </a:rPr>
              <a:t>bat</a:t>
            </a:r>
            <a:r>
              <a:rPr lang="es-AR" sz="1200" b="1" dirty="0" smtClean="0">
                <a:solidFill>
                  <a:schemeClr val="accent5">
                    <a:lumMod val="50000"/>
                  </a:schemeClr>
                </a:solidFill>
              </a:rPr>
              <a:t>', 'baseball </a:t>
            </a:r>
            <a:r>
              <a:rPr lang="es-AR" sz="1200" b="1" dirty="0" err="1" smtClean="0">
                <a:solidFill>
                  <a:schemeClr val="accent5">
                    <a:lumMod val="50000"/>
                  </a:schemeClr>
                </a:solidFill>
              </a:rPr>
              <a:t>glove</a:t>
            </a:r>
            <a:r>
              <a:rPr lang="es-AR" sz="1200" b="1" dirty="0" smtClean="0">
                <a:solidFill>
                  <a:schemeClr val="accent5">
                    <a:lumMod val="50000"/>
                  </a:schemeClr>
                </a:solidFill>
              </a:rPr>
              <a:t>', '</a:t>
            </a:r>
            <a:r>
              <a:rPr lang="es-AR" sz="1200" b="1" dirty="0" err="1" smtClean="0">
                <a:solidFill>
                  <a:schemeClr val="accent5">
                    <a:lumMod val="50000"/>
                  </a:schemeClr>
                </a:solidFill>
              </a:rPr>
              <a:t>skateboard</a:t>
            </a:r>
            <a:r>
              <a:rPr lang="es-AR" sz="1200" b="1" dirty="0" smtClean="0">
                <a:solidFill>
                  <a:schemeClr val="accent5">
                    <a:lumMod val="50000"/>
                  </a:schemeClr>
                </a:solidFill>
              </a:rPr>
              <a:t>', '</a:t>
            </a:r>
            <a:r>
              <a:rPr lang="es-AR" sz="1200" b="1" dirty="0" err="1" smtClean="0">
                <a:solidFill>
                  <a:schemeClr val="accent5">
                    <a:lumMod val="50000"/>
                  </a:schemeClr>
                </a:solidFill>
              </a:rPr>
              <a:t>surfboard</a:t>
            </a:r>
            <a:r>
              <a:rPr lang="es-AR" sz="1200" b="1" dirty="0" smtClean="0">
                <a:solidFill>
                  <a:schemeClr val="accent5">
                    <a:lumMod val="50000"/>
                  </a:schemeClr>
                </a:solidFill>
              </a:rPr>
              <a:t>',</a:t>
            </a:r>
          </a:p>
          <a:p>
            <a:r>
              <a:rPr lang="es-AR" sz="1200" b="1" dirty="0" smtClean="0">
                <a:solidFill>
                  <a:schemeClr val="accent5">
                    <a:lumMod val="50000"/>
                  </a:schemeClr>
                </a:solidFill>
              </a:rPr>
              <a:t>         '</a:t>
            </a:r>
            <a:r>
              <a:rPr lang="es-AR" sz="1200" b="1" dirty="0" err="1" smtClean="0">
                <a:solidFill>
                  <a:schemeClr val="accent5">
                    <a:lumMod val="50000"/>
                  </a:schemeClr>
                </a:solidFill>
              </a:rPr>
              <a:t>tennis</a:t>
            </a:r>
            <a:r>
              <a:rPr lang="es-AR" sz="1200" b="1" dirty="0" smtClean="0">
                <a:solidFill>
                  <a:schemeClr val="accent5">
                    <a:lumMod val="50000"/>
                  </a:schemeClr>
                </a:solidFill>
              </a:rPr>
              <a:t> </a:t>
            </a:r>
            <a:r>
              <a:rPr lang="es-AR" sz="1200" b="1" dirty="0" err="1" smtClean="0">
                <a:solidFill>
                  <a:schemeClr val="accent5">
                    <a:lumMod val="50000"/>
                  </a:schemeClr>
                </a:solidFill>
              </a:rPr>
              <a:t>racket</a:t>
            </a:r>
            <a:r>
              <a:rPr lang="es-AR" sz="1200" b="1" dirty="0" smtClean="0">
                <a:solidFill>
                  <a:schemeClr val="accent5">
                    <a:lumMod val="50000"/>
                  </a:schemeClr>
                </a:solidFill>
              </a:rPr>
              <a:t>', '</a:t>
            </a:r>
            <a:r>
              <a:rPr lang="es-AR" sz="1200" b="1" dirty="0" err="1" smtClean="0">
                <a:solidFill>
                  <a:schemeClr val="accent5">
                    <a:lumMod val="50000"/>
                  </a:schemeClr>
                </a:solidFill>
              </a:rPr>
              <a:t>bottle</a:t>
            </a:r>
            <a:r>
              <a:rPr lang="es-AR" sz="1200" b="1" dirty="0" smtClean="0">
                <a:solidFill>
                  <a:schemeClr val="accent5">
                    <a:lumMod val="50000"/>
                  </a:schemeClr>
                </a:solidFill>
              </a:rPr>
              <a:t>', '</a:t>
            </a:r>
            <a:r>
              <a:rPr lang="es-AR" sz="1200" b="1" dirty="0" err="1" smtClean="0">
                <a:solidFill>
                  <a:schemeClr val="accent5">
                    <a:lumMod val="50000"/>
                  </a:schemeClr>
                </a:solidFill>
              </a:rPr>
              <a:t>wine</a:t>
            </a:r>
            <a:r>
              <a:rPr lang="es-AR" sz="1200" b="1" dirty="0" smtClean="0">
                <a:solidFill>
                  <a:schemeClr val="accent5">
                    <a:lumMod val="50000"/>
                  </a:schemeClr>
                </a:solidFill>
              </a:rPr>
              <a:t> </a:t>
            </a:r>
            <a:r>
              <a:rPr lang="es-AR" sz="1200" b="1" dirty="0" err="1" smtClean="0">
                <a:solidFill>
                  <a:schemeClr val="accent5">
                    <a:lumMod val="50000"/>
                  </a:schemeClr>
                </a:solidFill>
              </a:rPr>
              <a:t>glass</a:t>
            </a:r>
            <a:r>
              <a:rPr lang="es-AR" sz="1200" b="1" dirty="0" smtClean="0">
                <a:solidFill>
                  <a:schemeClr val="accent5">
                    <a:lumMod val="50000"/>
                  </a:schemeClr>
                </a:solidFill>
              </a:rPr>
              <a:t>', 'cup', '</a:t>
            </a:r>
            <a:r>
              <a:rPr lang="es-AR" sz="1200" b="1" dirty="0" err="1" smtClean="0">
                <a:solidFill>
                  <a:schemeClr val="accent5">
                    <a:lumMod val="50000"/>
                  </a:schemeClr>
                </a:solidFill>
              </a:rPr>
              <a:t>fork</a:t>
            </a:r>
            <a:r>
              <a:rPr lang="es-AR" sz="1200" b="1" dirty="0" smtClean="0">
                <a:solidFill>
                  <a:schemeClr val="accent5">
                    <a:lumMod val="50000"/>
                  </a:schemeClr>
                </a:solidFill>
              </a:rPr>
              <a:t>', '</a:t>
            </a:r>
            <a:r>
              <a:rPr lang="es-AR" sz="1200" b="1" dirty="0" err="1" smtClean="0">
                <a:solidFill>
                  <a:schemeClr val="accent5">
                    <a:lumMod val="50000"/>
                  </a:schemeClr>
                </a:solidFill>
              </a:rPr>
              <a:t>knife</a:t>
            </a:r>
            <a:r>
              <a:rPr lang="es-AR" sz="1200" b="1" dirty="0" smtClean="0">
                <a:solidFill>
                  <a:schemeClr val="accent5">
                    <a:lumMod val="50000"/>
                  </a:schemeClr>
                </a:solidFill>
              </a:rPr>
              <a:t>', '</a:t>
            </a:r>
            <a:r>
              <a:rPr lang="es-AR" sz="1200" b="1" dirty="0" err="1" smtClean="0">
                <a:solidFill>
                  <a:schemeClr val="accent5">
                    <a:lumMod val="50000"/>
                  </a:schemeClr>
                </a:solidFill>
              </a:rPr>
              <a:t>spoon</a:t>
            </a:r>
            <a:r>
              <a:rPr lang="es-AR" sz="1200" b="1" dirty="0" smtClean="0">
                <a:solidFill>
                  <a:schemeClr val="accent5">
                    <a:lumMod val="50000"/>
                  </a:schemeClr>
                </a:solidFill>
              </a:rPr>
              <a:t>', '</a:t>
            </a:r>
            <a:r>
              <a:rPr lang="es-AR" sz="1200" b="1" dirty="0" err="1" smtClean="0">
                <a:solidFill>
                  <a:schemeClr val="accent5">
                    <a:lumMod val="50000"/>
                  </a:schemeClr>
                </a:solidFill>
              </a:rPr>
              <a:t>bowl</a:t>
            </a:r>
            <a:r>
              <a:rPr lang="es-AR" sz="1200" b="1" dirty="0" smtClean="0">
                <a:solidFill>
                  <a:schemeClr val="accent5">
                    <a:lumMod val="50000"/>
                  </a:schemeClr>
                </a:solidFill>
              </a:rPr>
              <a:t>', 'banana', '</a:t>
            </a:r>
            <a:r>
              <a:rPr lang="es-AR" sz="1200" b="1" dirty="0" err="1" smtClean="0">
                <a:solidFill>
                  <a:schemeClr val="accent5">
                    <a:lumMod val="50000"/>
                  </a:schemeClr>
                </a:solidFill>
              </a:rPr>
              <a:t>apple</a:t>
            </a:r>
            <a:r>
              <a:rPr lang="es-AR" sz="1200" b="1" dirty="0" smtClean="0">
                <a:solidFill>
                  <a:schemeClr val="accent5">
                    <a:lumMod val="50000"/>
                  </a:schemeClr>
                </a:solidFill>
              </a:rPr>
              <a:t>',</a:t>
            </a:r>
          </a:p>
          <a:p>
            <a:r>
              <a:rPr lang="es-AR" sz="1200" b="1" dirty="0" smtClean="0">
                <a:solidFill>
                  <a:schemeClr val="accent5">
                    <a:lumMod val="50000"/>
                  </a:schemeClr>
                </a:solidFill>
              </a:rPr>
              <a:t>         '</a:t>
            </a:r>
            <a:r>
              <a:rPr lang="es-AR" sz="1200" b="1" dirty="0" err="1" smtClean="0">
                <a:solidFill>
                  <a:schemeClr val="accent5">
                    <a:lumMod val="50000"/>
                  </a:schemeClr>
                </a:solidFill>
              </a:rPr>
              <a:t>sandwich</a:t>
            </a:r>
            <a:r>
              <a:rPr lang="es-AR" sz="1200" b="1" dirty="0" smtClean="0">
                <a:solidFill>
                  <a:schemeClr val="accent5">
                    <a:lumMod val="50000"/>
                  </a:schemeClr>
                </a:solidFill>
              </a:rPr>
              <a:t>', '</a:t>
            </a:r>
            <a:r>
              <a:rPr lang="es-AR" sz="1200" b="1" dirty="0" err="1" smtClean="0">
                <a:solidFill>
                  <a:schemeClr val="accent5">
                    <a:lumMod val="50000"/>
                  </a:schemeClr>
                </a:solidFill>
              </a:rPr>
              <a:t>orange</a:t>
            </a:r>
            <a:r>
              <a:rPr lang="es-AR" sz="1200" b="1" dirty="0" smtClean="0">
                <a:solidFill>
                  <a:schemeClr val="accent5">
                    <a:lumMod val="50000"/>
                  </a:schemeClr>
                </a:solidFill>
              </a:rPr>
              <a:t>', 'broccoli', '</a:t>
            </a:r>
            <a:r>
              <a:rPr lang="es-AR" sz="1200" b="1" dirty="0" err="1" smtClean="0">
                <a:solidFill>
                  <a:schemeClr val="accent5">
                    <a:lumMod val="50000"/>
                  </a:schemeClr>
                </a:solidFill>
              </a:rPr>
              <a:t>carrot</a:t>
            </a:r>
            <a:r>
              <a:rPr lang="es-AR" sz="1200" b="1" dirty="0" smtClean="0">
                <a:solidFill>
                  <a:schemeClr val="accent5">
                    <a:lumMod val="50000"/>
                  </a:schemeClr>
                </a:solidFill>
              </a:rPr>
              <a:t>', '</a:t>
            </a:r>
            <a:r>
              <a:rPr lang="es-AR" sz="1200" b="1" dirty="0" err="1" smtClean="0">
                <a:solidFill>
                  <a:schemeClr val="accent5">
                    <a:lumMod val="50000"/>
                  </a:schemeClr>
                </a:solidFill>
              </a:rPr>
              <a:t>hot</a:t>
            </a:r>
            <a:r>
              <a:rPr lang="es-AR" sz="1200" b="1" dirty="0" smtClean="0">
                <a:solidFill>
                  <a:schemeClr val="accent5">
                    <a:lumMod val="50000"/>
                  </a:schemeClr>
                </a:solidFill>
              </a:rPr>
              <a:t> </a:t>
            </a:r>
            <a:r>
              <a:rPr lang="es-AR" sz="1200" b="1" dirty="0" err="1" smtClean="0">
                <a:solidFill>
                  <a:schemeClr val="accent5">
                    <a:lumMod val="50000"/>
                  </a:schemeClr>
                </a:solidFill>
              </a:rPr>
              <a:t>dog</a:t>
            </a:r>
            <a:r>
              <a:rPr lang="es-AR" sz="1200" b="1" dirty="0" smtClean="0">
                <a:solidFill>
                  <a:schemeClr val="accent5">
                    <a:lumMod val="50000"/>
                  </a:schemeClr>
                </a:solidFill>
              </a:rPr>
              <a:t>', 'pizza', 'donut', 'cake', '</a:t>
            </a:r>
            <a:r>
              <a:rPr lang="es-AR" sz="1200" b="1" dirty="0" err="1" smtClean="0">
                <a:solidFill>
                  <a:schemeClr val="accent5">
                    <a:lumMod val="50000"/>
                  </a:schemeClr>
                </a:solidFill>
              </a:rPr>
              <a:t>chair</a:t>
            </a:r>
            <a:r>
              <a:rPr lang="es-AR" sz="1200" b="1" dirty="0" smtClean="0">
                <a:solidFill>
                  <a:schemeClr val="accent5">
                    <a:lumMod val="50000"/>
                  </a:schemeClr>
                </a:solidFill>
              </a:rPr>
              <a:t>', '</a:t>
            </a:r>
            <a:r>
              <a:rPr lang="es-AR" sz="1200" b="1" dirty="0" err="1" smtClean="0">
                <a:solidFill>
                  <a:schemeClr val="accent5">
                    <a:lumMod val="50000"/>
                  </a:schemeClr>
                </a:solidFill>
              </a:rPr>
              <a:t>couch</a:t>
            </a:r>
            <a:r>
              <a:rPr lang="es-AR" sz="1200" b="1" dirty="0" smtClean="0">
                <a:solidFill>
                  <a:schemeClr val="accent5">
                    <a:lumMod val="50000"/>
                  </a:schemeClr>
                </a:solidFill>
              </a:rPr>
              <a:t>',</a:t>
            </a:r>
          </a:p>
          <a:p>
            <a:r>
              <a:rPr lang="es-AR" sz="1200" b="1" dirty="0" smtClean="0">
                <a:solidFill>
                  <a:schemeClr val="accent5">
                    <a:lumMod val="50000"/>
                  </a:schemeClr>
                </a:solidFill>
              </a:rPr>
              <a:t>         '</a:t>
            </a:r>
            <a:r>
              <a:rPr lang="es-AR" sz="1200" b="1" dirty="0" err="1" smtClean="0">
                <a:solidFill>
                  <a:schemeClr val="accent5">
                    <a:lumMod val="50000"/>
                  </a:schemeClr>
                </a:solidFill>
              </a:rPr>
              <a:t>potted</a:t>
            </a:r>
            <a:r>
              <a:rPr lang="es-AR" sz="1200" b="1" dirty="0" smtClean="0">
                <a:solidFill>
                  <a:schemeClr val="accent5">
                    <a:lumMod val="50000"/>
                  </a:schemeClr>
                </a:solidFill>
              </a:rPr>
              <a:t> </a:t>
            </a:r>
            <a:r>
              <a:rPr lang="es-AR" sz="1200" b="1" dirty="0" err="1" smtClean="0">
                <a:solidFill>
                  <a:schemeClr val="accent5">
                    <a:lumMod val="50000"/>
                  </a:schemeClr>
                </a:solidFill>
              </a:rPr>
              <a:t>plant</a:t>
            </a:r>
            <a:r>
              <a:rPr lang="es-AR" sz="1200" b="1" dirty="0" smtClean="0">
                <a:solidFill>
                  <a:schemeClr val="accent5">
                    <a:lumMod val="50000"/>
                  </a:schemeClr>
                </a:solidFill>
              </a:rPr>
              <a:t>', '</a:t>
            </a:r>
            <a:r>
              <a:rPr lang="es-AR" sz="1200" b="1" dirty="0" err="1" smtClean="0">
                <a:solidFill>
                  <a:schemeClr val="accent5">
                    <a:lumMod val="50000"/>
                  </a:schemeClr>
                </a:solidFill>
              </a:rPr>
              <a:t>bed</a:t>
            </a:r>
            <a:r>
              <a:rPr lang="es-AR" sz="1200" b="1" dirty="0" smtClean="0">
                <a:solidFill>
                  <a:schemeClr val="accent5">
                    <a:lumMod val="50000"/>
                  </a:schemeClr>
                </a:solidFill>
              </a:rPr>
              <a:t>', '</a:t>
            </a:r>
            <a:r>
              <a:rPr lang="es-AR" sz="1200" b="1" dirty="0" err="1" smtClean="0">
                <a:solidFill>
                  <a:schemeClr val="accent5">
                    <a:lumMod val="50000"/>
                  </a:schemeClr>
                </a:solidFill>
              </a:rPr>
              <a:t>dining</a:t>
            </a:r>
            <a:r>
              <a:rPr lang="es-AR" sz="1200" b="1" dirty="0" smtClean="0">
                <a:solidFill>
                  <a:schemeClr val="accent5">
                    <a:lumMod val="50000"/>
                  </a:schemeClr>
                </a:solidFill>
              </a:rPr>
              <a:t> </a:t>
            </a:r>
            <a:r>
              <a:rPr lang="es-AR" sz="1200" b="1" dirty="0" err="1" smtClean="0">
                <a:solidFill>
                  <a:schemeClr val="accent5">
                    <a:lumMod val="50000"/>
                  </a:schemeClr>
                </a:solidFill>
              </a:rPr>
              <a:t>table</a:t>
            </a:r>
            <a:r>
              <a:rPr lang="es-AR" sz="1200" b="1" dirty="0" smtClean="0">
                <a:solidFill>
                  <a:schemeClr val="accent5">
                    <a:lumMod val="50000"/>
                  </a:schemeClr>
                </a:solidFill>
              </a:rPr>
              <a:t>', '</a:t>
            </a:r>
            <a:r>
              <a:rPr lang="es-AR" sz="1200" b="1" dirty="0" err="1" smtClean="0">
                <a:solidFill>
                  <a:schemeClr val="accent5">
                    <a:lumMod val="50000"/>
                  </a:schemeClr>
                </a:solidFill>
              </a:rPr>
              <a:t>toilet</a:t>
            </a:r>
            <a:r>
              <a:rPr lang="es-AR" sz="1200" b="1" dirty="0" smtClean="0">
                <a:solidFill>
                  <a:schemeClr val="accent5">
                    <a:lumMod val="50000"/>
                  </a:schemeClr>
                </a:solidFill>
              </a:rPr>
              <a:t>', 'tv', 'laptop', 'mouse', '</a:t>
            </a:r>
            <a:r>
              <a:rPr lang="es-AR" sz="1200" b="1" dirty="0" err="1" smtClean="0">
                <a:solidFill>
                  <a:schemeClr val="accent5">
                    <a:lumMod val="50000"/>
                  </a:schemeClr>
                </a:solidFill>
              </a:rPr>
              <a:t>remote</a:t>
            </a:r>
            <a:r>
              <a:rPr lang="es-AR" sz="1200" b="1" dirty="0" smtClean="0">
                <a:solidFill>
                  <a:schemeClr val="accent5">
                    <a:lumMod val="50000"/>
                  </a:schemeClr>
                </a:solidFill>
              </a:rPr>
              <a:t>', '</a:t>
            </a:r>
            <a:r>
              <a:rPr lang="es-AR" sz="1200" b="1" dirty="0" err="1" smtClean="0">
                <a:solidFill>
                  <a:schemeClr val="accent5">
                    <a:lumMod val="50000"/>
                  </a:schemeClr>
                </a:solidFill>
              </a:rPr>
              <a:t>keyboard</a:t>
            </a:r>
            <a:r>
              <a:rPr lang="es-AR" sz="1200" b="1" dirty="0" smtClean="0">
                <a:solidFill>
                  <a:schemeClr val="accent5">
                    <a:lumMod val="50000"/>
                  </a:schemeClr>
                </a:solidFill>
              </a:rPr>
              <a:t>', '</a:t>
            </a:r>
            <a:r>
              <a:rPr lang="es-AR" sz="1200" b="1" dirty="0" err="1" smtClean="0">
                <a:solidFill>
                  <a:schemeClr val="accent5">
                    <a:lumMod val="50000"/>
                  </a:schemeClr>
                </a:solidFill>
              </a:rPr>
              <a:t>cell</a:t>
            </a:r>
            <a:r>
              <a:rPr lang="es-AR" sz="1200" b="1" dirty="0" smtClean="0">
                <a:solidFill>
                  <a:schemeClr val="accent5">
                    <a:lumMod val="50000"/>
                  </a:schemeClr>
                </a:solidFill>
              </a:rPr>
              <a:t> </a:t>
            </a:r>
            <a:r>
              <a:rPr lang="es-AR" sz="1200" b="1" dirty="0" err="1" smtClean="0">
                <a:solidFill>
                  <a:schemeClr val="accent5">
                    <a:lumMod val="50000"/>
                  </a:schemeClr>
                </a:solidFill>
              </a:rPr>
              <a:t>phone</a:t>
            </a:r>
            <a:r>
              <a:rPr lang="es-AR" sz="1200" b="1" dirty="0" smtClean="0">
                <a:solidFill>
                  <a:schemeClr val="accent5">
                    <a:lumMod val="50000"/>
                  </a:schemeClr>
                </a:solidFill>
              </a:rPr>
              <a:t>',</a:t>
            </a:r>
          </a:p>
          <a:p>
            <a:r>
              <a:rPr lang="es-AR" sz="1200" b="1" dirty="0" smtClean="0">
                <a:solidFill>
                  <a:schemeClr val="accent5">
                    <a:lumMod val="50000"/>
                  </a:schemeClr>
                </a:solidFill>
              </a:rPr>
              <a:t>         '</a:t>
            </a:r>
            <a:r>
              <a:rPr lang="es-AR" sz="1200" b="1" dirty="0" err="1" smtClean="0">
                <a:solidFill>
                  <a:schemeClr val="accent5">
                    <a:lumMod val="50000"/>
                  </a:schemeClr>
                </a:solidFill>
              </a:rPr>
              <a:t>microwave</a:t>
            </a:r>
            <a:r>
              <a:rPr lang="es-AR" sz="1200" b="1" dirty="0" smtClean="0">
                <a:solidFill>
                  <a:schemeClr val="accent5">
                    <a:lumMod val="50000"/>
                  </a:schemeClr>
                </a:solidFill>
              </a:rPr>
              <a:t>', 'oven', '</a:t>
            </a:r>
            <a:r>
              <a:rPr lang="es-AR" sz="1200" b="1" dirty="0" err="1" smtClean="0">
                <a:solidFill>
                  <a:schemeClr val="accent5">
                    <a:lumMod val="50000"/>
                  </a:schemeClr>
                </a:solidFill>
              </a:rPr>
              <a:t>toaster</a:t>
            </a:r>
            <a:r>
              <a:rPr lang="es-AR" sz="1200" b="1" dirty="0" smtClean="0">
                <a:solidFill>
                  <a:schemeClr val="accent5">
                    <a:lumMod val="50000"/>
                  </a:schemeClr>
                </a:solidFill>
              </a:rPr>
              <a:t>', '</a:t>
            </a:r>
            <a:r>
              <a:rPr lang="es-AR" sz="1200" b="1" dirty="0" err="1" smtClean="0">
                <a:solidFill>
                  <a:schemeClr val="accent5">
                    <a:lumMod val="50000"/>
                  </a:schemeClr>
                </a:solidFill>
              </a:rPr>
              <a:t>sink</a:t>
            </a:r>
            <a:r>
              <a:rPr lang="es-AR" sz="1200" b="1" dirty="0" smtClean="0">
                <a:solidFill>
                  <a:schemeClr val="accent5">
                    <a:lumMod val="50000"/>
                  </a:schemeClr>
                </a:solidFill>
              </a:rPr>
              <a:t>', '</a:t>
            </a:r>
            <a:r>
              <a:rPr lang="es-AR" sz="1200" b="1" dirty="0" err="1" smtClean="0">
                <a:solidFill>
                  <a:schemeClr val="accent5">
                    <a:lumMod val="50000"/>
                  </a:schemeClr>
                </a:solidFill>
              </a:rPr>
              <a:t>refrigerator</a:t>
            </a:r>
            <a:r>
              <a:rPr lang="es-AR" sz="1200" b="1" dirty="0" smtClean="0">
                <a:solidFill>
                  <a:schemeClr val="accent5">
                    <a:lumMod val="50000"/>
                  </a:schemeClr>
                </a:solidFill>
              </a:rPr>
              <a:t>', '</a:t>
            </a:r>
            <a:r>
              <a:rPr lang="es-AR" sz="1200" b="1" dirty="0" err="1" smtClean="0">
                <a:solidFill>
                  <a:schemeClr val="accent5">
                    <a:lumMod val="50000"/>
                  </a:schemeClr>
                </a:solidFill>
              </a:rPr>
              <a:t>book</a:t>
            </a:r>
            <a:r>
              <a:rPr lang="es-AR" sz="1200" b="1" dirty="0" smtClean="0">
                <a:solidFill>
                  <a:schemeClr val="accent5">
                    <a:lumMod val="50000"/>
                  </a:schemeClr>
                </a:solidFill>
              </a:rPr>
              <a:t>', '</a:t>
            </a:r>
            <a:r>
              <a:rPr lang="es-AR" sz="1200" b="1" dirty="0" err="1" smtClean="0">
                <a:solidFill>
                  <a:schemeClr val="accent5">
                    <a:lumMod val="50000"/>
                  </a:schemeClr>
                </a:solidFill>
              </a:rPr>
              <a:t>clock</a:t>
            </a:r>
            <a:r>
              <a:rPr lang="es-AR" sz="1200" b="1" dirty="0" smtClean="0">
                <a:solidFill>
                  <a:schemeClr val="accent5">
                    <a:lumMod val="50000"/>
                  </a:schemeClr>
                </a:solidFill>
              </a:rPr>
              <a:t>', '</a:t>
            </a:r>
            <a:r>
              <a:rPr lang="es-AR" sz="1200" b="1" dirty="0" err="1" smtClean="0">
                <a:solidFill>
                  <a:schemeClr val="accent5">
                    <a:lumMod val="50000"/>
                  </a:schemeClr>
                </a:solidFill>
              </a:rPr>
              <a:t>vase</a:t>
            </a:r>
            <a:r>
              <a:rPr lang="es-AR" sz="1200" b="1" dirty="0" smtClean="0">
                <a:solidFill>
                  <a:schemeClr val="accent5">
                    <a:lumMod val="50000"/>
                  </a:schemeClr>
                </a:solidFill>
              </a:rPr>
              <a:t>', '</a:t>
            </a:r>
            <a:r>
              <a:rPr lang="es-AR" sz="1200" b="1" dirty="0" err="1" smtClean="0">
                <a:solidFill>
                  <a:schemeClr val="accent5">
                    <a:lumMod val="50000"/>
                  </a:schemeClr>
                </a:solidFill>
              </a:rPr>
              <a:t>scissors</a:t>
            </a:r>
            <a:r>
              <a:rPr lang="es-AR" sz="1200" b="1" dirty="0" smtClean="0">
                <a:solidFill>
                  <a:schemeClr val="accent5">
                    <a:lumMod val="50000"/>
                  </a:schemeClr>
                </a:solidFill>
              </a:rPr>
              <a:t>', '</a:t>
            </a:r>
            <a:r>
              <a:rPr lang="es-AR" sz="1200" b="1" dirty="0" err="1" smtClean="0">
                <a:solidFill>
                  <a:schemeClr val="accent5">
                    <a:lumMod val="50000"/>
                  </a:schemeClr>
                </a:solidFill>
              </a:rPr>
              <a:t>teddy</a:t>
            </a:r>
            <a:r>
              <a:rPr lang="es-AR" sz="1200" b="1" dirty="0" smtClean="0">
                <a:solidFill>
                  <a:schemeClr val="accent5">
                    <a:lumMod val="50000"/>
                  </a:schemeClr>
                </a:solidFill>
              </a:rPr>
              <a:t> </a:t>
            </a:r>
            <a:r>
              <a:rPr lang="es-AR" sz="1200" b="1" dirty="0" err="1" smtClean="0">
                <a:solidFill>
                  <a:schemeClr val="accent5">
                    <a:lumMod val="50000"/>
                  </a:schemeClr>
                </a:solidFill>
              </a:rPr>
              <a:t>bear</a:t>
            </a:r>
            <a:r>
              <a:rPr lang="es-AR" sz="1200" b="1" dirty="0" smtClean="0">
                <a:solidFill>
                  <a:schemeClr val="accent5">
                    <a:lumMod val="50000"/>
                  </a:schemeClr>
                </a:solidFill>
              </a:rPr>
              <a:t>',</a:t>
            </a:r>
          </a:p>
          <a:p>
            <a:r>
              <a:rPr lang="es-AR" sz="1200" b="1" dirty="0" smtClean="0">
                <a:solidFill>
                  <a:schemeClr val="accent5">
                    <a:lumMod val="50000"/>
                  </a:schemeClr>
                </a:solidFill>
              </a:rPr>
              <a:t>         '</a:t>
            </a:r>
            <a:r>
              <a:rPr lang="es-AR" sz="1200" b="1" dirty="0" err="1" smtClean="0">
                <a:solidFill>
                  <a:schemeClr val="accent5">
                    <a:lumMod val="50000"/>
                  </a:schemeClr>
                </a:solidFill>
              </a:rPr>
              <a:t>hair</a:t>
            </a:r>
            <a:r>
              <a:rPr lang="es-AR" sz="1200" b="1" dirty="0" smtClean="0">
                <a:solidFill>
                  <a:schemeClr val="accent5">
                    <a:lumMod val="50000"/>
                  </a:schemeClr>
                </a:solidFill>
              </a:rPr>
              <a:t> </a:t>
            </a:r>
            <a:r>
              <a:rPr lang="es-AR" sz="1200" b="1" dirty="0" err="1" smtClean="0">
                <a:solidFill>
                  <a:schemeClr val="accent5">
                    <a:lumMod val="50000"/>
                  </a:schemeClr>
                </a:solidFill>
              </a:rPr>
              <a:t>drier</a:t>
            </a:r>
            <a:r>
              <a:rPr lang="es-AR" sz="1200" b="1" dirty="0" smtClean="0">
                <a:solidFill>
                  <a:schemeClr val="accent5">
                    <a:lumMod val="50000"/>
                  </a:schemeClr>
                </a:solidFill>
              </a:rPr>
              <a:t>', '</a:t>
            </a:r>
            <a:r>
              <a:rPr lang="es-AR" sz="1200" b="1" dirty="0" err="1" smtClean="0">
                <a:solidFill>
                  <a:schemeClr val="accent5">
                    <a:lumMod val="50000"/>
                  </a:schemeClr>
                </a:solidFill>
              </a:rPr>
              <a:t>toothbrush</a:t>
            </a:r>
            <a:r>
              <a:rPr lang="es-AR" sz="1200" b="1" dirty="0" smtClean="0">
                <a:solidFill>
                  <a:schemeClr val="accent5">
                    <a:lumMod val="50000"/>
                  </a:schemeClr>
                </a:solidFill>
              </a:rPr>
              <a:t>' ]  # </a:t>
            </a:r>
            <a:r>
              <a:rPr lang="es-AR" sz="1200" b="1" dirty="0" err="1" smtClean="0">
                <a:solidFill>
                  <a:schemeClr val="accent5">
                    <a:lumMod val="50000"/>
                  </a:schemeClr>
                </a:solidFill>
              </a:rPr>
              <a:t>class</a:t>
            </a:r>
            <a:r>
              <a:rPr lang="es-AR" sz="1200" b="1" dirty="0" smtClean="0">
                <a:solidFill>
                  <a:schemeClr val="accent5">
                    <a:lumMod val="50000"/>
                  </a:schemeClr>
                </a:solidFill>
              </a:rPr>
              <a:t> </a:t>
            </a:r>
            <a:r>
              <a:rPr lang="es-AR" sz="1200" b="1" dirty="0" err="1" smtClean="0">
                <a:solidFill>
                  <a:schemeClr val="accent5">
                    <a:lumMod val="50000"/>
                  </a:schemeClr>
                </a:solidFill>
              </a:rPr>
              <a:t>names</a:t>
            </a:r>
            <a:endParaRPr lang="es-AR" sz="1200" b="1" dirty="0">
              <a:solidFill>
                <a:schemeClr val="accent5">
                  <a:lumMod val="50000"/>
                </a:schemeClr>
              </a:solidFill>
            </a:endParaRPr>
          </a:p>
        </p:txBody>
      </p:sp>
    </p:spTree>
    <p:extLst>
      <p:ext uri="{BB962C8B-B14F-4D97-AF65-F5344CB8AC3E}">
        <p14:creationId xmlns:p14="http://schemas.microsoft.com/office/powerpoint/2010/main" val="3594813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8- yolov5 - </a:t>
            </a:r>
            <a:r>
              <a:rPr lang="es-AR" b="1" dirty="0">
                <a:solidFill>
                  <a:schemeClr val="accent5">
                    <a:lumMod val="50000"/>
                  </a:schemeClr>
                </a:solidFill>
                <a:latin typeface="Arial" panose="020B0604020202020204" pitchFamily="34" charset="0"/>
                <a:cs typeface="Arial" panose="020B0604020202020204" pitchFamily="34" charset="0"/>
              </a:rPr>
              <a:t>5</a:t>
            </a:r>
            <a:r>
              <a:rPr lang="es-AR" b="1" dirty="0" smtClean="0">
                <a:solidFill>
                  <a:schemeClr val="accent5">
                    <a:lumMod val="50000"/>
                  </a:schemeClr>
                </a:solidFill>
                <a:latin typeface="Arial" panose="020B0604020202020204" pitchFamily="34" charset="0"/>
                <a:cs typeface="Arial" panose="020B0604020202020204" pitchFamily="34" charset="0"/>
              </a:rPr>
              <a:t>. </a:t>
            </a:r>
            <a:r>
              <a:rPr lang="es-AR" b="1" dirty="0">
                <a:solidFill>
                  <a:schemeClr val="accent5">
                    <a:lumMod val="50000"/>
                  </a:schemeClr>
                </a:solidFill>
                <a:latin typeface="Arial" panose="020B0604020202020204" pitchFamily="34" charset="0"/>
                <a:cs typeface="Arial" panose="020B0604020202020204" pitchFamily="34" charset="0"/>
              </a:rPr>
              <a:t>Train</a:t>
            </a: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2" name="Rectángulo 1"/>
          <p:cNvSpPr/>
          <p:nvPr/>
        </p:nvSpPr>
        <p:spPr>
          <a:xfrm>
            <a:off x="1397725" y="1997839"/>
            <a:ext cx="9980023" cy="2308324"/>
          </a:xfrm>
          <a:prstGeom prst="rect">
            <a:avLst/>
          </a:prstGeom>
        </p:spPr>
        <p:txBody>
          <a:bodyPr wrap="square">
            <a:spAutoFit/>
          </a:bodyPr>
          <a:lstStyle/>
          <a:p>
            <a:r>
              <a:rPr lang="es-AR" dirty="0" err="1" smtClean="0"/>
              <a:t>Download</a:t>
            </a:r>
            <a:r>
              <a:rPr lang="es-AR" dirty="0" smtClean="0"/>
              <a:t> COCO128, a </a:t>
            </a:r>
            <a:r>
              <a:rPr lang="es-AR" dirty="0" err="1" smtClean="0"/>
              <a:t>small</a:t>
            </a:r>
            <a:r>
              <a:rPr lang="es-AR" dirty="0" smtClean="0"/>
              <a:t> 128-image tutorial </a:t>
            </a:r>
            <a:r>
              <a:rPr lang="es-AR" dirty="0" err="1" smtClean="0"/>
              <a:t>dataset</a:t>
            </a:r>
            <a:r>
              <a:rPr lang="es-AR" dirty="0" smtClean="0"/>
              <a:t>, </a:t>
            </a:r>
            <a:r>
              <a:rPr lang="es-AR" dirty="0" err="1" smtClean="0"/>
              <a:t>start</a:t>
            </a:r>
            <a:r>
              <a:rPr lang="es-AR" dirty="0" smtClean="0"/>
              <a:t> </a:t>
            </a:r>
            <a:r>
              <a:rPr lang="es-AR" dirty="0" err="1" smtClean="0"/>
              <a:t>tensorboard</a:t>
            </a:r>
            <a:r>
              <a:rPr lang="es-AR" dirty="0" smtClean="0"/>
              <a:t> and </a:t>
            </a:r>
            <a:r>
              <a:rPr lang="es-AR" dirty="0" err="1" smtClean="0"/>
              <a:t>train</a:t>
            </a:r>
            <a:r>
              <a:rPr lang="es-AR" dirty="0" smtClean="0"/>
              <a:t> YOLOv5s </a:t>
            </a:r>
            <a:r>
              <a:rPr lang="es-AR" dirty="0" err="1" smtClean="0"/>
              <a:t>from</a:t>
            </a:r>
            <a:r>
              <a:rPr lang="es-AR" dirty="0" smtClean="0"/>
              <a:t> a </a:t>
            </a:r>
            <a:r>
              <a:rPr lang="es-AR" dirty="0" err="1" smtClean="0"/>
              <a:t>pretrained</a:t>
            </a:r>
            <a:r>
              <a:rPr lang="es-AR" dirty="0" smtClean="0"/>
              <a:t> </a:t>
            </a:r>
            <a:r>
              <a:rPr lang="es-AR" dirty="0" err="1" smtClean="0"/>
              <a:t>checkpoint</a:t>
            </a:r>
            <a:r>
              <a:rPr lang="es-AR" dirty="0" smtClean="0"/>
              <a:t> </a:t>
            </a:r>
            <a:r>
              <a:rPr lang="es-AR" dirty="0" err="1" smtClean="0"/>
              <a:t>for</a:t>
            </a:r>
            <a:r>
              <a:rPr lang="es-AR" dirty="0" smtClean="0"/>
              <a:t> 3 </a:t>
            </a:r>
            <a:r>
              <a:rPr lang="es-AR" dirty="0" err="1" smtClean="0"/>
              <a:t>epochs</a:t>
            </a:r>
            <a:r>
              <a:rPr lang="es-AR" dirty="0" smtClean="0"/>
              <a:t> (note actual training </a:t>
            </a:r>
            <a:r>
              <a:rPr lang="es-AR" dirty="0" err="1" smtClean="0"/>
              <a:t>is</a:t>
            </a:r>
            <a:r>
              <a:rPr lang="es-AR" dirty="0" smtClean="0"/>
              <a:t> </a:t>
            </a:r>
            <a:r>
              <a:rPr lang="es-AR" dirty="0" err="1" smtClean="0"/>
              <a:t>typically</a:t>
            </a:r>
            <a:r>
              <a:rPr lang="es-AR" dirty="0" smtClean="0"/>
              <a:t> </a:t>
            </a:r>
            <a:r>
              <a:rPr lang="es-AR" dirty="0" err="1" smtClean="0"/>
              <a:t>much</a:t>
            </a:r>
            <a:r>
              <a:rPr lang="es-AR" dirty="0" smtClean="0"/>
              <a:t> </a:t>
            </a:r>
            <a:r>
              <a:rPr lang="es-AR" dirty="0" err="1" smtClean="0"/>
              <a:t>longer</a:t>
            </a:r>
            <a:r>
              <a:rPr lang="es-AR" dirty="0" smtClean="0"/>
              <a:t>, </a:t>
            </a:r>
            <a:r>
              <a:rPr lang="es-AR" dirty="0" err="1" smtClean="0"/>
              <a:t>around</a:t>
            </a:r>
            <a:r>
              <a:rPr lang="es-AR" dirty="0" smtClean="0"/>
              <a:t> 300-1000 </a:t>
            </a:r>
            <a:r>
              <a:rPr lang="es-AR" dirty="0" err="1" smtClean="0"/>
              <a:t>epochs</a:t>
            </a:r>
            <a:r>
              <a:rPr lang="es-AR" dirty="0" smtClean="0"/>
              <a:t>, </a:t>
            </a:r>
            <a:r>
              <a:rPr lang="es-AR" dirty="0" err="1" smtClean="0"/>
              <a:t>depending</a:t>
            </a:r>
            <a:r>
              <a:rPr lang="es-AR" dirty="0" smtClean="0"/>
              <a:t> </a:t>
            </a:r>
            <a:r>
              <a:rPr lang="es-AR" dirty="0" err="1" smtClean="0"/>
              <a:t>on</a:t>
            </a:r>
            <a:r>
              <a:rPr lang="es-AR" dirty="0" smtClean="0"/>
              <a:t> </a:t>
            </a:r>
            <a:r>
              <a:rPr lang="es-AR" dirty="0" err="1" smtClean="0"/>
              <a:t>your</a:t>
            </a:r>
            <a:r>
              <a:rPr lang="es-AR" dirty="0" smtClean="0"/>
              <a:t> </a:t>
            </a:r>
            <a:r>
              <a:rPr lang="es-AR" dirty="0" err="1" smtClean="0"/>
              <a:t>dataset</a:t>
            </a:r>
            <a:r>
              <a:rPr lang="es-AR" dirty="0" smtClean="0"/>
              <a:t>).</a:t>
            </a:r>
          </a:p>
          <a:p>
            <a:endParaRPr lang="es-AR" dirty="0" smtClean="0"/>
          </a:p>
          <a:p>
            <a:r>
              <a:rPr lang="es-AR" dirty="0" smtClean="0"/>
              <a:t># </a:t>
            </a:r>
            <a:r>
              <a:rPr lang="es-AR" dirty="0" err="1" smtClean="0"/>
              <a:t>Download</a:t>
            </a:r>
            <a:r>
              <a:rPr lang="es-AR" dirty="0" smtClean="0"/>
              <a:t> COCO128</a:t>
            </a:r>
          </a:p>
          <a:p>
            <a:r>
              <a:rPr lang="es-AR" dirty="0" err="1" smtClean="0"/>
              <a:t>torch.hub.download_url_to_file</a:t>
            </a:r>
            <a:r>
              <a:rPr lang="es-AR" dirty="0" smtClean="0"/>
              <a:t>('https://github.com/</a:t>
            </a:r>
            <a:r>
              <a:rPr lang="es-AR" dirty="0" err="1" smtClean="0"/>
              <a:t>ultralytics</a:t>
            </a:r>
            <a:r>
              <a:rPr lang="es-AR" dirty="0" smtClean="0"/>
              <a:t>/yolov5/</a:t>
            </a:r>
            <a:r>
              <a:rPr lang="es-AR" dirty="0" err="1" smtClean="0"/>
              <a:t>releases</a:t>
            </a:r>
            <a:r>
              <a:rPr lang="es-AR" dirty="0" smtClean="0"/>
              <a:t>/</a:t>
            </a:r>
            <a:r>
              <a:rPr lang="es-AR" dirty="0" err="1" smtClean="0"/>
              <a:t>download</a:t>
            </a:r>
            <a:r>
              <a:rPr lang="es-AR" dirty="0" smtClean="0"/>
              <a:t>/v1.0/coco128.zip', 'tmp.zip')</a:t>
            </a:r>
          </a:p>
          <a:p>
            <a:r>
              <a:rPr lang="es-AR" dirty="0" smtClean="0"/>
              <a:t>!</a:t>
            </a:r>
            <a:r>
              <a:rPr lang="es-AR" dirty="0" err="1" smtClean="0"/>
              <a:t>unzip</a:t>
            </a:r>
            <a:r>
              <a:rPr lang="es-AR" dirty="0" smtClean="0"/>
              <a:t> -q tmp.zip -d ../ &amp;&amp; </a:t>
            </a:r>
            <a:r>
              <a:rPr lang="es-AR" dirty="0" err="1" smtClean="0"/>
              <a:t>rm</a:t>
            </a:r>
            <a:r>
              <a:rPr lang="es-AR" dirty="0" smtClean="0"/>
              <a:t> tmp.zip</a:t>
            </a:r>
            <a:endParaRPr lang="es-AR" dirty="0"/>
          </a:p>
        </p:txBody>
      </p:sp>
    </p:spTree>
    <p:extLst>
      <p:ext uri="{BB962C8B-B14F-4D97-AF65-F5344CB8AC3E}">
        <p14:creationId xmlns:p14="http://schemas.microsoft.com/office/powerpoint/2010/main" val="3654535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9- </a:t>
            </a:r>
            <a:r>
              <a:rPr lang="es-ES" b="1" dirty="0">
                <a:solidFill>
                  <a:schemeClr val="accent5">
                    <a:lumMod val="50000"/>
                  </a:schemeClr>
                </a:solidFill>
                <a:latin typeface="Arial" panose="020B0604020202020204" pitchFamily="34" charset="0"/>
                <a:cs typeface="Arial" panose="020B0604020202020204" pitchFamily="34" charset="0"/>
              </a:rPr>
              <a:t>yolov5 - </a:t>
            </a:r>
            <a:r>
              <a:rPr lang="es-AR" b="1" dirty="0">
                <a:solidFill>
                  <a:schemeClr val="accent5">
                    <a:lumMod val="50000"/>
                  </a:schemeClr>
                </a:solidFill>
                <a:latin typeface="Arial" panose="020B0604020202020204" pitchFamily="34" charset="0"/>
                <a:cs typeface="Arial" panose="020B0604020202020204" pitchFamily="34" charset="0"/>
              </a:rPr>
              <a:t>5. Train</a:t>
            </a:r>
            <a:endParaRPr lang="es-ES"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4" name="Rectángulo 3"/>
          <p:cNvSpPr/>
          <p:nvPr/>
        </p:nvSpPr>
        <p:spPr>
          <a:xfrm>
            <a:off x="1306286" y="2136339"/>
            <a:ext cx="9300754" cy="3046988"/>
          </a:xfrm>
          <a:prstGeom prst="rect">
            <a:avLst/>
          </a:prstGeom>
        </p:spPr>
        <p:txBody>
          <a:bodyPr wrap="square">
            <a:spAutoFit/>
          </a:bodyPr>
          <a:lstStyle/>
          <a:p>
            <a:r>
              <a:rPr lang="es-AR" sz="2400" dirty="0" smtClean="0"/>
              <a:t>Train a YOLOv5s </a:t>
            </a:r>
            <a:r>
              <a:rPr lang="es-AR" sz="2400" dirty="0" err="1" smtClean="0"/>
              <a:t>model</a:t>
            </a:r>
            <a:r>
              <a:rPr lang="es-AR" sz="2400" dirty="0" smtClean="0"/>
              <a:t> </a:t>
            </a:r>
            <a:r>
              <a:rPr lang="es-AR" sz="2400" dirty="0" err="1" smtClean="0"/>
              <a:t>on</a:t>
            </a:r>
            <a:r>
              <a:rPr lang="es-AR" sz="2400" dirty="0" smtClean="0"/>
              <a:t> COCO128 </a:t>
            </a:r>
            <a:r>
              <a:rPr lang="es-AR" sz="2400" dirty="0" err="1" smtClean="0"/>
              <a:t>with</a:t>
            </a:r>
            <a:r>
              <a:rPr lang="es-AR" sz="2400" dirty="0" smtClean="0"/>
              <a:t> --data coco128.yaml, </a:t>
            </a:r>
            <a:r>
              <a:rPr lang="es-AR" sz="2400" dirty="0" err="1" smtClean="0"/>
              <a:t>starting</a:t>
            </a:r>
            <a:r>
              <a:rPr lang="es-AR" sz="2400" dirty="0" smtClean="0"/>
              <a:t> </a:t>
            </a:r>
            <a:r>
              <a:rPr lang="es-AR" sz="2400" dirty="0" err="1" smtClean="0"/>
              <a:t>from</a:t>
            </a:r>
            <a:r>
              <a:rPr lang="es-AR" sz="2400" dirty="0" smtClean="0"/>
              <a:t> </a:t>
            </a:r>
            <a:r>
              <a:rPr lang="es-AR" sz="2400" dirty="0" err="1" smtClean="0"/>
              <a:t>pretrained</a:t>
            </a:r>
            <a:r>
              <a:rPr lang="es-AR" sz="2400" dirty="0" smtClean="0"/>
              <a:t> --</a:t>
            </a:r>
            <a:r>
              <a:rPr lang="es-AR" sz="2400" dirty="0" err="1" smtClean="0"/>
              <a:t>weights</a:t>
            </a:r>
            <a:r>
              <a:rPr lang="es-AR" sz="2400" dirty="0" smtClean="0"/>
              <a:t> yolov5s.pt, </a:t>
            </a:r>
            <a:r>
              <a:rPr lang="es-AR" sz="2400" dirty="0" err="1" smtClean="0"/>
              <a:t>or</a:t>
            </a:r>
            <a:r>
              <a:rPr lang="es-AR" sz="2400" dirty="0" smtClean="0"/>
              <a:t> </a:t>
            </a:r>
            <a:r>
              <a:rPr lang="es-AR" sz="2400" dirty="0" err="1" smtClean="0"/>
              <a:t>from</a:t>
            </a:r>
            <a:r>
              <a:rPr lang="es-AR" sz="2400" dirty="0" smtClean="0"/>
              <a:t> </a:t>
            </a:r>
            <a:r>
              <a:rPr lang="es-AR" sz="2400" dirty="0" err="1" smtClean="0"/>
              <a:t>randomly</a:t>
            </a:r>
            <a:r>
              <a:rPr lang="es-AR" sz="2400" dirty="0" smtClean="0"/>
              <a:t> </a:t>
            </a:r>
            <a:r>
              <a:rPr lang="es-AR" sz="2400" dirty="0" err="1" smtClean="0"/>
              <a:t>initialized</a:t>
            </a:r>
            <a:r>
              <a:rPr lang="es-AR" sz="2400" dirty="0" smtClean="0"/>
              <a:t> --</a:t>
            </a:r>
            <a:r>
              <a:rPr lang="es-AR" sz="2400" dirty="0" err="1" smtClean="0"/>
              <a:t>weights</a:t>
            </a:r>
            <a:r>
              <a:rPr lang="es-AR" sz="2400" dirty="0" smtClean="0"/>
              <a:t> '' --</a:t>
            </a:r>
            <a:r>
              <a:rPr lang="es-AR" sz="2400" dirty="0" err="1" smtClean="0"/>
              <a:t>cfg</a:t>
            </a:r>
            <a:r>
              <a:rPr lang="es-AR" sz="2400" dirty="0" smtClean="0"/>
              <a:t> yolov5s.yaml. </a:t>
            </a:r>
            <a:r>
              <a:rPr lang="es-AR" sz="2400" dirty="0" err="1" smtClean="0"/>
              <a:t>Models</a:t>
            </a:r>
            <a:r>
              <a:rPr lang="es-AR" sz="2400" dirty="0" smtClean="0"/>
              <a:t> are </a:t>
            </a:r>
            <a:r>
              <a:rPr lang="es-AR" sz="2400" dirty="0" err="1" smtClean="0"/>
              <a:t>downloaded</a:t>
            </a:r>
            <a:r>
              <a:rPr lang="es-AR" sz="2400" dirty="0" smtClean="0"/>
              <a:t> </a:t>
            </a:r>
            <a:r>
              <a:rPr lang="es-AR" sz="2400" dirty="0" err="1" smtClean="0"/>
              <a:t>automatically</a:t>
            </a:r>
            <a:r>
              <a:rPr lang="es-AR" sz="2400" dirty="0" smtClean="0"/>
              <a:t> </a:t>
            </a:r>
            <a:r>
              <a:rPr lang="es-AR" sz="2400" dirty="0" err="1" smtClean="0"/>
              <a:t>from</a:t>
            </a:r>
            <a:r>
              <a:rPr lang="es-AR" sz="2400" dirty="0" smtClean="0"/>
              <a:t> </a:t>
            </a:r>
            <a:r>
              <a:rPr lang="es-AR" sz="2400" dirty="0" err="1" smtClean="0"/>
              <a:t>the</a:t>
            </a:r>
            <a:r>
              <a:rPr lang="es-AR" sz="2400" dirty="0" smtClean="0"/>
              <a:t> </a:t>
            </a:r>
            <a:r>
              <a:rPr lang="es-AR" sz="2400" dirty="0" err="1" smtClean="0"/>
              <a:t>latest</a:t>
            </a:r>
            <a:r>
              <a:rPr lang="es-AR" sz="2400" dirty="0" smtClean="0"/>
              <a:t> YOLOv5 </a:t>
            </a:r>
            <a:r>
              <a:rPr lang="es-AR" sz="2400" dirty="0" err="1" smtClean="0"/>
              <a:t>release</a:t>
            </a:r>
            <a:r>
              <a:rPr lang="es-AR" sz="2400" dirty="0" smtClean="0"/>
              <a:t>, and COCO, COCO128, and VOC </a:t>
            </a:r>
            <a:r>
              <a:rPr lang="es-AR" sz="2400" dirty="0" err="1" smtClean="0"/>
              <a:t>datasets</a:t>
            </a:r>
            <a:r>
              <a:rPr lang="es-AR" sz="2400" dirty="0" smtClean="0"/>
              <a:t> are </a:t>
            </a:r>
            <a:r>
              <a:rPr lang="es-AR" sz="2400" dirty="0" err="1" smtClean="0"/>
              <a:t>downloaded</a:t>
            </a:r>
            <a:r>
              <a:rPr lang="es-AR" sz="2400" dirty="0" smtClean="0"/>
              <a:t> </a:t>
            </a:r>
            <a:r>
              <a:rPr lang="es-AR" sz="2400" dirty="0" err="1" smtClean="0"/>
              <a:t>automatically</a:t>
            </a:r>
            <a:r>
              <a:rPr lang="es-AR" sz="2400" dirty="0" smtClean="0"/>
              <a:t> </a:t>
            </a:r>
            <a:r>
              <a:rPr lang="es-AR" sz="2400" dirty="0" err="1" smtClean="0"/>
              <a:t>on</a:t>
            </a:r>
            <a:r>
              <a:rPr lang="es-AR" sz="2400" dirty="0" smtClean="0"/>
              <a:t> </a:t>
            </a:r>
            <a:r>
              <a:rPr lang="es-AR" sz="2400" dirty="0" err="1" smtClean="0"/>
              <a:t>first</a:t>
            </a:r>
            <a:r>
              <a:rPr lang="es-AR" sz="2400" dirty="0" smtClean="0"/>
              <a:t> use.</a:t>
            </a:r>
          </a:p>
          <a:p>
            <a:endParaRPr lang="es-AR" sz="2400" dirty="0" smtClean="0"/>
          </a:p>
          <a:p>
            <a:r>
              <a:rPr lang="es-AR" sz="2400" dirty="0" err="1" smtClean="0"/>
              <a:t>All</a:t>
            </a:r>
            <a:r>
              <a:rPr lang="es-AR" sz="2400" dirty="0" smtClean="0"/>
              <a:t> training </a:t>
            </a:r>
            <a:r>
              <a:rPr lang="es-AR" sz="2400" dirty="0" err="1" smtClean="0"/>
              <a:t>results</a:t>
            </a:r>
            <a:r>
              <a:rPr lang="es-AR" sz="2400" dirty="0" smtClean="0"/>
              <a:t> are </a:t>
            </a:r>
            <a:r>
              <a:rPr lang="es-AR" sz="2400" dirty="0" err="1" smtClean="0"/>
              <a:t>saved</a:t>
            </a:r>
            <a:r>
              <a:rPr lang="es-AR" sz="2400" dirty="0" smtClean="0"/>
              <a:t> to </a:t>
            </a:r>
            <a:r>
              <a:rPr lang="es-AR" sz="2400" dirty="0" err="1" smtClean="0"/>
              <a:t>runs</a:t>
            </a:r>
            <a:r>
              <a:rPr lang="es-AR" sz="2400" dirty="0" smtClean="0"/>
              <a:t>/</a:t>
            </a:r>
            <a:r>
              <a:rPr lang="es-AR" sz="2400" dirty="0" err="1" smtClean="0"/>
              <a:t>train</a:t>
            </a:r>
            <a:r>
              <a:rPr lang="es-AR" sz="2400" dirty="0" smtClean="0"/>
              <a:t>/ </a:t>
            </a:r>
            <a:r>
              <a:rPr lang="es-AR" sz="2400" dirty="0" err="1" smtClean="0"/>
              <a:t>with</a:t>
            </a:r>
            <a:r>
              <a:rPr lang="es-AR" sz="2400" dirty="0" smtClean="0"/>
              <a:t> </a:t>
            </a:r>
            <a:r>
              <a:rPr lang="es-AR" sz="2400" dirty="0" err="1" smtClean="0"/>
              <a:t>incrementing</a:t>
            </a:r>
            <a:r>
              <a:rPr lang="es-AR" sz="2400" dirty="0" smtClean="0"/>
              <a:t> run </a:t>
            </a:r>
            <a:r>
              <a:rPr lang="es-AR" sz="2400" dirty="0" err="1" smtClean="0"/>
              <a:t>directories</a:t>
            </a:r>
            <a:r>
              <a:rPr lang="es-AR" sz="2400" dirty="0" smtClean="0"/>
              <a:t>, i.e. </a:t>
            </a:r>
            <a:r>
              <a:rPr lang="es-AR" sz="2400" dirty="0" err="1" smtClean="0"/>
              <a:t>runs</a:t>
            </a:r>
            <a:r>
              <a:rPr lang="es-AR" sz="2400" dirty="0" smtClean="0"/>
              <a:t>/</a:t>
            </a:r>
            <a:r>
              <a:rPr lang="es-AR" sz="2400" dirty="0" err="1" smtClean="0"/>
              <a:t>train</a:t>
            </a:r>
            <a:r>
              <a:rPr lang="es-AR" sz="2400" dirty="0" smtClean="0"/>
              <a:t>/exp2, </a:t>
            </a:r>
            <a:r>
              <a:rPr lang="es-AR" sz="2400" dirty="0" err="1" smtClean="0"/>
              <a:t>runs</a:t>
            </a:r>
            <a:r>
              <a:rPr lang="es-AR" sz="2400" dirty="0" smtClean="0"/>
              <a:t>/</a:t>
            </a:r>
            <a:r>
              <a:rPr lang="es-AR" sz="2400" dirty="0" err="1" smtClean="0"/>
              <a:t>train</a:t>
            </a:r>
            <a:r>
              <a:rPr lang="es-AR" sz="2400" dirty="0" smtClean="0"/>
              <a:t>/exp3 etc.</a:t>
            </a:r>
            <a:endParaRPr lang="es-AR" sz="2400" dirty="0"/>
          </a:p>
        </p:txBody>
      </p:sp>
    </p:spTree>
    <p:extLst>
      <p:ext uri="{BB962C8B-B14F-4D97-AF65-F5344CB8AC3E}">
        <p14:creationId xmlns:p14="http://schemas.microsoft.com/office/powerpoint/2010/main" val="940306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10- </a:t>
            </a:r>
            <a:r>
              <a:rPr lang="es-ES" b="1" dirty="0">
                <a:solidFill>
                  <a:schemeClr val="accent5">
                    <a:lumMod val="50000"/>
                  </a:schemeClr>
                </a:solidFill>
                <a:latin typeface="Arial" panose="020B0604020202020204" pitchFamily="34" charset="0"/>
                <a:cs typeface="Arial" panose="020B0604020202020204" pitchFamily="34" charset="0"/>
              </a:rPr>
              <a:t>yolov5 - </a:t>
            </a:r>
            <a:r>
              <a:rPr lang="es-AR" b="1" dirty="0">
                <a:solidFill>
                  <a:schemeClr val="accent5">
                    <a:lumMod val="50000"/>
                  </a:schemeClr>
                </a:solidFill>
                <a:latin typeface="Arial" panose="020B0604020202020204" pitchFamily="34" charset="0"/>
                <a:cs typeface="Arial" panose="020B0604020202020204" pitchFamily="34" charset="0"/>
              </a:rPr>
              <a:t>5. Train</a:t>
            </a:r>
            <a:endParaRPr lang="es-ES"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2" name="Rectángulo 1"/>
          <p:cNvSpPr/>
          <p:nvPr/>
        </p:nvSpPr>
        <p:spPr>
          <a:xfrm>
            <a:off x="1201783" y="1997839"/>
            <a:ext cx="9502075" cy="2585323"/>
          </a:xfrm>
          <a:prstGeom prst="rect">
            <a:avLst/>
          </a:prstGeom>
        </p:spPr>
        <p:txBody>
          <a:bodyPr wrap="square">
            <a:spAutoFit/>
          </a:bodyPr>
          <a:lstStyle/>
          <a:p>
            <a:r>
              <a:rPr lang="es-AR" dirty="0" smtClean="0"/>
              <a:t># </a:t>
            </a:r>
            <a:r>
              <a:rPr lang="es-AR" dirty="0" err="1" smtClean="0"/>
              <a:t>Tensorboard</a:t>
            </a:r>
            <a:r>
              <a:rPr lang="es-AR" dirty="0" smtClean="0"/>
              <a:t>  (</a:t>
            </a:r>
            <a:r>
              <a:rPr lang="es-AR" dirty="0" err="1" smtClean="0"/>
              <a:t>optional</a:t>
            </a:r>
            <a:r>
              <a:rPr lang="es-AR" dirty="0" smtClean="0"/>
              <a:t>)</a:t>
            </a:r>
          </a:p>
          <a:p>
            <a:r>
              <a:rPr lang="es-AR" dirty="0" smtClean="0"/>
              <a:t>%</a:t>
            </a:r>
            <a:r>
              <a:rPr lang="es-AR" dirty="0" err="1" smtClean="0"/>
              <a:t>load_ext</a:t>
            </a:r>
            <a:r>
              <a:rPr lang="es-AR" dirty="0" smtClean="0"/>
              <a:t> </a:t>
            </a:r>
            <a:r>
              <a:rPr lang="es-AR" dirty="0" err="1" smtClean="0"/>
              <a:t>tensorboard</a:t>
            </a:r>
            <a:endParaRPr lang="es-AR" dirty="0" smtClean="0"/>
          </a:p>
          <a:p>
            <a:r>
              <a:rPr lang="es-AR" dirty="0" smtClean="0"/>
              <a:t>%</a:t>
            </a:r>
            <a:r>
              <a:rPr lang="es-AR" dirty="0" err="1" smtClean="0"/>
              <a:t>tensorboard</a:t>
            </a:r>
            <a:r>
              <a:rPr lang="es-AR" dirty="0" smtClean="0"/>
              <a:t> --</a:t>
            </a:r>
            <a:r>
              <a:rPr lang="es-AR" dirty="0" err="1" smtClean="0"/>
              <a:t>logdir</a:t>
            </a:r>
            <a:r>
              <a:rPr lang="es-AR" dirty="0" smtClean="0"/>
              <a:t> </a:t>
            </a:r>
            <a:r>
              <a:rPr lang="es-AR" dirty="0" err="1" smtClean="0"/>
              <a:t>runs</a:t>
            </a:r>
            <a:r>
              <a:rPr lang="es-AR" dirty="0" smtClean="0"/>
              <a:t>/</a:t>
            </a:r>
            <a:r>
              <a:rPr lang="es-AR" dirty="0" err="1" smtClean="0"/>
              <a:t>train</a:t>
            </a:r>
            <a:endParaRPr lang="es-AR" dirty="0" smtClean="0"/>
          </a:p>
          <a:p>
            <a:r>
              <a:rPr lang="es-AR" dirty="0" smtClean="0"/>
              <a:t># </a:t>
            </a:r>
            <a:r>
              <a:rPr lang="es-AR" dirty="0" err="1" smtClean="0"/>
              <a:t>Weights</a:t>
            </a:r>
            <a:r>
              <a:rPr lang="es-AR" dirty="0" smtClean="0"/>
              <a:t> &amp; </a:t>
            </a:r>
            <a:r>
              <a:rPr lang="es-AR" dirty="0" err="1" smtClean="0"/>
              <a:t>Biases</a:t>
            </a:r>
            <a:r>
              <a:rPr lang="es-AR" dirty="0" smtClean="0"/>
              <a:t>  (</a:t>
            </a:r>
            <a:r>
              <a:rPr lang="es-AR" dirty="0" err="1" smtClean="0"/>
              <a:t>optional</a:t>
            </a:r>
            <a:r>
              <a:rPr lang="es-AR" dirty="0" smtClean="0"/>
              <a:t>)</a:t>
            </a:r>
          </a:p>
          <a:p>
            <a:r>
              <a:rPr lang="es-AR" dirty="0" smtClean="0"/>
              <a:t>%</a:t>
            </a:r>
            <a:r>
              <a:rPr lang="es-AR" dirty="0" err="1" smtClean="0"/>
              <a:t>pip</a:t>
            </a:r>
            <a:r>
              <a:rPr lang="es-AR" dirty="0" smtClean="0"/>
              <a:t> </a:t>
            </a:r>
            <a:r>
              <a:rPr lang="es-AR" dirty="0" err="1" smtClean="0"/>
              <a:t>install</a:t>
            </a:r>
            <a:r>
              <a:rPr lang="es-AR" dirty="0" smtClean="0"/>
              <a:t> -q </a:t>
            </a:r>
            <a:r>
              <a:rPr lang="es-AR" dirty="0" err="1" smtClean="0"/>
              <a:t>wandb</a:t>
            </a:r>
            <a:endParaRPr lang="es-AR" dirty="0" smtClean="0"/>
          </a:p>
          <a:p>
            <a:r>
              <a:rPr lang="es-AR" dirty="0" err="1" smtClean="0"/>
              <a:t>import</a:t>
            </a:r>
            <a:r>
              <a:rPr lang="es-AR" dirty="0" smtClean="0"/>
              <a:t> </a:t>
            </a:r>
            <a:r>
              <a:rPr lang="es-AR" dirty="0" err="1" smtClean="0"/>
              <a:t>wandb</a:t>
            </a:r>
            <a:endParaRPr lang="es-AR" dirty="0" smtClean="0"/>
          </a:p>
          <a:p>
            <a:r>
              <a:rPr lang="es-AR" dirty="0" err="1" smtClean="0"/>
              <a:t>wandb.login</a:t>
            </a:r>
            <a:r>
              <a:rPr lang="es-AR" dirty="0" smtClean="0"/>
              <a:t>()</a:t>
            </a:r>
          </a:p>
          <a:p>
            <a:r>
              <a:rPr lang="es-AR" dirty="0" smtClean="0"/>
              <a:t># Train YOLOv5s </a:t>
            </a:r>
            <a:r>
              <a:rPr lang="es-AR" dirty="0" err="1" smtClean="0"/>
              <a:t>on</a:t>
            </a:r>
            <a:r>
              <a:rPr lang="es-AR" dirty="0" smtClean="0"/>
              <a:t> COCO128 </a:t>
            </a:r>
            <a:r>
              <a:rPr lang="es-AR" dirty="0" err="1" smtClean="0"/>
              <a:t>for</a:t>
            </a:r>
            <a:r>
              <a:rPr lang="es-AR" dirty="0" smtClean="0"/>
              <a:t> 3 </a:t>
            </a:r>
            <a:r>
              <a:rPr lang="es-AR" dirty="0" err="1" smtClean="0"/>
              <a:t>epochs</a:t>
            </a:r>
            <a:endParaRPr lang="es-AR" dirty="0" smtClean="0"/>
          </a:p>
          <a:p>
            <a:r>
              <a:rPr lang="es-AR" dirty="0" smtClean="0"/>
              <a:t>!</a:t>
            </a:r>
            <a:r>
              <a:rPr lang="es-AR" dirty="0" err="1" smtClean="0"/>
              <a:t>python</a:t>
            </a:r>
            <a:r>
              <a:rPr lang="es-AR" dirty="0" smtClean="0"/>
              <a:t> train.py --</a:t>
            </a:r>
            <a:r>
              <a:rPr lang="es-AR" dirty="0" err="1" smtClean="0"/>
              <a:t>img</a:t>
            </a:r>
            <a:r>
              <a:rPr lang="es-AR" dirty="0" smtClean="0"/>
              <a:t> 640 --</a:t>
            </a:r>
            <a:r>
              <a:rPr lang="es-AR" dirty="0" err="1" smtClean="0"/>
              <a:t>batch</a:t>
            </a:r>
            <a:r>
              <a:rPr lang="es-AR" dirty="0" smtClean="0"/>
              <a:t> 16 --</a:t>
            </a:r>
            <a:r>
              <a:rPr lang="es-AR" dirty="0" err="1" smtClean="0"/>
              <a:t>epochs</a:t>
            </a:r>
            <a:r>
              <a:rPr lang="es-AR" dirty="0" smtClean="0"/>
              <a:t> 3 --data coco128.yaml --</a:t>
            </a:r>
            <a:r>
              <a:rPr lang="es-AR" dirty="0" err="1" smtClean="0"/>
              <a:t>weights</a:t>
            </a:r>
            <a:r>
              <a:rPr lang="es-AR" dirty="0" smtClean="0"/>
              <a:t> yolov5s.pt --cache</a:t>
            </a:r>
            <a:endParaRPr lang="es-AR" dirty="0"/>
          </a:p>
        </p:txBody>
      </p:sp>
    </p:spTree>
    <p:extLst>
      <p:ext uri="{BB962C8B-B14F-4D97-AF65-F5344CB8AC3E}">
        <p14:creationId xmlns:p14="http://schemas.microsoft.com/office/powerpoint/2010/main" val="3965272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11- yolov5 - </a:t>
            </a:r>
            <a:r>
              <a:rPr lang="es-AR" b="1" dirty="0" err="1">
                <a:solidFill>
                  <a:schemeClr val="accent5">
                    <a:lumMod val="50000"/>
                  </a:schemeClr>
                </a:solidFill>
                <a:latin typeface="Arial" panose="020B0604020202020204" pitchFamily="34" charset="0"/>
                <a:cs typeface="Arial" panose="020B0604020202020204" pitchFamily="34" charset="0"/>
              </a:rPr>
              <a:t>Weights</a:t>
            </a:r>
            <a:r>
              <a:rPr lang="es-AR" b="1" dirty="0">
                <a:solidFill>
                  <a:schemeClr val="accent5">
                    <a:lumMod val="50000"/>
                  </a:schemeClr>
                </a:solidFill>
                <a:latin typeface="Arial" panose="020B0604020202020204" pitchFamily="34" charset="0"/>
                <a:cs typeface="Arial" panose="020B0604020202020204" pitchFamily="34" charset="0"/>
              </a:rPr>
              <a:t> &amp; </a:t>
            </a:r>
            <a:r>
              <a:rPr lang="es-AR" b="1" dirty="0" err="1">
                <a:solidFill>
                  <a:schemeClr val="accent5">
                    <a:lumMod val="50000"/>
                  </a:schemeClr>
                </a:solidFill>
                <a:latin typeface="Arial" panose="020B0604020202020204" pitchFamily="34" charset="0"/>
                <a:cs typeface="Arial" panose="020B0604020202020204" pitchFamily="34" charset="0"/>
              </a:rPr>
              <a:t>Biases</a:t>
            </a:r>
            <a:r>
              <a:rPr lang="es-AR" b="1" dirty="0">
                <a:solidFill>
                  <a:schemeClr val="accent5">
                    <a:lumMod val="50000"/>
                  </a:schemeClr>
                </a:solidFill>
                <a:latin typeface="Arial" panose="020B0604020202020204" pitchFamily="34" charset="0"/>
                <a:cs typeface="Arial" panose="020B0604020202020204" pitchFamily="34" charset="0"/>
              </a:rPr>
              <a:t> </a:t>
            </a:r>
            <a:r>
              <a:rPr lang="es-AR" b="1" dirty="0" err="1">
                <a:solidFill>
                  <a:schemeClr val="accent5">
                    <a:lumMod val="50000"/>
                  </a:schemeClr>
                </a:solidFill>
                <a:latin typeface="Arial" panose="020B0604020202020204" pitchFamily="34" charset="0"/>
                <a:cs typeface="Arial" panose="020B0604020202020204" pitchFamily="34" charset="0"/>
              </a:rPr>
              <a:t>Logging</a:t>
            </a:r>
            <a:r>
              <a:rPr lang="es-AR" b="1" dirty="0">
                <a:solidFill>
                  <a:schemeClr val="accent5">
                    <a:lumMod val="50000"/>
                  </a:schemeClr>
                </a:solidFill>
                <a:latin typeface="Arial" panose="020B0604020202020204" pitchFamily="34" charset="0"/>
                <a:cs typeface="Arial" panose="020B0604020202020204" pitchFamily="34" charset="0"/>
              </a:rPr>
              <a:t> </a:t>
            </a: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2" name="Rectángulo 1"/>
          <p:cNvSpPr/>
          <p:nvPr/>
        </p:nvSpPr>
        <p:spPr>
          <a:xfrm>
            <a:off x="1108919" y="2570091"/>
            <a:ext cx="9980023" cy="2031325"/>
          </a:xfrm>
          <a:prstGeom prst="rect">
            <a:avLst/>
          </a:prstGeom>
        </p:spPr>
        <p:txBody>
          <a:bodyPr wrap="square">
            <a:spAutoFit/>
          </a:bodyPr>
          <a:lstStyle/>
          <a:p>
            <a:r>
              <a:rPr lang="es-AR" dirty="0" err="1" smtClean="0"/>
              <a:t>Weights</a:t>
            </a:r>
            <a:r>
              <a:rPr lang="es-AR" dirty="0" smtClean="0"/>
              <a:t> &amp; </a:t>
            </a:r>
            <a:r>
              <a:rPr lang="es-AR" dirty="0" err="1" smtClean="0"/>
              <a:t>Biases</a:t>
            </a:r>
            <a:r>
              <a:rPr lang="es-AR" dirty="0" smtClean="0"/>
              <a:t> (W&amp;B) </a:t>
            </a:r>
            <a:r>
              <a:rPr lang="es-AR" dirty="0" err="1" smtClean="0"/>
              <a:t>is</a:t>
            </a:r>
            <a:r>
              <a:rPr lang="es-AR" dirty="0" smtClean="0"/>
              <a:t> </a:t>
            </a:r>
            <a:r>
              <a:rPr lang="es-AR" dirty="0" err="1" smtClean="0"/>
              <a:t>now</a:t>
            </a:r>
            <a:r>
              <a:rPr lang="es-AR" dirty="0" smtClean="0"/>
              <a:t> </a:t>
            </a:r>
            <a:r>
              <a:rPr lang="es-AR" dirty="0" err="1" smtClean="0"/>
              <a:t>integrated</a:t>
            </a:r>
            <a:r>
              <a:rPr lang="es-AR" dirty="0" smtClean="0"/>
              <a:t> </a:t>
            </a:r>
            <a:r>
              <a:rPr lang="es-AR" dirty="0" err="1" smtClean="0"/>
              <a:t>with</a:t>
            </a:r>
            <a:r>
              <a:rPr lang="es-AR" dirty="0" smtClean="0"/>
              <a:t> YOLOv5 </a:t>
            </a:r>
            <a:r>
              <a:rPr lang="es-AR" dirty="0" err="1" smtClean="0"/>
              <a:t>for</a:t>
            </a:r>
            <a:r>
              <a:rPr lang="es-AR" dirty="0" smtClean="0"/>
              <a:t> real-time </a:t>
            </a:r>
            <a:r>
              <a:rPr lang="es-AR" dirty="0" err="1" smtClean="0"/>
              <a:t>visualization</a:t>
            </a:r>
            <a:r>
              <a:rPr lang="es-AR" dirty="0" smtClean="0"/>
              <a:t> and </a:t>
            </a:r>
            <a:r>
              <a:rPr lang="es-AR" dirty="0" err="1" smtClean="0"/>
              <a:t>cloud</a:t>
            </a:r>
            <a:r>
              <a:rPr lang="es-AR" dirty="0" smtClean="0"/>
              <a:t> </a:t>
            </a:r>
            <a:r>
              <a:rPr lang="es-AR" dirty="0" err="1" smtClean="0"/>
              <a:t>logging</a:t>
            </a:r>
            <a:r>
              <a:rPr lang="es-AR" dirty="0" smtClean="0"/>
              <a:t> of training </a:t>
            </a:r>
            <a:r>
              <a:rPr lang="es-AR" dirty="0" err="1" smtClean="0"/>
              <a:t>runs</a:t>
            </a:r>
            <a:r>
              <a:rPr lang="es-AR" dirty="0" smtClean="0"/>
              <a:t>. </a:t>
            </a:r>
            <a:r>
              <a:rPr lang="es-AR" dirty="0" err="1" smtClean="0"/>
              <a:t>This</a:t>
            </a:r>
            <a:r>
              <a:rPr lang="es-AR" dirty="0" smtClean="0"/>
              <a:t> </a:t>
            </a:r>
            <a:r>
              <a:rPr lang="es-AR" dirty="0" err="1" smtClean="0"/>
              <a:t>allows</a:t>
            </a:r>
            <a:r>
              <a:rPr lang="es-AR" dirty="0" smtClean="0"/>
              <a:t> </a:t>
            </a:r>
            <a:r>
              <a:rPr lang="es-AR" dirty="0" err="1" smtClean="0"/>
              <a:t>for</a:t>
            </a:r>
            <a:r>
              <a:rPr lang="es-AR" dirty="0" smtClean="0"/>
              <a:t> </a:t>
            </a:r>
            <a:r>
              <a:rPr lang="es-AR" dirty="0" err="1" smtClean="0"/>
              <a:t>better</a:t>
            </a:r>
            <a:r>
              <a:rPr lang="es-AR" dirty="0" smtClean="0"/>
              <a:t> run </a:t>
            </a:r>
            <a:r>
              <a:rPr lang="es-AR" dirty="0" err="1" smtClean="0"/>
              <a:t>comparison</a:t>
            </a:r>
            <a:r>
              <a:rPr lang="es-AR" dirty="0" smtClean="0"/>
              <a:t> and </a:t>
            </a:r>
            <a:r>
              <a:rPr lang="es-AR" dirty="0" err="1" smtClean="0"/>
              <a:t>introspection</a:t>
            </a:r>
            <a:r>
              <a:rPr lang="es-AR" dirty="0" smtClean="0"/>
              <a:t>, as </a:t>
            </a:r>
            <a:r>
              <a:rPr lang="es-AR" dirty="0" err="1" smtClean="0"/>
              <a:t>well</a:t>
            </a:r>
            <a:r>
              <a:rPr lang="es-AR" dirty="0" smtClean="0"/>
              <a:t> </a:t>
            </a:r>
            <a:r>
              <a:rPr lang="es-AR" dirty="0" err="1" smtClean="0"/>
              <a:t>improved</a:t>
            </a:r>
            <a:r>
              <a:rPr lang="es-AR" dirty="0" smtClean="0"/>
              <a:t> </a:t>
            </a:r>
            <a:r>
              <a:rPr lang="es-AR" dirty="0" err="1" smtClean="0"/>
              <a:t>visibility</a:t>
            </a:r>
            <a:r>
              <a:rPr lang="es-AR" dirty="0" smtClean="0"/>
              <a:t> and </a:t>
            </a:r>
            <a:r>
              <a:rPr lang="es-AR" dirty="0" err="1" smtClean="0"/>
              <a:t>collaboration</a:t>
            </a:r>
            <a:r>
              <a:rPr lang="es-AR" dirty="0" smtClean="0"/>
              <a:t> </a:t>
            </a:r>
            <a:r>
              <a:rPr lang="es-AR" dirty="0" err="1" smtClean="0"/>
              <a:t>for</a:t>
            </a:r>
            <a:r>
              <a:rPr lang="es-AR" dirty="0" smtClean="0"/>
              <a:t> </a:t>
            </a:r>
            <a:r>
              <a:rPr lang="es-AR" dirty="0" err="1" smtClean="0"/>
              <a:t>teams</a:t>
            </a:r>
            <a:r>
              <a:rPr lang="es-AR" dirty="0" smtClean="0"/>
              <a:t>. To </a:t>
            </a:r>
            <a:r>
              <a:rPr lang="es-AR" dirty="0" err="1" smtClean="0"/>
              <a:t>enable</a:t>
            </a:r>
            <a:r>
              <a:rPr lang="es-AR" dirty="0" smtClean="0"/>
              <a:t> W&amp;B </a:t>
            </a:r>
            <a:r>
              <a:rPr lang="es-AR" dirty="0" err="1" smtClean="0"/>
              <a:t>pip</a:t>
            </a:r>
            <a:r>
              <a:rPr lang="es-AR" dirty="0" smtClean="0"/>
              <a:t> </a:t>
            </a:r>
            <a:r>
              <a:rPr lang="es-AR" dirty="0" err="1" smtClean="0"/>
              <a:t>install</a:t>
            </a:r>
            <a:r>
              <a:rPr lang="es-AR" dirty="0" smtClean="0"/>
              <a:t> </a:t>
            </a:r>
            <a:r>
              <a:rPr lang="es-AR" dirty="0" err="1" smtClean="0"/>
              <a:t>wandb</a:t>
            </a:r>
            <a:r>
              <a:rPr lang="es-AR" dirty="0" smtClean="0"/>
              <a:t>, and </a:t>
            </a:r>
            <a:r>
              <a:rPr lang="es-AR" dirty="0" err="1" smtClean="0"/>
              <a:t>then</a:t>
            </a:r>
            <a:r>
              <a:rPr lang="es-AR" dirty="0" smtClean="0"/>
              <a:t> </a:t>
            </a:r>
            <a:r>
              <a:rPr lang="es-AR" dirty="0" err="1" smtClean="0"/>
              <a:t>train</a:t>
            </a:r>
            <a:r>
              <a:rPr lang="es-AR" dirty="0" smtClean="0"/>
              <a:t> </a:t>
            </a:r>
            <a:r>
              <a:rPr lang="es-AR" dirty="0" err="1" smtClean="0"/>
              <a:t>normally</a:t>
            </a:r>
            <a:r>
              <a:rPr lang="es-AR" dirty="0" smtClean="0"/>
              <a:t> (</a:t>
            </a:r>
            <a:r>
              <a:rPr lang="es-AR" dirty="0" err="1" smtClean="0"/>
              <a:t>you</a:t>
            </a:r>
            <a:r>
              <a:rPr lang="es-AR" dirty="0" smtClean="0"/>
              <a:t> </a:t>
            </a:r>
            <a:r>
              <a:rPr lang="es-AR" dirty="0" err="1" smtClean="0"/>
              <a:t>will</a:t>
            </a:r>
            <a:r>
              <a:rPr lang="es-AR" dirty="0" smtClean="0"/>
              <a:t> be </a:t>
            </a:r>
            <a:r>
              <a:rPr lang="es-AR" dirty="0" err="1" smtClean="0"/>
              <a:t>guided</a:t>
            </a:r>
            <a:r>
              <a:rPr lang="es-AR" dirty="0" smtClean="0"/>
              <a:t> </a:t>
            </a:r>
            <a:r>
              <a:rPr lang="es-AR" dirty="0" err="1" smtClean="0"/>
              <a:t>through</a:t>
            </a:r>
            <a:r>
              <a:rPr lang="es-AR" dirty="0" smtClean="0"/>
              <a:t> </a:t>
            </a:r>
            <a:r>
              <a:rPr lang="es-AR" dirty="0" err="1" smtClean="0"/>
              <a:t>setup</a:t>
            </a:r>
            <a:r>
              <a:rPr lang="es-AR" dirty="0" smtClean="0"/>
              <a:t> </a:t>
            </a:r>
            <a:r>
              <a:rPr lang="es-AR" dirty="0" err="1" smtClean="0"/>
              <a:t>on</a:t>
            </a:r>
            <a:r>
              <a:rPr lang="es-AR" dirty="0" smtClean="0"/>
              <a:t> </a:t>
            </a:r>
            <a:r>
              <a:rPr lang="es-AR" dirty="0" err="1" smtClean="0"/>
              <a:t>first</a:t>
            </a:r>
            <a:r>
              <a:rPr lang="es-AR" dirty="0" smtClean="0"/>
              <a:t> use).</a:t>
            </a:r>
          </a:p>
          <a:p>
            <a:endParaRPr lang="es-AR" dirty="0" smtClean="0"/>
          </a:p>
          <a:p>
            <a:r>
              <a:rPr lang="es-AR" dirty="0" err="1" smtClean="0"/>
              <a:t>During</a:t>
            </a:r>
            <a:r>
              <a:rPr lang="es-AR" dirty="0" smtClean="0"/>
              <a:t> training </a:t>
            </a:r>
            <a:r>
              <a:rPr lang="es-AR" dirty="0" err="1" smtClean="0"/>
              <a:t>you</a:t>
            </a:r>
            <a:r>
              <a:rPr lang="es-AR" dirty="0" smtClean="0"/>
              <a:t> </a:t>
            </a:r>
            <a:r>
              <a:rPr lang="es-AR" dirty="0" err="1" smtClean="0"/>
              <a:t>will</a:t>
            </a:r>
            <a:r>
              <a:rPr lang="es-AR" dirty="0" smtClean="0"/>
              <a:t> </a:t>
            </a:r>
            <a:r>
              <a:rPr lang="es-AR" dirty="0" err="1" smtClean="0"/>
              <a:t>see</a:t>
            </a:r>
            <a:r>
              <a:rPr lang="es-AR" dirty="0" smtClean="0"/>
              <a:t> </a:t>
            </a:r>
            <a:r>
              <a:rPr lang="es-AR" dirty="0" err="1" smtClean="0"/>
              <a:t>live</a:t>
            </a:r>
            <a:r>
              <a:rPr lang="es-AR" dirty="0" smtClean="0"/>
              <a:t> </a:t>
            </a:r>
            <a:r>
              <a:rPr lang="es-AR" dirty="0" err="1" smtClean="0"/>
              <a:t>updates</a:t>
            </a:r>
            <a:r>
              <a:rPr lang="es-AR" dirty="0" smtClean="0"/>
              <a:t> at https://wandb.ai/home, and </a:t>
            </a:r>
            <a:r>
              <a:rPr lang="es-AR" dirty="0" err="1" smtClean="0"/>
              <a:t>you</a:t>
            </a:r>
            <a:r>
              <a:rPr lang="es-AR" dirty="0" smtClean="0"/>
              <a:t> can </a:t>
            </a:r>
            <a:r>
              <a:rPr lang="es-AR" dirty="0" err="1" smtClean="0"/>
              <a:t>create</a:t>
            </a:r>
            <a:r>
              <a:rPr lang="es-AR" dirty="0" smtClean="0"/>
              <a:t> and share </a:t>
            </a:r>
            <a:r>
              <a:rPr lang="es-AR" dirty="0" err="1" smtClean="0"/>
              <a:t>detailed</a:t>
            </a:r>
            <a:r>
              <a:rPr lang="es-AR" dirty="0" smtClean="0"/>
              <a:t> </a:t>
            </a:r>
            <a:r>
              <a:rPr lang="es-AR" dirty="0" err="1" smtClean="0"/>
              <a:t>Reports</a:t>
            </a:r>
            <a:r>
              <a:rPr lang="es-AR" dirty="0" smtClean="0"/>
              <a:t> of </a:t>
            </a:r>
            <a:r>
              <a:rPr lang="es-AR" dirty="0" err="1" smtClean="0"/>
              <a:t>your</a:t>
            </a:r>
            <a:r>
              <a:rPr lang="es-AR" dirty="0" smtClean="0"/>
              <a:t> </a:t>
            </a:r>
            <a:r>
              <a:rPr lang="es-AR" dirty="0" err="1" smtClean="0"/>
              <a:t>results</a:t>
            </a:r>
            <a:r>
              <a:rPr lang="es-AR" dirty="0" smtClean="0"/>
              <a:t>. </a:t>
            </a:r>
            <a:r>
              <a:rPr lang="es-AR" dirty="0" err="1" smtClean="0"/>
              <a:t>For</a:t>
            </a:r>
            <a:r>
              <a:rPr lang="es-AR" dirty="0" smtClean="0"/>
              <a:t> more </a:t>
            </a:r>
            <a:r>
              <a:rPr lang="es-AR" dirty="0" err="1" smtClean="0"/>
              <a:t>information</a:t>
            </a:r>
            <a:r>
              <a:rPr lang="es-AR" dirty="0" smtClean="0"/>
              <a:t> </a:t>
            </a:r>
            <a:r>
              <a:rPr lang="es-AR" dirty="0" err="1" smtClean="0"/>
              <a:t>see</a:t>
            </a:r>
            <a:r>
              <a:rPr lang="es-AR" dirty="0" smtClean="0"/>
              <a:t> </a:t>
            </a:r>
            <a:r>
              <a:rPr lang="es-AR" dirty="0" err="1" smtClean="0"/>
              <a:t>the</a:t>
            </a:r>
            <a:r>
              <a:rPr lang="es-AR" dirty="0" smtClean="0"/>
              <a:t> YOLOv5 </a:t>
            </a:r>
            <a:r>
              <a:rPr lang="es-AR" dirty="0" err="1" smtClean="0"/>
              <a:t>Weights</a:t>
            </a:r>
            <a:r>
              <a:rPr lang="es-AR" dirty="0" smtClean="0"/>
              <a:t> &amp; </a:t>
            </a:r>
            <a:r>
              <a:rPr lang="es-AR" dirty="0" err="1" smtClean="0"/>
              <a:t>Biases</a:t>
            </a:r>
            <a:r>
              <a:rPr lang="es-AR" dirty="0" smtClean="0"/>
              <a:t> Tutorial.</a:t>
            </a:r>
            <a:endParaRPr lang="es-AR" dirty="0"/>
          </a:p>
        </p:txBody>
      </p:sp>
    </p:spTree>
    <p:extLst>
      <p:ext uri="{BB962C8B-B14F-4D97-AF65-F5344CB8AC3E}">
        <p14:creationId xmlns:p14="http://schemas.microsoft.com/office/powerpoint/2010/main" val="4269236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12- yolov5 - </a:t>
            </a:r>
            <a:r>
              <a:rPr lang="es-AR" b="1" dirty="0" err="1">
                <a:solidFill>
                  <a:schemeClr val="accent5">
                    <a:lumMod val="50000"/>
                  </a:schemeClr>
                </a:solidFill>
                <a:latin typeface="Arial" panose="020B0604020202020204" pitchFamily="34" charset="0"/>
                <a:cs typeface="Arial" panose="020B0604020202020204" pitchFamily="34" charset="0"/>
              </a:rPr>
              <a:t>Weights</a:t>
            </a:r>
            <a:r>
              <a:rPr lang="es-AR" b="1" dirty="0">
                <a:solidFill>
                  <a:schemeClr val="accent5">
                    <a:lumMod val="50000"/>
                  </a:schemeClr>
                </a:solidFill>
                <a:latin typeface="Arial" panose="020B0604020202020204" pitchFamily="34" charset="0"/>
                <a:cs typeface="Arial" panose="020B0604020202020204" pitchFamily="34" charset="0"/>
              </a:rPr>
              <a:t> &amp; </a:t>
            </a:r>
            <a:r>
              <a:rPr lang="es-AR" b="1" dirty="0" err="1">
                <a:solidFill>
                  <a:schemeClr val="accent5">
                    <a:lumMod val="50000"/>
                  </a:schemeClr>
                </a:solidFill>
                <a:latin typeface="Arial" panose="020B0604020202020204" pitchFamily="34" charset="0"/>
                <a:cs typeface="Arial" panose="020B0604020202020204" pitchFamily="34" charset="0"/>
              </a:rPr>
              <a:t>Biases</a:t>
            </a:r>
            <a:r>
              <a:rPr lang="es-AR" b="1" dirty="0">
                <a:solidFill>
                  <a:schemeClr val="accent5">
                    <a:lumMod val="50000"/>
                  </a:schemeClr>
                </a:solidFill>
                <a:latin typeface="Arial" panose="020B0604020202020204" pitchFamily="34" charset="0"/>
                <a:cs typeface="Arial" panose="020B0604020202020204" pitchFamily="34" charset="0"/>
              </a:rPr>
              <a:t> </a:t>
            </a:r>
            <a:r>
              <a:rPr lang="es-AR" b="1" dirty="0" err="1">
                <a:solidFill>
                  <a:schemeClr val="accent5">
                    <a:lumMod val="50000"/>
                  </a:schemeClr>
                </a:solidFill>
                <a:latin typeface="Arial" panose="020B0604020202020204" pitchFamily="34" charset="0"/>
                <a:cs typeface="Arial" panose="020B0604020202020204" pitchFamily="34" charset="0"/>
              </a:rPr>
              <a:t>Logging</a:t>
            </a:r>
            <a:r>
              <a:rPr lang="es-AR" b="1" dirty="0">
                <a:solidFill>
                  <a:schemeClr val="accent5">
                    <a:lumMod val="50000"/>
                  </a:schemeClr>
                </a:solidFill>
                <a:latin typeface="Arial" panose="020B0604020202020204" pitchFamily="34" charset="0"/>
                <a:cs typeface="Arial" panose="020B0604020202020204" pitchFamily="34" charset="0"/>
              </a:rPr>
              <a:t> </a:t>
            </a: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pic>
        <p:nvPicPr>
          <p:cNvPr id="23554" name="Picture 2" descr="https://user-images.githubusercontent.com/26833433/125274843-a27bc600-e30e-11eb-9a44-62af0b7a50a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1011" y="1298611"/>
            <a:ext cx="3817918" cy="4800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276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13- yolov5 - </a:t>
            </a:r>
            <a:r>
              <a:rPr lang="es-AR" b="1" dirty="0">
                <a:solidFill>
                  <a:schemeClr val="accent5">
                    <a:lumMod val="50000"/>
                  </a:schemeClr>
                </a:solidFill>
                <a:latin typeface="Arial" panose="020B0604020202020204" pitchFamily="34" charset="0"/>
                <a:cs typeface="Arial" panose="020B0604020202020204" pitchFamily="34" charset="0"/>
              </a:rPr>
              <a:t>Local </a:t>
            </a:r>
            <a:r>
              <a:rPr lang="es-AR" b="1" dirty="0" err="1">
                <a:solidFill>
                  <a:schemeClr val="accent5">
                    <a:lumMod val="50000"/>
                  </a:schemeClr>
                </a:solidFill>
                <a:latin typeface="Arial" panose="020B0604020202020204" pitchFamily="34" charset="0"/>
                <a:cs typeface="Arial" panose="020B0604020202020204" pitchFamily="34" charset="0"/>
              </a:rPr>
              <a:t>Logging</a:t>
            </a:r>
            <a:endParaRPr lang="es-AR"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2" name="Rectángulo 1"/>
          <p:cNvSpPr/>
          <p:nvPr/>
        </p:nvSpPr>
        <p:spPr>
          <a:xfrm>
            <a:off x="1358153" y="2041593"/>
            <a:ext cx="9251576" cy="2862322"/>
          </a:xfrm>
          <a:prstGeom prst="rect">
            <a:avLst/>
          </a:prstGeom>
        </p:spPr>
        <p:txBody>
          <a:bodyPr wrap="square">
            <a:spAutoFit/>
          </a:bodyPr>
          <a:lstStyle/>
          <a:p>
            <a:endParaRPr lang="es-AR" dirty="0" smtClean="0"/>
          </a:p>
          <a:p>
            <a:r>
              <a:rPr lang="es-AR" dirty="0" smtClean="0"/>
              <a:t>Local </a:t>
            </a:r>
            <a:r>
              <a:rPr lang="es-AR" dirty="0" err="1" smtClean="0"/>
              <a:t>Logging</a:t>
            </a:r>
            <a:endParaRPr lang="es-AR" dirty="0" smtClean="0"/>
          </a:p>
          <a:p>
            <a:r>
              <a:rPr lang="es-AR" dirty="0" err="1" smtClean="0"/>
              <a:t>All</a:t>
            </a:r>
            <a:r>
              <a:rPr lang="es-AR" dirty="0" smtClean="0"/>
              <a:t> </a:t>
            </a:r>
            <a:r>
              <a:rPr lang="es-AR" dirty="0" err="1" smtClean="0"/>
              <a:t>results</a:t>
            </a:r>
            <a:r>
              <a:rPr lang="es-AR" dirty="0" smtClean="0"/>
              <a:t> are </a:t>
            </a:r>
            <a:r>
              <a:rPr lang="es-AR" dirty="0" err="1" smtClean="0"/>
              <a:t>logged</a:t>
            </a:r>
            <a:r>
              <a:rPr lang="es-AR" dirty="0" smtClean="0"/>
              <a:t> </a:t>
            </a:r>
            <a:r>
              <a:rPr lang="es-AR" dirty="0" err="1" smtClean="0"/>
              <a:t>by</a:t>
            </a:r>
            <a:r>
              <a:rPr lang="es-AR" dirty="0" smtClean="0"/>
              <a:t> default to </a:t>
            </a:r>
            <a:r>
              <a:rPr lang="es-AR" dirty="0" err="1" smtClean="0"/>
              <a:t>runs</a:t>
            </a:r>
            <a:r>
              <a:rPr lang="es-AR" dirty="0" smtClean="0"/>
              <a:t>/</a:t>
            </a:r>
            <a:r>
              <a:rPr lang="es-AR" dirty="0" err="1" smtClean="0"/>
              <a:t>train</a:t>
            </a:r>
            <a:r>
              <a:rPr lang="es-AR" dirty="0" smtClean="0"/>
              <a:t>, </a:t>
            </a:r>
            <a:r>
              <a:rPr lang="es-AR" dirty="0" err="1" smtClean="0"/>
              <a:t>with</a:t>
            </a:r>
            <a:r>
              <a:rPr lang="es-AR" dirty="0" smtClean="0"/>
              <a:t> a new </a:t>
            </a:r>
            <a:r>
              <a:rPr lang="es-AR" dirty="0" err="1" smtClean="0"/>
              <a:t>experiment</a:t>
            </a:r>
            <a:r>
              <a:rPr lang="es-AR" dirty="0" smtClean="0"/>
              <a:t> </a:t>
            </a:r>
            <a:r>
              <a:rPr lang="es-AR" dirty="0" err="1" smtClean="0"/>
              <a:t>directory</a:t>
            </a:r>
            <a:r>
              <a:rPr lang="es-AR" dirty="0" smtClean="0"/>
              <a:t> </a:t>
            </a:r>
            <a:r>
              <a:rPr lang="es-AR" dirty="0" err="1" smtClean="0"/>
              <a:t>created</a:t>
            </a:r>
            <a:r>
              <a:rPr lang="es-AR" dirty="0" smtClean="0"/>
              <a:t> </a:t>
            </a:r>
            <a:r>
              <a:rPr lang="es-AR" dirty="0" err="1" smtClean="0"/>
              <a:t>for</a:t>
            </a:r>
            <a:r>
              <a:rPr lang="es-AR" dirty="0" smtClean="0"/>
              <a:t> </a:t>
            </a:r>
            <a:r>
              <a:rPr lang="es-AR" dirty="0" err="1" smtClean="0"/>
              <a:t>each</a:t>
            </a:r>
            <a:r>
              <a:rPr lang="es-AR" dirty="0" smtClean="0"/>
              <a:t> new training as </a:t>
            </a:r>
            <a:r>
              <a:rPr lang="es-AR" dirty="0" err="1" smtClean="0"/>
              <a:t>runs</a:t>
            </a:r>
            <a:r>
              <a:rPr lang="es-AR" dirty="0" smtClean="0"/>
              <a:t>/</a:t>
            </a:r>
            <a:r>
              <a:rPr lang="es-AR" dirty="0" err="1" smtClean="0"/>
              <a:t>train</a:t>
            </a:r>
            <a:r>
              <a:rPr lang="es-AR" dirty="0" smtClean="0"/>
              <a:t>/exp2, </a:t>
            </a:r>
            <a:r>
              <a:rPr lang="es-AR" dirty="0" err="1" smtClean="0"/>
              <a:t>runs</a:t>
            </a:r>
            <a:r>
              <a:rPr lang="es-AR" dirty="0" smtClean="0"/>
              <a:t>/</a:t>
            </a:r>
            <a:r>
              <a:rPr lang="es-AR" dirty="0" err="1" smtClean="0"/>
              <a:t>train</a:t>
            </a:r>
            <a:r>
              <a:rPr lang="es-AR" dirty="0" smtClean="0"/>
              <a:t>/exp3, etc. View </a:t>
            </a:r>
            <a:r>
              <a:rPr lang="es-AR" dirty="0" err="1" smtClean="0"/>
              <a:t>train</a:t>
            </a:r>
            <a:r>
              <a:rPr lang="es-AR" dirty="0" smtClean="0"/>
              <a:t> and val </a:t>
            </a:r>
            <a:r>
              <a:rPr lang="es-AR" dirty="0" err="1" smtClean="0"/>
              <a:t>jpgs</a:t>
            </a:r>
            <a:r>
              <a:rPr lang="es-AR" dirty="0" smtClean="0"/>
              <a:t> to </a:t>
            </a:r>
            <a:r>
              <a:rPr lang="es-AR" dirty="0" err="1" smtClean="0"/>
              <a:t>see</a:t>
            </a:r>
            <a:r>
              <a:rPr lang="es-AR" dirty="0" smtClean="0"/>
              <a:t> </a:t>
            </a:r>
            <a:r>
              <a:rPr lang="es-AR" dirty="0" err="1" smtClean="0"/>
              <a:t>mosaics</a:t>
            </a:r>
            <a:r>
              <a:rPr lang="es-AR" dirty="0" smtClean="0"/>
              <a:t>, </a:t>
            </a:r>
            <a:r>
              <a:rPr lang="es-AR" dirty="0" err="1" smtClean="0"/>
              <a:t>labels</a:t>
            </a:r>
            <a:r>
              <a:rPr lang="es-AR" dirty="0" smtClean="0"/>
              <a:t>, </a:t>
            </a:r>
            <a:r>
              <a:rPr lang="es-AR" dirty="0" err="1" smtClean="0"/>
              <a:t>predictions</a:t>
            </a:r>
            <a:r>
              <a:rPr lang="es-AR" dirty="0" smtClean="0"/>
              <a:t> and </a:t>
            </a:r>
            <a:r>
              <a:rPr lang="es-AR" dirty="0" err="1" smtClean="0"/>
              <a:t>augmentation</a:t>
            </a:r>
            <a:r>
              <a:rPr lang="es-AR" dirty="0" smtClean="0"/>
              <a:t> </a:t>
            </a:r>
            <a:r>
              <a:rPr lang="es-AR" dirty="0" err="1" smtClean="0"/>
              <a:t>effects</a:t>
            </a:r>
            <a:r>
              <a:rPr lang="es-AR" dirty="0" smtClean="0"/>
              <a:t>. Note a </a:t>
            </a:r>
            <a:r>
              <a:rPr lang="es-AR" dirty="0" err="1" smtClean="0"/>
              <a:t>Mosaic</a:t>
            </a:r>
            <a:r>
              <a:rPr lang="es-AR" dirty="0" smtClean="0"/>
              <a:t> </a:t>
            </a:r>
            <a:r>
              <a:rPr lang="es-AR" dirty="0" err="1" smtClean="0"/>
              <a:t>Dataloader</a:t>
            </a:r>
            <a:r>
              <a:rPr lang="es-AR" dirty="0" smtClean="0"/>
              <a:t> </a:t>
            </a:r>
            <a:r>
              <a:rPr lang="es-AR" dirty="0" err="1" smtClean="0"/>
              <a:t>is</a:t>
            </a:r>
            <a:r>
              <a:rPr lang="es-AR" dirty="0" smtClean="0"/>
              <a:t> </a:t>
            </a:r>
            <a:r>
              <a:rPr lang="es-AR" dirty="0" err="1" smtClean="0"/>
              <a:t>used</a:t>
            </a:r>
            <a:r>
              <a:rPr lang="es-AR" dirty="0" smtClean="0"/>
              <a:t> </a:t>
            </a:r>
            <a:r>
              <a:rPr lang="es-AR" dirty="0" err="1" smtClean="0"/>
              <a:t>for</a:t>
            </a:r>
            <a:r>
              <a:rPr lang="es-AR" dirty="0" smtClean="0"/>
              <a:t> training (</a:t>
            </a:r>
            <a:r>
              <a:rPr lang="es-AR" dirty="0" err="1" smtClean="0"/>
              <a:t>shown</a:t>
            </a:r>
            <a:r>
              <a:rPr lang="es-AR" dirty="0" smtClean="0"/>
              <a:t> </a:t>
            </a:r>
            <a:r>
              <a:rPr lang="es-AR" dirty="0" err="1" smtClean="0"/>
              <a:t>below</a:t>
            </a:r>
            <a:r>
              <a:rPr lang="es-AR" dirty="0" smtClean="0"/>
              <a:t>), a new concept </a:t>
            </a:r>
            <a:r>
              <a:rPr lang="es-AR" dirty="0" err="1" smtClean="0"/>
              <a:t>developed</a:t>
            </a:r>
            <a:r>
              <a:rPr lang="es-AR" dirty="0" smtClean="0"/>
              <a:t> </a:t>
            </a:r>
            <a:r>
              <a:rPr lang="es-AR" dirty="0" err="1" smtClean="0"/>
              <a:t>by</a:t>
            </a:r>
            <a:r>
              <a:rPr lang="es-AR" dirty="0" smtClean="0"/>
              <a:t> </a:t>
            </a:r>
            <a:r>
              <a:rPr lang="es-AR" dirty="0" err="1" smtClean="0"/>
              <a:t>Ultralytics</a:t>
            </a:r>
            <a:r>
              <a:rPr lang="es-AR" dirty="0" smtClean="0"/>
              <a:t> and </a:t>
            </a:r>
            <a:r>
              <a:rPr lang="es-AR" dirty="0" err="1" smtClean="0"/>
              <a:t>first</a:t>
            </a:r>
            <a:r>
              <a:rPr lang="es-AR" dirty="0" smtClean="0"/>
              <a:t> </a:t>
            </a:r>
            <a:r>
              <a:rPr lang="es-AR" dirty="0" err="1" smtClean="0"/>
              <a:t>featured</a:t>
            </a:r>
            <a:r>
              <a:rPr lang="es-AR" dirty="0" smtClean="0"/>
              <a:t> in YOLOv4.</a:t>
            </a:r>
          </a:p>
          <a:p>
            <a:endParaRPr lang="es-AR" dirty="0" smtClean="0"/>
          </a:p>
          <a:p>
            <a:r>
              <a:rPr lang="es-AR" dirty="0" err="1" smtClean="0"/>
              <a:t>Image</a:t>
            </a:r>
            <a:r>
              <a:rPr lang="es-AR" dirty="0" smtClean="0"/>
              <a:t>(</a:t>
            </a:r>
            <a:r>
              <a:rPr lang="es-AR" dirty="0" err="1" smtClean="0"/>
              <a:t>filename</a:t>
            </a:r>
            <a:r>
              <a:rPr lang="es-AR" dirty="0" smtClean="0"/>
              <a:t>='</a:t>
            </a:r>
            <a:r>
              <a:rPr lang="es-AR" dirty="0" err="1" smtClean="0"/>
              <a:t>runs</a:t>
            </a:r>
            <a:r>
              <a:rPr lang="es-AR" dirty="0" smtClean="0"/>
              <a:t>/</a:t>
            </a:r>
            <a:r>
              <a:rPr lang="es-AR" dirty="0" err="1" smtClean="0"/>
              <a:t>train</a:t>
            </a:r>
            <a:r>
              <a:rPr lang="es-AR" dirty="0" smtClean="0"/>
              <a:t>/</a:t>
            </a:r>
            <a:r>
              <a:rPr lang="es-AR" dirty="0" err="1" smtClean="0"/>
              <a:t>exp</a:t>
            </a:r>
            <a:r>
              <a:rPr lang="es-AR" dirty="0" smtClean="0"/>
              <a:t>/train_batch0.jpg', </a:t>
            </a:r>
            <a:r>
              <a:rPr lang="es-AR" dirty="0" err="1" smtClean="0"/>
              <a:t>width</a:t>
            </a:r>
            <a:r>
              <a:rPr lang="es-AR" dirty="0" smtClean="0"/>
              <a:t>=800)  # </a:t>
            </a:r>
            <a:r>
              <a:rPr lang="es-AR" dirty="0" err="1" smtClean="0"/>
              <a:t>train</a:t>
            </a:r>
            <a:r>
              <a:rPr lang="es-AR" dirty="0" smtClean="0"/>
              <a:t> </a:t>
            </a:r>
            <a:r>
              <a:rPr lang="es-AR" dirty="0" err="1" smtClean="0"/>
              <a:t>batch</a:t>
            </a:r>
            <a:r>
              <a:rPr lang="es-AR" dirty="0" smtClean="0"/>
              <a:t> 0 </a:t>
            </a:r>
            <a:r>
              <a:rPr lang="es-AR" dirty="0" err="1" smtClean="0"/>
              <a:t>mosaics</a:t>
            </a:r>
            <a:r>
              <a:rPr lang="es-AR" dirty="0" smtClean="0"/>
              <a:t> and </a:t>
            </a:r>
            <a:r>
              <a:rPr lang="es-AR" dirty="0" err="1" smtClean="0"/>
              <a:t>labels</a:t>
            </a:r>
            <a:endParaRPr lang="es-AR" dirty="0" smtClean="0"/>
          </a:p>
          <a:p>
            <a:r>
              <a:rPr lang="es-AR" dirty="0" err="1" smtClean="0"/>
              <a:t>Image</a:t>
            </a:r>
            <a:r>
              <a:rPr lang="es-AR" dirty="0" smtClean="0"/>
              <a:t>(</a:t>
            </a:r>
            <a:r>
              <a:rPr lang="es-AR" dirty="0" err="1" smtClean="0"/>
              <a:t>filename</a:t>
            </a:r>
            <a:r>
              <a:rPr lang="es-AR" dirty="0" smtClean="0"/>
              <a:t>='</a:t>
            </a:r>
            <a:r>
              <a:rPr lang="es-AR" dirty="0" err="1" smtClean="0"/>
              <a:t>runs</a:t>
            </a:r>
            <a:r>
              <a:rPr lang="es-AR" dirty="0" smtClean="0"/>
              <a:t>/</a:t>
            </a:r>
            <a:r>
              <a:rPr lang="es-AR" dirty="0" err="1" smtClean="0"/>
              <a:t>train</a:t>
            </a:r>
            <a:r>
              <a:rPr lang="es-AR" dirty="0" smtClean="0"/>
              <a:t>/</a:t>
            </a:r>
            <a:r>
              <a:rPr lang="es-AR" dirty="0" err="1" smtClean="0"/>
              <a:t>exp</a:t>
            </a:r>
            <a:r>
              <a:rPr lang="es-AR" dirty="0" smtClean="0"/>
              <a:t>/test_batch0_labels.jpg', </a:t>
            </a:r>
            <a:r>
              <a:rPr lang="es-AR" dirty="0" err="1" smtClean="0"/>
              <a:t>width</a:t>
            </a:r>
            <a:r>
              <a:rPr lang="es-AR" dirty="0" smtClean="0"/>
              <a:t>=800)  # val </a:t>
            </a:r>
            <a:r>
              <a:rPr lang="es-AR" dirty="0" err="1" smtClean="0"/>
              <a:t>batch</a:t>
            </a:r>
            <a:r>
              <a:rPr lang="es-AR" dirty="0" smtClean="0"/>
              <a:t> 0 </a:t>
            </a:r>
            <a:r>
              <a:rPr lang="es-AR" dirty="0" err="1" smtClean="0"/>
              <a:t>labels</a:t>
            </a:r>
            <a:endParaRPr lang="es-AR" dirty="0" smtClean="0"/>
          </a:p>
          <a:p>
            <a:r>
              <a:rPr lang="es-AR" dirty="0" err="1" smtClean="0"/>
              <a:t>Image</a:t>
            </a:r>
            <a:r>
              <a:rPr lang="es-AR" dirty="0" smtClean="0"/>
              <a:t>(</a:t>
            </a:r>
            <a:r>
              <a:rPr lang="es-AR" dirty="0" err="1" smtClean="0"/>
              <a:t>filename</a:t>
            </a:r>
            <a:r>
              <a:rPr lang="es-AR" dirty="0" smtClean="0"/>
              <a:t>='</a:t>
            </a:r>
            <a:r>
              <a:rPr lang="es-AR" dirty="0" err="1" smtClean="0"/>
              <a:t>runs</a:t>
            </a:r>
            <a:r>
              <a:rPr lang="es-AR" dirty="0" smtClean="0"/>
              <a:t>/</a:t>
            </a:r>
            <a:r>
              <a:rPr lang="es-AR" dirty="0" err="1" smtClean="0"/>
              <a:t>train</a:t>
            </a:r>
            <a:r>
              <a:rPr lang="es-AR" dirty="0" smtClean="0"/>
              <a:t>/</a:t>
            </a:r>
            <a:r>
              <a:rPr lang="es-AR" dirty="0" err="1" smtClean="0"/>
              <a:t>exp</a:t>
            </a:r>
            <a:r>
              <a:rPr lang="es-AR" dirty="0" smtClean="0"/>
              <a:t>/test_batch0_pred.jpg', </a:t>
            </a:r>
            <a:r>
              <a:rPr lang="es-AR" dirty="0" err="1" smtClean="0"/>
              <a:t>width</a:t>
            </a:r>
            <a:r>
              <a:rPr lang="es-AR" dirty="0" smtClean="0"/>
              <a:t>=800)  # val </a:t>
            </a:r>
            <a:r>
              <a:rPr lang="es-AR" dirty="0" err="1" smtClean="0"/>
              <a:t>batch</a:t>
            </a:r>
            <a:r>
              <a:rPr lang="es-AR" dirty="0" smtClean="0"/>
              <a:t> 0 </a:t>
            </a:r>
            <a:r>
              <a:rPr lang="es-AR" dirty="0" err="1" smtClean="0"/>
              <a:t>predictions</a:t>
            </a:r>
            <a:endParaRPr lang="es-AR" dirty="0"/>
          </a:p>
        </p:txBody>
      </p:sp>
    </p:spTree>
    <p:extLst>
      <p:ext uri="{BB962C8B-B14F-4D97-AF65-F5344CB8AC3E}">
        <p14:creationId xmlns:p14="http://schemas.microsoft.com/office/powerpoint/2010/main" val="791426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14- yolov5 - </a:t>
            </a:r>
            <a:r>
              <a:rPr lang="es-AR" b="1" dirty="0" err="1">
                <a:solidFill>
                  <a:schemeClr val="accent5">
                    <a:lumMod val="50000"/>
                  </a:schemeClr>
                </a:solidFill>
                <a:latin typeface="Arial" panose="020B0604020202020204" pitchFamily="34" charset="0"/>
                <a:cs typeface="Arial" panose="020B0604020202020204" pitchFamily="34" charset="0"/>
              </a:rPr>
              <a:t>Mosaic</a:t>
            </a:r>
            <a:r>
              <a:rPr lang="es-AR" b="1" dirty="0">
                <a:solidFill>
                  <a:schemeClr val="accent5">
                    <a:lumMod val="50000"/>
                  </a:schemeClr>
                </a:solidFill>
                <a:latin typeface="Arial" panose="020B0604020202020204" pitchFamily="34" charset="0"/>
                <a:cs typeface="Arial" panose="020B0604020202020204" pitchFamily="34" charset="0"/>
              </a:rPr>
              <a:t> </a:t>
            </a:r>
            <a:r>
              <a:rPr lang="es-AR" b="1" dirty="0" err="1">
                <a:solidFill>
                  <a:schemeClr val="accent5">
                    <a:lumMod val="50000"/>
                  </a:schemeClr>
                </a:solidFill>
                <a:latin typeface="Arial" panose="020B0604020202020204" pitchFamily="34" charset="0"/>
                <a:cs typeface="Arial" panose="020B0604020202020204" pitchFamily="34" charset="0"/>
              </a:rPr>
              <a:t>Dataloader</a:t>
            </a:r>
            <a:r>
              <a:rPr lang="es-AR" b="1" dirty="0">
                <a:solidFill>
                  <a:schemeClr val="accent5">
                    <a:lumMod val="50000"/>
                  </a:schemeClr>
                </a:solidFill>
                <a:latin typeface="Arial" panose="020B0604020202020204" pitchFamily="34" charset="0"/>
                <a:cs typeface="Arial" panose="020B0604020202020204" pitchFamily="34" charset="0"/>
              </a:rPr>
              <a:t> </a:t>
            </a: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pic>
        <p:nvPicPr>
          <p:cNvPr id="22530" name="Picture 2" descr="https://user-images.githubusercontent.com/26833433/124931219-48bf8700-e002-11eb-84f0-e05d95b118d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7852" y="1438985"/>
            <a:ext cx="4067538" cy="4067538"/>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732273" y="5767780"/>
            <a:ext cx="10733315" cy="646331"/>
          </a:xfrm>
          <a:prstGeom prst="rect">
            <a:avLst/>
          </a:prstGeom>
        </p:spPr>
        <p:txBody>
          <a:bodyPr wrap="square">
            <a:spAutoFit/>
          </a:bodyPr>
          <a:lstStyle/>
          <a:p>
            <a:r>
              <a:rPr lang="es-AR" dirty="0" smtClean="0"/>
              <a:t>Training </a:t>
            </a:r>
            <a:r>
              <a:rPr lang="es-AR" dirty="0" err="1" smtClean="0"/>
              <a:t>results</a:t>
            </a:r>
            <a:r>
              <a:rPr lang="es-AR" dirty="0" smtClean="0"/>
              <a:t> are </a:t>
            </a:r>
            <a:r>
              <a:rPr lang="es-AR" dirty="0" err="1" smtClean="0"/>
              <a:t>automatically</a:t>
            </a:r>
            <a:r>
              <a:rPr lang="es-AR" dirty="0" smtClean="0"/>
              <a:t> </a:t>
            </a:r>
            <a:r>
              <a:rPr lang="es-AR" dirty="0" err="1" smtClean="0"/>
              <a:t>logged</a:t>
            </a:r>
            <a:r>
              <a:rPr lang="es-AR" dirty="0" smtClean="0"/>
              <a:t> to </a:t>
            </a:r>
            <a:r>
              <a:rPr lang="es-AR" dirty="0" err="1" smtClean="0"/>
              <a:t>Tensorboard</a:t>
            </a:r>
            <a:r>
              <a:rPr lang="es-AR" dirty="0" smtClean="0"/>
              <a:t> and </a:t>
            </a:r>
            <a:r>
              <a:rPr lang="es-AR" dirty="0" err="1" smtClean="0"/>
              <a:t>runs</a:t>
            </a:r>
            <a:r>
              <a:rPr lang="es-AR" dirty="0" smtClean="0"/>
              <a:t>/</a:t>
            </a:r>
            <a:r>
              <a:rPr lang="es-AR" dirty="0" err="1" smtClean="0"/>
              <a:t>train</a:t>
            </a:r>
            <a:r>
              <a:rPr lang="es-AR" dirty="0" smtClean="0"/>
              <a:t>/</a:t>
            </a:r>
            <a:r>
              <a:rPr lang="es-AR" dirty="0" err="1" smtClean="0"/>
              <a:t>exp</a:t>
            </a:r>
            <a:r>
              <a:rPr lang="es-AR" dirty="0" smtClean="0"/>
              <a:t>/results.txt, </a:t>
            </a:r>
            <a:r>
              <a:rPr lang="es-AR" dirty="0" err="1" smtClean="0"/>
              <a:t>which</a:t>
            </a:r>
            <a:r>
              <a:rPr lang="es-AR" dirty="0" smtClean="0"/>
              <a:t> </a:t>
            </a:r>
            <a:r>
              <a:rPr lang="es-AR" dirty="0" err="1" smtClean="0"/>
              <a:t>is</a:t>
            </a:r>
            <a:r>
              <a:rPr lang="es-AR" dirty="0" smtClean="0"/>
              <a:t> </a:t>
            </a:r>
            <a:r>
              <a:rPr lang="es-AR" dirty="0" err="1" smtClean="0"/>
              <a:t>plotted</a:t>
            </a:r>
            <a:r>
              <a:rPr lang="es-AR" dirty="0" smtClean="0"/>
              <a:t> as results.png (</a:t>
            </a:r>
            <a:r>
              <a:rPr lang="es-AR" dirty="0" err="1" smtClean="0"/>
              <a:t>below</a:t>
            </a:r>
            <a:r>
              <a:rPr lang="es-AR" dirty="0" smtClean="0"/>
              <a:t>) </a:t>
            </a:r>
            <a:r>
              <a:rPr lang="es-AR" dirty="0" err="1" smtClean="0"/>
              <a:t>after</a:t>
            </a:r>
            <a:r>
              <a:rPr lang="es-AR" dirty="0" smtClean="0"/>
              <a:t> training completes.</a:t>
            </a:r>
            <a:endParaRPr lang="es-AR" dirty="0"/>
          </a:p>
        </p:txBody>
      </p:sp>
    </p:spTree>
    <p:extLst>
      <p:ext uri="{BB962C8B-B14F-4D97-AF65-F5344CB8AC3E}">
        <p14:creationId xmlns:p14="http://schemas.microsoft.com/office/powerpoint/2010/main" val="926534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10158064"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15- yolov5 - </a:t>
            </a:r>
            <a:r>
              <a:rPr lang="es-AR" b="1" dirty="0" err="1">
                <a:solidFill>
                  <a:schemeClr val="accent5">
                    <a:lumMod val="50000"/>
                  </a:schemeClr>
                </a:solidFill>
                <a:latin typeface="Arial" panose="020B0604020202020204" pitchFamily="34" charset="0"/>
                <a:cs typeface="Arial" panose="020B0604020202020204" pitchFamily="34" charset="0"/>
              </a:rPr>
              <a:t>You</a:t>
            </a:r>
            <a:r>
              <a:rPr lang="es-AR" b="1" dirty="0">
                <a:solidFill>
                  <a:schemeClr val="accent5">
                    <a:lumMod val="50000"/>
                  </a:schemeClr>
                </a:solidFill>
                <a:latin typeface="Arial" panose="020B0604020202020204" pitchFamily="34" charset="0"/>
                <a:cs typeface="Arial" panose="020B0604020202020204" pitchFamily="34" charset="0"/>
              </a:rPr>
              <a:t> can </a:t>
            </a:r>
            <a:r>
              <a:rPr lang="es-AR" b="1" dirty="0" err="1">
                <a:solidFill>
                  <a:schemeClr val="accent5">
                    <a:lumMod val="50000"/>
                  </a:schemeClr>
                </a:solidFill>
                <a:latin typeface="Arial" panose="020B0604020202020204" pitchFamily="34" charset="0"/>
                <a:cs typeface="Arial" panose="020B0604020202020204" pitchFamily="34" charset="0"/>
              </a:rPr>
              <a:t>also</a:t>
            </a:r>
            <a:r>
              <a:rPr lang="es-AR" b="1" dirty="0">
                <a:solidFill>
                  <a:schemeClr val="accent5">
                    <a:lumMod val="50000"/>
                  </a:schemeClr>
                </a:solidFill>
                <a:latin typeface="Arial" panose="020B0604020202020204" pitchFamily="34" charset="0"/>
                <a:cs typeface="Arial" panose="020B0604020202020204" pitchFamily="34" charset="0"/>
              </a:rPr>
              <a:t> </a:t>
            </a:r>
            <a:r>
              <a:rPr lang="es-AR" b="1" dirty="0" err="1">
                <a:solidFill>
                  <a:schemeClr val="accent5">
                    <a:lumMod val="50000"/>
                  </a:schemeClr>
                </a:solidFill>
                <a:latin typeface="Arial" panose="020B0604020202020204" pitchFamily="34" charset="0"/>
                <a:cs typeface="Arial" panose="020B0604020202020204" pitchFamily="34" charset="0"/>
              </a:rPr>
              <a:t>plot</a:t>
            </a:r>
            <a:r>
              <a:rPr lang="es-AR" b="1" dirty="0">
                <a:solidFill>
                  <a:schemeClr val="accent5">
                    <a:lumMod val="50000"/>
                  </a:schemeClr>
                </a:solidFill>
                <a:latin typeface="Arial" panose="020B0604020202020204" pitchFamily="34" charset="0"/>
                <a:cs typeface="Arial" panose="020B0604020202020204" pitchFamily="34" charset="0"/>
              </a:rPr>
              <a:t> </a:t>
            </a:r>
            <a:r>
              <a:rPr lang="es-AR" b="1" dirty="0" err="1">
                <a:solidFill>
                  <a:schemeClr val="accent5">
                    <a:lumMod val="50000"/>
                  </a:schemeClr>
                </a:solidFill>
                <a:latin typeface="Arial" panose="020B0604020202020204" pitchFamily="34" charset="0"/>
                <a:cs typeface="Arial" panose="020B0604020202020204" pitchFamily="34" charset="0"/>
              </a:rPr>
              <a:t>any</a:t>
            </a:r>
            <a:r>
              <a:rPr lang="es-AR" b="1" dirty="0">
                <a:solidFill>
                  <a:schemeClr val="accent5">
                    <a:lumMod val="50000"/>
                  </a:schemeClr>
                </a:solidFill>
                <a:latin typeface="Arial" panose="020B0604020202020204" pitchFamily="34" charset="0"/>
                <a:cs typeface="Arial" panose="020B0604020202020204" pitchFamily="34" charset="0"/>
              </a:rPr>
              <a:t> results.txt file </a:t>
            </a:r>
            <a:r>
              <a:rPr lang="es-AR" b="1" dirty="0" err="1">
                <a:solidFill>
                  <a:schemeClr val="accent5">
                    <a:lumMod val="50000"/>
                  </a:schemeClr>
                </a:solidFill>
                <a:latin typeface="Arial" panose="020B0604020202020204" pitchFamily="34" charset="0"/>
                <a:cs typeface="Arial" panose="020B0604020202020204" pitchFamily="34" charset="0"/>
              </a:rPr>
              <a:t>manually</a:t>
            </a:r>
            <a:r>
              <a:rPr lang="es-AR" b="1" dirty="0">
                <a:solidFill>
                  <a:schemeClr val="accent5">
                    <a:lumMod val="50000"/>
                  </a:schemeClr>
                </a:solidFill>
                <a:latin typeface="Arial" panose="020B0604020202020204" pitchFamily="34" charset="0"/>
                <a:cs typeface="Arial" panose="020B0604020202020204" pitchFamily="34" charset="0"/>
              </a:rPr>
              <a:t>:</a:t>
            </a:r>
            <a:endParaRPr lang="es-ES"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2" name="Rectángulo 1"/>
          <p:cNvSpPr/>
          <p:nvPr/>
        </p:nvSpPr>
        <p:spPr>
          <a:xfrm>
            <a:off x="842019" y="1598414"/>
            <a:ext cx="7993470" cy="1200329"/>
          </a:xfrm>
          <a:prstGeom prst="rect">
            <a:avLst/>
          </a:prstGeom>
        </p:spPr>
        <p:txBody>
          <a:bodyPr wrap="none">
            <a:spAutoFit/>
          </a:bodyPr>
          <a:lstStyle/>
          <a:p>
            <a:endParaRPr lang="es-MX" dirty="0"/>
          </a:p>
          <a:p>
            <a:r>
              <a:rPr lang="es-AR" dirty="0" smtClean="0"/>
              <a:t> </a:t>
            </a:r>
            <a:r>
              <a:rPr lang="es-AR" dirty="0" err="1" smtClean="0"/>
              <a:t>from</a:t>
            </a:r>
            <a:r>
              <a:rPr lang="es-AR" dirty="0" smtClean="0"/>
              <a:t> </a:t>
            </a:r>
            <a:r>
              <a:rPr lang="es-AR" dirty="0" err="1" smtClean="0"/>
              <a:t>utils.plots</a:t>
            </a:r>
            <a:r>
              <a:rPr lang="es-AR" dirty="0" smtClean="0"/>
              <a:t> </a:t>
            </a:r>
            <a:r>
              <a:rPr lang="es-AR" dirty="0" err="1" smtClean="0"/>
              <a:t>import</a:t>
            </a:r>
            <a:r>
              <a:rPr lang="es-AR" dirty="0" smtClean="0"/>
              <a:t> </a:t>
            </a:r>
            <a:r>
              <a:rPr lang="es-AR" dirty="0" err="1" smtClean="0"/>
              <a:t>plot_results</a:t>
            </a:r>
            <a:r>
              <a:rPr lang="es-AR" dirty="0" smtClean="0"/>
              <a:t> </a:t>
            </a:r>
          </a:p>
          <a:p>
            <a:r>
              <a:rPr lang="es-AR" dirty="0" err="1" smtClean="0"/>
              <a:t>plot_results</a:t>
            </a:r>
            <a:r>
              <a:rPr lang="es-AR" dirty="0" smtClean="0"/>
              <a:t>(</a:t>
            </a:r>
            <a:r>
              <a:rPr lang="es-AR" dirty="0" err="1" smtClean="0"/>
              <a:t>save_dir</a:t>
            </a:r>
            <a:r>
              <a:rPr lang="es-AR" dirty="0" smtClean="0"/>
              <a:t>='</a:t>
            </a:r>
            <a:r>
              <a:rPr lang="es-AR" dirty="0" err="1" smtClean="0"/>
              <a:t>runs</a:t>
            </a:r>
            <a:r>
              <a:rPr lang="es-AR" dirty="0" smtClean="0"/>
              <a:t>/</a:t>
            </a:r>
            <a:r>
              <a:rPr lang="es-AR" dirty="0" err="1" smtClean="0"/>
              <a:t>train</a:t>
            </a:r>
            <a:r>
              <a:rPr lang="es-AR" dirty="0" smtClean="0"/>
              <a:t>/</a:t>
            </a:r>
            <a:r>
              <a:rPr lang="es-AR" dirty="0" err="1" smtClean="0"/>
              <a:t>exp</a:t>
            </a:r>
            <a:r>
              <a:rPr lang="es-AR" dirty="0" smtClean="0"/>
              <a:t>')  # </a:t>
            </a:r>
            <a:r>
              <a:rPr lang="es-AR" dirty="0" err="1" smtClean="0"/>
              <a:t>plot</a:t>
            </a:r>
            <a:r>
              <a:rPr lang="es-AR" dirty="0" smtClean="0"/>
              <a:t> </a:t>
            </a:r>
            <a:r>
              <a:rPr lang="es-AR" dirty="0" err="1" smtClean="0"/>
              <a:t>all</a:t>
            </a:r>
            <a:r>
              <a:rPr lang="es-AR" dirty="0" smtClean="0"/>
              <a:t> results*.txt files in '</a:t>
            </a:r>
            <a:r>
              <a:rPr lang="es-AR" dirty="0" err="1" smtClean="0"/>
              <a:t>runs</a:t>
            </a:r>
            <a:r>
              <a:rPr lang="es-AR" dirty="0" smtClean="0"/>
              <a:t>/</a:t>
            </a:r>
            <a:r>
              <a:rPr lang="es-AR" dirty="0" err="1" smtClean="0"/>
              <a:t>train</a:t>
            </a:r>
            <a:r>
              <a:rPr lang="es-AR" dirty="0" smtClean="0"/>
              <a:t>/</a:t>
            </a:r>
            <a:r>
              <a:rPr lang="es-AR" dirty="0" err="1" smtClean="0"/>
              <a:t>exp</a:t>
            </a:r>
            <a:r>
              <a:rPr lang="es-AR" dirty="0" smtClean="0"/>
              <a:t>'</a:t>
            </a:r>
          </a:p>
          <a:p>
            <a:r>
              <a:rPr lang="es-AR" dirty="0" err="1" smtClean="0"/>
              <a:t>Image</a:t>
            </a:r>
            <a:r>
              <a:rPr lang="es-AR" dirty="0" smtClean="0"/>
              <a:t>(</a:t>
            </a:r>
            <a:r>
              <a:rPr lang="es-AR" dirty="0" err="1" smtClean="0"/>
              <a:t>filename</a:t>
            </a:r>
            <a:r>
              <a:rPr lang="es-AR" dirty="0" smtClean="0"/>
              <a:t>='</a:t>
            </a:r>
            <a:r>
              <a:rPr lang="es-AR" dirty="0" err="1" smtClean="0"/>
              <a:t>runs</a:t>
            </a:r>
            <a:r>
              <a:rPr lang="es-AR" dirty="0" smtClean="0"/>
              <a:t>/</a:t>
            </a:r>
            <a:r>
              <a:rPr lang="es-AR" dirty="0" err="1" smtClean="0"/>
              <a:t>train</a:t>
            </a:r>
            <a:r>
              <a:rPr lang="es-AR" dirty="0" smtClean="0"/>
              <a:t>/</a:t>
            </a:r>
            <a:r>
              <a:rPr lang="es-AR" dirty="0" err="1" smtClean="0"/>
              <a:t>exp</a:t>
            </a:r>
            <a:r>
              <a:rPr lang="es-AR" dirty="0" smtClean="0"/>
              <a:t>/results.png', </a:t>
            </a:r>
            <a:r>
              <a:rPr lang="es-AR" dirty="0" err="1" smtClean="0"/>
              <a:t>width</a:t>
            </a:r>
            <a:r>
              <a:rPr lang="es-AR" dirty="0" smtClean="0"/>
              <a:t>=800)</a:t>
            </a:r>
            <a:endParaRPr lang="es-AR" dirty="0"/>
          </a:p>
        </p:txBody>
      </p:sp>
      <p:pic>
        <p:nvPicPr>
          <p:cNvPr id="14338" name="Picture 2" descr="COCO128 Training Resul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6711" y="3377024"/>
            <a:ext cx="4837150" cy="241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5962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10354006" cy="640080"/>
          </a:xfrm>
        </p:spPr>
        <p:txBody>
          <a:bodyPr rtlCol="0">
            <a:noAutofit/>
          </a:bodyPr>
          <a:lstStyle/>
          <a:p>
            <a:r>
              <a:rPr lang="es-ES" b="1" dirty="0">
                <a:solidFill>
                  <a:schemeClr val="accent5">
                    <a:lumMod val="50000"/>
                  </a:schemeClr>
                </a:solidFill>
                <a:latin typeface="Arial" panose="020B0604020202020204" pitchFamily="34" charset="0"/>
                <a:cs typeface="Arial" panose="020B0604020202020204" pitchFamily="34" charset="0"/>
              </a:rPr>
              <a:t>1-Yolo v5  - https://www.kaggle.com/ultralytics/yolov5</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283744" y="2050868"/>
            <a:ext cx="9420113" cy="2677656"/>
          </a:xfrm>
          <a:prstGeom prst="rect">
            <a:avLst/>
          </a:prstGeom>
        </p:spPr>
        <p:txBody>
          <a:bodyPr wrap="square">
            <a:spAutoFit/>
          </a:bodyPr>
          <a:lstStyle/>
          <a:p>
            <a:r>
              <a:rPr lang="en-US" sz="2800" dirty="0" smtClean="0"/>
              <a:t>**YOLO (You Only Look Once)** is a clever convolutional neural network (CNN) for doing object detection in real-time. The algorithm applies a single neural network to the full image, and then divides the image into regions and predicts bounding boxes and probabilities for each region. These bounding boxes are weighted by the predicted probabilities.</a:t>
            </a:r>
            <a:endParaRPr lang="es-AR" sz="2800" dirty="0"/>
          </a:p>
        </p:txBody>
      </p:sp>
    </p:spTree>
    <p:extLst>
      <p:ext uri="{BB962C8B-B14F-4D97-AF65-F5344CB8AC3E}">
        <p14:creationId xmlns:p14="http://schemas.microsoft.com/office/powerpoint/2010/main" val="54328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16- status</a:t>
            </a:r>
            <a:endParaRPr lang="es-ES"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5" name="Rectángulo 4"/>
          <p:cNvSpPr/>
          <p:nvPr/>
        </p:nvSpPr>
        <p:spPr>
          <a:xfrm>
            <a:off x="1593669" y="2136339"/>
            <a:ext cx="9718765" cy="2369880"/>
          </a:xfrm>
          <a:prstGeom prst="rect">
            <a:avLst/>
          </a:prstGeom>
        </p:spPr>
        <p:txBody>
          <a:bodyPr wrap="square">
            <a:spAutoFit/>
          </a:bodyPr>
          <a:lstStyle/>
          <a:p>
            <a:endParaRPr lang="es-AR" dirty="0" smtClean="0"/>
          </a:p>
          <a:p>
            <a:endParaRPr lang="es-AR" dirty="0" smtClean="0"/>
          </a:p>
          <a:p>
            <a:r>
              <a:rPr lang="es-AR" sz="2800" dirty="0" smtClean="0"/>
              <a:t>CI </a:t>
            </a:r>
            <a:r>
              <a:rPr lang="es-AR" sz="2800" dirty="0" err="1" smtClean="0"/>
              <a:t>tests</a:t>
            </a:r>
            <a:r>
              <a:rPr lang="es-AR" sz="2800" dirty="0" smtClean="0"/>
              <a:t> </a:t>
            </a:r>
            <a:r>
              <a:rPr lang="es-AR" sz="2800" dirty="0" err="1" smtClean="0"/>
              <a:t>verify</a:t>
            </a:r>
            <a:r>
              <a:rPr lang="es-AR" sz="2800" dirty="0" smtClean="0"/>
              <a:t> </a:t>
            </a:r>
            <a:r>
              <a:rPr lang="es-AR" sz="2800" dirty="0" err="1" smtClean="0"/>
              <a:t>correct</a:t>
            </a:r>
            <a:r>
              <a:rPr lang="es-AR" sz="2800" dirty="0" smtClean="0"/>
              <a:t> </a:t>
            </a:r>
            <a:r>
              <a:rPr lang="es-AR" sz="2800" dirty="0" err="1" smtClean="0"/>
              <a:t>operation</a:t>
            </a:r>
            <a:r>
              <a:rPr lang="es-AR" sz="2800" dirty="0" smtClean="0"/>
              <a:t> of YOLOv5 training (train.py), </a:t>
            </a:r>
            <a:r>
              <a:rPr lang="es-AR" sz="2800" dirty="0" err="1" smtClean="0"/>
              <a:t>testing</a:t>
            </a:r>
            <a:r>
              <a:rPr lang="es-AR" sz="2800" dirty="0" smtClean="0"/>
              <a:t> (val.py), </a:t>
            </a:r>
            <a:r>
              <a:rPr lang="es-AR" sz="2800" dirty="0" err="1" smtClean="0"/>
              <a:t>inference</a:t>
            </a:r>
            <a:r>
              <a:rPr lang="es-AR" sz="2800" dirty="0" smtClean="0"/>
              <a:t> (detect.py) and </a:t>
            </a:r>
            <a:r>
              <a:rPr lang="es-AR" sz="2800" dirty="0" err="1" smtClean="0"/>
              <a:t>export</a:t>
            </a:r>
            <a:r>
              <a:rPr lang="es-AR" sz="2800" dirty="0" smtClean="0"/>
              <a:t> (export.py) </a:t>
            </a:r>
            <a:r>
              <a:rPr lang="es-AR" sz="2800" dirty="0" err="1" smtClean="0"/>
              <a:t>on</a:t>
            </a:r>
            <a:r>
              <a:rPr lang="es-AR" sz="2800" dirty="0" smtClean="0"/>
              <a:t> </a:t>
            </a:r>
            <a:r>
              <a:rPr lang="es-AR" sz="2800" dirty="0" err="1" smtClean="0"/>
              <a:t>MacOS</a:t>
            </a:r>
            <a:r>
              <a:rPr lang="es-AR" sz="2800" dirty="0" smtClean="0"/>
              <a:t>, Windows, and Ubuntu </a:t>
            </a:r>
            <a:r>
              <a:rPr lang="es-AR" sz="2800" dirty="0" err="1" smtClean="0"/>
              <a:t>every</a:t>
            </a:r>
            <a:r>
              <a:rPr lang="es-AR" sz="2800" dirty="0" smtClean="0"/>
              <a:t> 24 </a:t>
            </a:r>
            <a:r>
              <a:rPr lang="es-AR" sz="2800" dirty="0" err="1" smtClean="0"/>
              <a:t>hours</a:t>
            </a:r>
            <a:r>
              <a:rPr lang="es-AR" sz="2800" dirty="0" smtClean="0"/>
              <a:t> and </a:t>
            </a:r>
            <a:r>
              <a:rPr lang="es-AR" sz="2800" dirty="0" err="1" smtClean="0"/>
              <a:t>on</a:t>
            </a:r>
            <a:r>
              <a:rPr lang="es-AR" sz="2800" dirty="0" smtClean="0"/>
              <a:t> </a:t>
            </a:r>
            <a:r>
              <a:rPr lang="es-AR" sz="2800" dirty="0" err="1" smtClean="0"/>
              <a:t>every</a:t>
            </a:r>
            <a:r>
              <a:rPr lang="es-AR" sz="2800" dirty="0" smtClean="0"/>
              <a:t> </a:t>
            </a:r>
            <a:r>
              <a:rPr lang="es-AR" sz="2800" dirty="0" err="1" smtClean="0"/>
              <a:t>commit</a:t>
            </a:r>
            <a:r>
              <a:rPr lang="es-AR" sz="2800" dirty="0" smtClean="0"/>
              <a:t>.</a:t>
            </a:r>
            <a:endParaRPr lang="es-AR" sz="2800" dirty="0"/>
          </a:p>
        </p:txBody>
      </p:sp>
    </p:spTree>
    <p:extLst>
      <p:ext uri="{BB962C8B-B14F-4D97-AF65-F5344CB8AC3E}">
        <p14:creationId xmlns:p14="http://schemas.microsoft.com/office/powerpoint/2010/main" val="25832022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17- yolov5</a:t>
            </a:r>
            <a:endParaRPr lang="es-ES"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5" name="Rectángulo 4"/>
          <p:cNvSpPr/>
          <p:nvPr/>
        </p:nvSpPr>
        <p:spPr>
          <a:xfrm>
            <a:off x="873788" y="1225689"/>
            <a:ext cx="10450286" cy="4801314"/>
          </a:xfrm>
          <a:prstGeom prst="rect">
            <a:avLst/>
          </a:prstGeom>
        </p:spPr>
        <p:txBody>
          <a:bodyPr wrap="square">
            <a:spAutoFit/>
          </a:bodyPr>
          <a:lstStyle/>
          <a:p>
            <a:r>
              <a:rPr lang="es-AR" dirty="0" err="1" smtClean="0"/>
              <a:t>Appendix</a:t>
            </a:r>
            <a:r>
              <a:rPr lang="es-AR" dirty="0" smtClean="0"/>
              <a:t>¶</a:t>
            </a:r>
          </a:p>
          <a:p>
            <a:r>
              <a:rPr lang="es-AR" dirty="0" err="1" smtClean="0"/>
              <a:t>Optional</a:t>
            </a:r>
            <a:r>
              <a:rPr lang="es-AR" dirty="0" smtClean="0"/>
              <a:t> extras </a:t>
            </a:r>
            <a:r>
              <a:rPr lang="es-AR" dirty="0" err="1" smtClean="0"/>
              <a:t>below</a:t>
            </a:r>
            <a:r>
              <a:rPr lang="es-AR" dirty="0" smtClean="0"/>
              <a:t>. </a:t>
            </a:r>
            <a:r>
              <a:rPr lang="es-AR" dirty="0" err="1" smtClean="0"/>
              <a:t>Unit</a:t>
            </a:r>
            <a:r>
              <a:rPr lang="es-AR" dirty="0" smtClean="0"/>
              <a:t> </a:t>
            </a:r>
            <a:r>
              <a:rPr lang="es-AR" dirty="0" err="1" smtClean="0"/>
              <a:t>tests</a:t>
            </a:r>
            <a:r>
              <a:rPr lang="es-AR" dirty="0" smtClean="0"/>
              <a:t> </a:t>
            </a:r>
            <a:r>
              <a:rPr lang="es-AR" dirty="0" err="1" smtClean="0"/>
              <a:t>validate</a:t>
            </a:r>
            <a:r>
              <a:rPr lang="es-AR" dirty="0" smtClean="0"/>
              <a:t> repo </a:t>
            </a:r>
            <a:r>
              <a:rPr lang="es-AR" dirty="0" err="1" smtClean="0"/>
              <a:t>functionality</a:t>
            </a:r>
            <a:r>
              <a:rPr lang="es-AR" dirty="0" smtClean="0"/>
              <a:t> and </a:t>
            </a:r>
            <a:r>
              <a:rPr lang="es-AR" dirty="0" err="1" smtClean="0"/>
              <a:t>should</a:t>
            </a:r>
            <a:r>
              <a:rPr lang="es-AR" dirty="0" smtClean="0"/>
              <a:t> be run </a:t>
            </a:r>
            <a:r>
              <a:rPr lang="es-AR" dirty="0" err="1" smtClean="0"/>
              <a:t>on</a:t>
            </a:r>
            <a:r>
              <a:rPr lang="es-AR" dirty="0" smtClean="0"/>
              <a:t> </a:t>
            </a:r>
            <a:r>
              <a:rPr lang="es-AR" dirty="0" err="1" smtClean="0"/>
              <a:t>any</a:t>
            </a:r>
            <a:r>
              <a:rPr lang="es-AR" dirty="0" smtClean="0"/>
              <a:t> </a:t>
            </a:r>
            <a:r>
              <a:rPr lang="es-AR" dirty="0" err="1" smtClean="0"/>
              <a:t>PRs</a:t>
            </a:r>
            <a:r>
              <a:rPr lang="es-AR" dirty="0" smtClean="0"/>
              <a:t> </a:t>
            </a:r>
            <a:r>
              <a:rPr lang="es-AR" dirty="0" err="1" smtClean="0"/>
              <a:t>submitted</a:t>
            </a:r>
            <a:r>
              <a:rPr lang="es-AR" dirty="0" smtClean="0"/>
              <a:t>.</a:t>
            </a:r>
          </a:p>
          <a:p>
            <a:r>
              <a:rPr lang="es-AR" dirty="0" smtClean="0"/>
              <a:t># Reproduce</a:t>
            </a:r>
          </a:p>
          <a:p>
            <a:r>
              <a:rPr lang="es-AR" dirty="0" err="1" smtClean="0"/>
              <a:t>for</a:t>
            </a:r>
            <a:r>
              <a:rPr lang="es-AR" dirty="0" smtClean="0"/>
              <a:t> x in 'yolov5s', 'yolov5m', 'yolov5l', 'yolov5x':</a:t>
            </a:r>
          </a:p>
          <a:p>
            <a:r>
              <a:rPr lang="es-AR" dirty="0" smtClean="0"/>
              <a:t>  !</a:t>
            </a:r>
            <a:r>
              <a:rPr lang="es-AR" dirty="0" err="1" smtClean="0"/>
              <a:t>python</a:t>
            </a:r>
            <a:r>
              <a:rPr lang="es-AR" dirty="0" smtClean="0"/>
              <a:t> val.py --</a:t>
            </a:r>
            <a:r>
              <a:rPr lang="es-AR" dirty="0" err="1" smtClean="0"/>
              <a:t>weights</a:t>
            </a:r>
            <a:r>
              <a:rPr lang="es-AR" dirty="0" smtClean="0"/>
              <a:t> {x}.pt --data </a:t>
            </a:r>
            <a:r>
              <a:rPr lang="es-AR" dirty="0" err="1" smtClean="0"/>
              <a:t>coco.yaml</a:t>
            </a:r>
            <a:r>
              <a:rPr lang="es-AR" dirty="0" smtClean="0"/>
              <a:t> --</a:t>
            </a:r>
            <a:r>
              <a:rPr lang="es-AR" dirty="0" err="1" smtClean="0"/>
              <a:t>img</a:t>
            </a:r>
            <a:r>
              <a:rPr lang="es-AR" dirty="0" smtClean="0"/>
              <a:t> 640 --</a:t>
            </a:r>
            <a:r>
              <a:rPr lang="es-AR" dirty="0" err="1" smtClean="0"/>
              <a:t>conf</a:t>
            </a:r>
            <a:r>
              <a:rPr lang="es-AR" dirty="0" smtClean="0"/>
              <a:t> 0.25 --</a:t>
            </a:r>
            <a:r>
              <a:rPr lang="es-AR" dirty="0" err="1" smtClean="0"/>
              <a:t>iou</a:t>
            </a:r>
            <a:r>
              <a:rPr lang="es-AR" dirty="0" smtClean="0"/>
              <a:t> 0.45  # </a:t>
            </a:r>
            <a:r>
              <a:rPr lang="es-AR" dirty="0" err="1" smtClean="0"/>
              <a:t>speed</a:t>
            </a:r>
            <a:endParaRPr lang="es-AR" dirty="0" smtClean="0"/>
          </a:p>
          <a:p>
            <a:r>
              <a:rPr lang="es-AR" dirty="0" smtClean="0"/>
              <a:t>  !</a:t>
            </a:r>
            <a:r>
              <a:rPr lang="es-AR" dirty="0" err="1" smtClean="0"/>
              <a:t>python</a:t>
            </a:r>
            <a:r>
              <a:rPr lang="es-AR" dirty="0" smtClean="0"/>
              <a:t> val.py --</a:t>
            </a:r>
            <a:r>
              <a:rPr lang="es-AR" dirty="0" err="1" smtClean="0"/>
              <a:t>weights</a:t>
            </a:r>
            <a:r>
              <a:rPr lang="es-AR" dirty="0" smtClean="0"/>
              <a:t> {x}.pt --data </a:t>
            </a:r>
            <a:r>
              <a:rPr lang="es-AR" dirty="0" err="1" smtClean="0"/>
              <a:t>coco.yaml</a:t>
            </a:r>
            <a:r>
              <a:rPr lang="es-AR" dirty="0" smtClean="0"/>
              <a:t> --</a:t>
            </a:r>
            <a:r>
              <a:rPr lang="es-AR" dirty="0" err="1" smtClean="0"/>
              <a:t>img</a:t>
            </a:r>
            <a:r>
              <a:rPr lang="es-AR" dirty="0" smtClean="0"/>
              <a:t> 640 --</a:t>
            </a:r>
            <a:r>
              <a:rPr lang="es-AR" dirty="0" err="1" smtClean="0"/>
              <a:t>conf</a:t>
            </a:r>
            <a:r>
              <a:rPr lang="es-AR" dirty="0" smtClean="0"/>
              <a:t> 0.001 --</a:t>
            </a:r>
            <a:r>
              <a:rPr lang="es-AR" dirty="0" err="1" smtClean="0"/>
              <a:t>iou</a:t>
            </a:r>
            <a:r>
              <a:rPr lang="es-AR" dirty="0" smtClean="0"/>
              <a:t> 0.65  # </a:t>
            </a:r>
            <a:r>
              <a:rPr lang="es-AR" dirty="0" err="1" smtClean="0"/>
              <a:t>mAP</a:t>
            </a:r>
            <a:endParaRPr lang="es-AR" dirty="0" smtClean="0"/>
          </a:p>
          <a:p>
            <a:endParaRPr lang="es-AR" dirty="0" smtClean="0"/>
          </a:p>
          <a:p>
            <a:r>
              <a:rPr lang="es-AR" dirty="0" smtClean="0"/>
              <a:t># </a:t>
            </a:r>
            <a:r>
              <a:rPr lang="es-AR" dirty="0" err="1" smtClean="0"/>
              <a:t>PyTorch</a:t>
            </a:r>
            <a:r>
              <a:rPr lang="es-AR" dirty="0" smtClean="0"/>
              <a:t> </a:t>
            </a:r>
            <a:r>
              <a:rPr lang="es-AR" dirty="0" err="1" smtClean="0"/>
              <a:t>Hub</a:t>
            </a:r>
            <a:endParaRPr lang="es-AR" dirty="0" smtClean="0"/>
          </a:p>
          <a:p>
            <a:r>
              <a:rPr lang="es-AR" dirty="0" err="1" smtClean="0"/>
              <a:t>import</a:t>
            </a:r>
            <a:r>
              <a:rPr lang="es-AR" dirty="0" smtClean="0"/>
              <a:t> </a:t>
            </a:r>
            <a:r>
              <a:rPr lang="es-AR" dirty="0" err="1" smtClean="0"/>
              <a:t>torch</a:t>
            </a:r>
            <a:endParaRPr lang="es-AR" dirty="0" smtClean="0"/>
          </a:p>
          <a:p>
            <a:r>
              <a:rPr lang="es-AR" dirty="0" smtClean="0"/>
              <a:t># </a:t>
            </a:r>
            <a:r>
              <a:rPr lang="es-AR" dirty="0" err="1" smtClean="0"/>
              <a:t>Model</a:t>
            </a:r>
            <a:endParaRPr lang="es-AR" dirty="0" smtClean="0"/>
          </a:p>
          <a:p>
            <a:r>
              <a:rPr lang="es-AR" dirty="0" err="1" smtClean="0"/>
              <a:t>model</a:t>
            </a:r>
            <a:r>
              <a:rPr lang="es-AR" dirty="0" smtClean="0"/>
              <a:t> = </a:t>
            </a:r>
            <a:r>
              <a:rPr lang="es-AR" dirty="0" err="1" smtClean="0"/>
              <a:t>torch.hub.load</a:t>
            </a:r>
            <a:r>
              <a:rPr lang="es-AR" dirty="0" smtClean="0"/>
              <a:t>('</a:t>
            </a:r>
            <a:r>
              <a:rPr lang="es-AR" dirty="0" err="1" smtClean="0"/>
              <a:t>ultralytics</a:t>
            </a:r>
            <a:r>
              <a:rPr lang="es-AR" dirty="0" smtClean="0"/>
              <a:t>/yolov5', 'yolov5s')</a:t>
            </a:r>
          </a:p>
          <a:p>
            <a:r>
              <a:rPr lang="es-AR" dirty="0" smtClean="0"/>
              <a:t># </a:t>
            </a:r>
            <a:r>
              <a:rPr lang="es-AR" dirty="0" err="1" smtClean="0"/>
              <a:t>Images</a:t>
            </a:r>
            <a:endParaRPr lang="es-AR" dirty="0" smtClean="0"/>
          </a:p>
          <a:p>
            <a:r>
              <a:rPr lang="es-AR" dirty="0" err="1" smtClean="0"/>
              <a:t>dir</a:t>
            </a:r>
            <a:r>
              <a:rPr lang="es-AR" dirty="0" smtClean="0"/>
              <a:t> = 'https://ultralytics.com/</a:t>
            </a:r>
            <a:r>
              <a:rPr lang="es-AR" dirty="0" err="1" smtClean="0"/>
              <a:t>images</a:t>
            </a:r>
            <a:r>
              <a:rPr lang="es-AR" dirty="0" smtClean="0"/>
              <a:t>/'</a:t>
            </a:r>
          </a:p>
          <a:p>
            <a:r>
              <a:rPr lang="es-AR" dirty="0" err="1" smtClean="0"/>
              <a:t>imgs</a:t>
            </a:r>
            <a:r>
              <a:rPr lang="es-AR" dirty="0" smtClean="0"/>
              <a:t> = [</a:t>
            </a:r>
            <a:r>
              <a:rPr lang="es-AR" dirty="0" err="1" smtClean="0"/>
              <a:t>dir</a:t>
            </a:r>
            <a:r>
              <a:rPr lang="es-AR" dirty="0" smtClean="0"/>
              <a:t> + f </a:t>
            </a:r>
            <a:r>
              <a:rPr lang="es-AR" dirty="0" err="1" smtClean="0"/>
              <a:t>for</a:t>
            </a:r>
            <a:r>
              <a:rPr lang="es-AR" dirty="0" smtClean="0"/>
              <a:t> f in ('zidane.jpg', 'bus.jpg')]  # </a:t>
            </a:r>
            <a:r>
              <a:rPr lang="es-AR" dirty="0" err="1" smtClean="0"/>
              <a:t>batch</a:t>
            </a:r>
            <a:r>
              <a:rPr lang="es-AR" dirty="0" smtClean="0"/>
              <a:t> of </a:t>
            </a:r>
            <a:r>
              <a:rPr lang="es-AR" dirty="0" err="1" smtClean="0"/>
              <a:t>images</a:t>
            </a:r>
            <a:endParaRPr lang="es-AR" dirty="0" smtClean="0"/>
          </a:p>
          <a:p>
            <a:r>
              <a:rPr lang="es-AR" dirty="0" smtClean="0"/>
              <a:t># </a:t>
            </a:r>
            <a:r>
              <a:rPr lang="es-AR" dirty="0" err="1" smtClean="0"/>
              <a:t>Inference</a:t>
            </a:r>
            <a:endParaRPr lang="es-AR" dirty="0" smtClean="0"/>
          </a:p>
          <a:p>
            <a:r>
              <a:rPr lang="es-AR" dirty="0" err="1" smtClean="0"/>
              <a:t>results</a:t>
            </a:r>
            <a:r>
              <a:rPr lang="es-AR" dirty="0" smtClean="0"/>
              <a:t> = </a:t>
            </a:r>
            <a:r>
              <a:rPr lang="es-AR" dirty="0" err="1" smtClean="0"/>
              <a:t>model</a:t>
            </a:r>
            <a:r>
              <a:rPr lang="es-AR" dirty="0" smtClean="0"/>
              <a:t>(</a:t>
            </a:r>
            <a:r>
              <a:rPr lang="es-AR" dirty="0" err="1" smtClean="0"/>
              <a:t>imgs</a:t>
            </a:r>
            <a:r>
              <a:rPr lang="es-AR" dirty="0" smtClean="0"/>
              <a:t>)</a:t>
            </a:r>
          </a:p>
          <a:p>
            <a:r>
              <a:rPr lang="es-AR" dirty="0" err="1" smtClean="0"/>
              <a:t>results.print</a:t>
            </a:r>
            <a:r>
              <a:rPr lang="es-AR" dirty="0" smtClean="0"/>
              <a:t>()  # </a:t>
            </a:r>
            <a:r>
              <a:rPr lang="es-AR" dirty="0" err="1" smtClean="0"/>
              <a:t>or</a:t>
            </a:r>
            <a:r>
              <a:rPr lang="es-AR" dirty="0" smtClean="0"/>
              <a:t> .show(), .</a:t>
            </a:r>
            <a:r>
              <a:rPr lang="es-AR" dirty="0" err="1" smtClean="0"/>
              <a:t>save</a:t>
            </a:r>
            <a:r>
              <a:rPr lang="es-AR" dirty="0" smtClean="0"/>
              <a:t>()</a:t>
            </a:r>
            <a:endParaRPr lang="es-AR" dirty="0"/>
          </a:p>
        </p:txBody>
      </p:sp>
    </p:spTree>
    <p:extLst>
      <p:ext uri="{BB962C8B-B14F-4D97-AF65-F5344CB8AC3E}">
        <p14:creationId xmlns:p14="http://schemas.microsoft.com/office/powerpoint/2010/main" val="694705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18- yolov5</a:t>
            </a:r>
            <a:endParaRPr lang="es-ES"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2" name="Rectángulo 1"/>
          <p:cNvSpPr/>
          <p:nvPr/>
        </p:nvSpPr>
        <p:spPr>
          <a:xfrm>
            <a:off x="1494005" y="1278884"/>
            <a:ext cx="8556171" cy="5078313"/>
          </a:xfrm>
          <a:prstGeom prst="rect">
            <a:avLst/>
          </a:prstGeom>
        </p:spPr>
        <p:txBody>
          <a:bodyPr wrap="square">
            <a:spAutoFit/>
          </a:bodyPr>
          <a:lstStyle/>
          <a:p>
            <a:r>
              <a:rPr lang="es-AR" dirty="0" smtClean="0"/>
              <a:t> </a:t>
            </a:r>
            <a:r>
              <a:rPr lang="es-AR" dirty="0" err="1" smtClean="0"/>
              <a:t>Unit</a:t>
            </a:r>
            <a:r>
              <a:rPr lang="es-AR" dirty="0" smtClean="0"/>
              <a:t> </a:t>
            </a:r>
            <a:r>
              <a:rPr lang="es-AR" dirty="0" err="1" smtClean="0"/>
              <a:t>tests</a:t>
            </a:r>
            <a:endParaRPr lang="es-AR" dirty="0" smtClean="0"/>
          </a:p>
          <a:p>
            <a:r>
              <a:rPr lang="es-AR" dirty="0" smtClean="0"/>
              <a:t>%%</a:t>
            </a:r>
            <a:r>
              <a:rPr lang="es-AR" dirty="0" err="1" smtClean="0"/>
              <a:t>shell</a:t>
            </a:r>
            <a:endParaRPr lang="es-AR" dirty="0" smtClean="0"/>
          </a:p>
          <a:p>
            <a:r>
              <a:rPr lang="es-AR" dirty="0" err="1" smtClean="0"/>
              <a:t>export</a:t>
            </a:r>
            <a:r>
              <a:rPr lang="es-AR" dirty="0" smtClean="0"/>
              <a:t> PYTHONPATH="$PWD"  # to run *.</a:t>
            </a:r>
            <a:r>
              <a:rPr lang="es-AR" dirty="0" err="1" smtClean="0"/>
              <a:t>py</a:t>
            </a:r>
            <a:r>
              <a:rPr lang="es-AR" dirty="0" smtClean="0"/>
              <a:t>. files in </a:t>
            </a:r>
            <a:r>
              <a:rPr lang="es-AR" dirty="0" err="1" smtClean="0"/>
              <a:t>subdirectories</a:t>
            </a:r>
            <a:endParaRPr lang="es-AR" dirty="0" smtClean="0"/>
          </a:p>
          <a:p>
            <a:endParaRPr lang="es-AR" dirty="0" smtClean="0"/>
          </a:p>
          <a:p>
            <a:r>
              <a:rPr lang="es-AR" dirty="0" err="1" smtClean="0"/>
              <a:t>rm</a:t>
            </a:r>
            <a:r>
              <a:rPr lang="es-AR" dirty="0" smtClean="0"/>
              <a:t> -</a:t>
            </a:r>
            <a:r>
              <a:rPr lang="es-AR" dirty="0" err="1" smtClean="0"/>
              <a:t>rf</a:t>
            </a:r>
            <a:r>
              <a:rPr lang="es-AR" dirty="0" smtClean="0"/>
              <a:t> </a:t>
            </a:r>
            <a:r>
              <a:rPr lang="es-AR" dirty="0" err="1" smtClean="0"/>
              <a:t>runs</a:t>
            </a:r>
            <a:r>
              <a:rPr lang="es-AR" dirty="0" smtClean="0"/>
              <a:t>  # </a:t>
            </a:r>
            <a:r>
              <a:rPr lang="es-AR" dirty="0" err="1" smtClean="0"/>
              <a:t>remove</a:t>
            </a:r>
            <a:r>
              <a:rPr lang="es-AR" dirty="0" smtClean="0"/>
              <a:t> </a:t>
            </a:r>
            <a:r>
              <a:rPr lang="es-AR" dirty="0" err="1" smtClean="0"/>
              <a:t>runs</a:t>
            </a:r>
            <a:r>
              <a:rPr lang="es-AR" dirty="0" smtClean="0"/>
              <a:t>/</a:t>
            </a:r>
          </a:p>
          <a:p>
            <a:r>
              <a:rPr lang="es-AR" dirty="0" err="1" smtClean="0"/>
              <a:t>for</a:t>
            </a:r>
            <a:r>
              <a:rPr lang="es-AR" dirty="0" smtClean="0"/>
              <a:t> m in yolov5s; do  # </a:t>
            </a:r>
            <a:r>
              <a:rPr lang="es-AR" dirty="0" err="1" smtClean="0"/>
              <a:t>models</a:t>
            </a:r>
            <a:endParaRPr lang="es-AR" dirty="0" smtClean="0"/>
          </a:p>
          <a:p>
            <a:r>
              <a:rPr lang="es-AR" dirty="0" smtClean="0"/>
              <a:t>  </a:t>
            </a:r>
            <a:r>
              <a:rPr lang="es-AR" dirty="0" err="1" smtClean="0"/>
              <a:t>python</a:t>
            </a:r>
            <a:r>
              <a:rPr lang="es-AR" dirty="0" smtClean="0"/>
              <a:t> train.py --</a:t>
            </a:r>
            <a:r>
              <a:rPr lang="es-AR" dirty="0" err="1" smtClean="0"/>
              <a:t>weights</a:t>
            </a:r>
            <a:r>
              <a:rPr lang="es-AR" dirty="0" smtClean="0"/>
              <a:t> $m.pt --</a:t>
            </a:r>
            <a:r>
              <a:rPr lang="es-AR" dirty="0" err="1" smtClean="0"/>
              <a:t>epochs</a:t>
            </a:r>
            <a:r>
              <a:rPr lang="es-AR" dirty="0" smtClean="0"/>
              <a:t> 3 --</a:t>
            </a:r>
            <a:r>
              <a:rPr lang="es-AR" dirty="0" err="1" smtClean="0"/>
              <a:t>img</a:t>
            </a:r>
            <a:r>
              <a:rPr lang="es-AR" dirty="0" smtClean="0"/>
              <a:t> 320 --</a:t>
            </a:r>
            <a:r>
              <a:rPr lang="es-AR" dirty="0" err="1" smtClean="0"/>
              <a:t>device</a:t>
            </a:r>
            <a:r>
              <a:rPr lang="es-AR" dirty="0" smtClean="0"/>
              <a:t> 0  # </a:t>
            </a:r>
            <a:r>
              <a:rPr lang="es-AR" dirty="0" err="1" smtClean="0"/>
              <a:t>train</a:t>
            </a:r>
            <a:r>
              <a:rPr lang="es-AR" dirty="0" smtClean="0"/>
              <a:t> </a:t>
            </a:r>
            <a:r>
              <a:rPr lang="es-AR" dirty="0" err="1" smtClean="0"/>
              <a:t>pretrained</a:t>
            </a:r>
            <a:endParaRPr lang="es-AR" dirty="0" smtClean="0"/>
          </a:p>
          <a:p>
            <a:r>
              <a:rPr lang="es-AR" dirty="0" smtClean="0"/>
              <a:t>  </a:t>
            </a:r>
            <a:r>
              <a:rPr lang="es-AR" dirty="0" err="1" smtClean="0"/>
              <a:t>python</a:t>
            </a:r>
            <a:r>
              <a:rPr lang="es-AR" dirty="0" smtClean="0"/>
              <a:t> train.py --</a:t>
            </a:r>
            <a:r>
              <a:rPr lang="es-AR" dirty="0" err="1" smtClean="0"/>
              <a:t>weights</a:t>
            </a:r>
            <a:r>
              <a:rPr lang="es-AR" dirty="0" smtClean="0"/>
              <a:t> '' --</a:t>
            </a:r>
            <a:r>
              <a:rPr lang="es-AR" dirty="0" err="1" smtClean="0"/>
              <a:t>cfg</a:t>
            </a:r>
            <a:r>
              <a:rPr lang="es-AR" dirty="0" smtClean="0"/>
              <a:t> $</a:t>
            </a:r>
            <a:r>
              <a:rPr lang="es-AR" dirty="0" err="1" smtClean="0"/>
              <a:t>m.yaml</a:t>
            </a:r>
            <a:r>
              <a:rPr lang="es-AR" dirty="0" smtClean="0"/>
              <a:t> --</a:t>
            </a:r>
            <a:r>
              <a:rPr lang="es-AR" dirty="0" err="1" smtClean="0"/>
              <a:t>epochs</a:t>
            </a:r>
            <a:r>
              <a:rPr lang="es-AR" dirty="0" smtClean="0"/>
              <a:t> 3 --</a:t>
            </a:r>
            <a:r>
              <a:rPr lang="es-AR" dirty="0" err="1" smtClean="0"/>
              <a:t>img</a:t>
            </a:r>
            <a:r>
              <a:rPr lang="es-AR" dirty="0" smtClean="0"/>
              <a:t> 320 --</a:t>
            </a:r>
            <a:r>
              <a:rPr lang="es-AR" dirty="0" err="1" smtClean="0"/>
              <a:t>device</a:t>
            </a:r>
            <a:r>
              <a:rPr lang="es-AR" dirty="0" smtClean="0"/>
              <a:t> 0  # </a:t>
            </a:r>
            <a:r>
              <a:rPr lang="es-AR" dirty="0" err="1" smtClean="0"/>
              <a:t>train</a:t>
            </a:r>
            <a:r>
              <a:rPr lang="es-AR" dirty="0" smtClean="0"/>
              <a:t> </a:t>
            </a:r>
            <a:r>
              <a:rPr lang="es-AR" dirty="0" err="1" smtClean="0"/>
              <a:t>scratch</a:t>
            </a:r>
            <a:endParaRPr lang="es-AR" dirty="0" smtClean="0"/>
          </a:p>
          <a:p>
            <a:r>
              <a:rPr lang="es-AR" dirty="0" smtClean="0"/>
              <a:t>  </a:t>
            </a:r>
            <a:r>
              <a:rPr lang="es-AR" dirty="0" err="1" smtClean="0"/>
              <a:t>for</a:t>
            </a:r>
            <a:r>
              <a:rPr lang="es-AR" dirty="0" smtClean="0"/>
              <a:t> d in 0 </a:t>
            </a:r>
            <a:r>
              <a:rPr lang="es-AR" dirty="0" err="1" smtClean="0"/>
              <a:t>cpu</a:t>
            </a:r>
            <a:r>
              <a:rPr lang="es-AR" dirty="0" smtClean="0"/>
              <a:t>; do  # </a:t>
            </a:r>
            <a:r>
              <a:rPr lang="es-AR" dirty="0" err="1" smtClean="0"/>
              <a:t>devices</a:t>
            </a:r>
            <a:endParaRPr lang="es-AR" dirty="0" smtClean="0"/>
          </a:p>
          <a:p>
            <a:r>
              <a:rPr lang="es-AR" dirty="0" smtClean="0"/>
              <a:t>    </a:t>
            </a:r>
            <a:r>
              <a:rPr lang="es-AR" dirty="0" err="1" smtClean="0"/>
              <a:t>python</a:t>
            </a:r>
            <a:r>
              <a:rPr lang="es-AR" dirty="0" smtClean="0"/>
              <a:t> detect.py --</a:t>
            </a:r>
            <a:r>
              <a:rPr lang="es-AR" dirty="0" err="1" smtClean="0"/>
              <a:t>weights</a:t>
            </a:r>
            <a:r>
              <a:rPr lang="es-AR" dirty="0" smtClean="0"/>
              <a:t> $m.pt --</a:t>
            </a:r>
            <a:r>
              <a:rPr lang="es-AR" dirty="0" err="1" smtClean="0"/>
              <a:t>device</a:t>
            </a:r>
            <a:r>
              <a:rPr lang="es-AR" dirty="0" smtClean="0"/>
              <a:t> $d  # </a:t>
            </a:r>
            <a:r>
              <a:rPr lang="es-AR" dirty="0" err="1" smtClean="0"/>
              <a:t>detect</a:t>
            </a:r>
            <a:r>
              <a:rPr lang="es-AR" dirty="0" smtClean="0"/>
              <a:t> </a:t>
            </a:r>
            <a:r>
              <a:rPr lang="es-AR" dirty="0" err="1" smtClean="0"/>
              <a:t>official</a:t>
            </a:r>
            <a:endParaRPr lang="es-AR" dirty="0" smtClean="0"/>
          </a:p>
          <a:p>
            <a:r>
              <a:rPr lang="es-AR" dirty="0" smtClean="0"/>
              <a:t>    </a:t>
            </a:r>
            <a:r>
              <a:rPr lang="es-AR" dirty="0" err="1" smtClean="0"/>
              <a:t>python</a:t>
            </a:r>
            <a:r>
              <a:rPr lang="es-AR" dirty="0" smtClean="0"/>
              <a:t> detect.py --</a:t>
            </a:r>
            <a:r>
              <a:rPr lang="es-AR" dirty="0" err="1" smtClean="0"/>
              <a:t>weights</a:t>
            </a:r>
            <a:r>
              <a:rPr lang="es-AR" dirty="0" smtClean="0"/>
              <a:t> runs/train/exp/weights/best.pt --</a:t>
            </a:r>
            <a:r>
              <a:rPr lang="es-AR" dirty="0" err="1" smtClean="0"/>
              <a:t>device</a:t>
            </a:r>
            <a:r>
              <a:rPr lang="es-AR" dirty="0" smtClean="0"/>
              <a:t> $d  # </a:t>
            </a:r>
            <a:r>
              <a:rPr lang="es-AR" dirty="0" err="1" smtClean="0"/>
              <a:t>detect</a:t>
            </a:r>
            <a:r>
              <a:rPr lang="es-AR" dirty="0" smtClean="0"/>
              <a:t> </a:t>
            </a:r>
            <a:r>
              <a:rPr lang="es-AR" dirty="0" err="1" smtClean="0"/>
              <a:t>custom</a:t>
            </a:r>
            <a:endParaRPr lang="es-AR" dirty="0" smtClean="0"/>
          </a:p>
          <a:p>
            <a:r>
              <a:rPr lang="es-AR" dirty="0" smtClean="0"/>
              <a:t>    </a:t>
            </a:r>
            <a:r>
              <a:rPr lang="es-AR" dirty="0" err="1" smtClean="0"/>
              <a:t>python</a:t>
            </a:r>
            <a:r>
              <a:rPr lang="es-AR" dirty="0" smtClean="0"/>
              <a:t> val.py --</a:t>
            </a:r>
            <a:r>
              <a:rPr lang="es-AR" dirty="0" err="1" smtClean="0"/>
              <a:t>weights</a:t>
            </a:r>
            <a:r>
              <a:rPr lang="es-AR" dirty="0" smtClean="0"/>
              <a:t> $m.pt --</a:t>
            </a:r>
            <a:r>
              <a:rPr lang="es-AR" dirty="0" err="1" smtClean="0"/>
              <a:t>device</a:t>
            </a:r>
            <a:r>
              <a:rPr lang="es-AR" dirty="0" smtClean="0"/>
              <a:t> $d # val </a:t>
            </a:r>
            <a:r>
              <a:rPr lang="es-AR" dirty="0" err="1" smtClean="0"/>
              <a:t>official</a:t>
            </a:r>
            <a:endParaRPr lang="es-AR" dirty="0" smtClean="0"/>
          </a:p>
          <a:p>
            <a:r>
              <a:rPr lang="es-AR" dirty="0" smtClean="0"/>
              <a:t>    </a:t>
            </a:r>
            <a:r>
              <a:rPr lang="es-AR" dirty="0" err="1" smtClean="0"/>
              <a:t>python</a:t>
            </a:r>
            <a:r>
              <a:rPr lang="es-AR" dirty="0" smtClean="0"/>
              <a:t> val.py --</a:t>
            </a:r>
            <a:r>
              <a:rPr lang="es-AR" dirty="0" err="1" smtClean="0"/>
              <a:t>weights</a:t>
            </a:r>
            <a:r>
              <a:rPr lang="es-AR" dirty="0" smtClean="0"/>
              <a:t> runs/train/exp/weights/best.pt --</a:t>
            </a:r>
            <a:r>
              <a:rPr lang="es-AR" dirty="0" err="1" smtClean="0"/>
              <a:t>device</a:t>
            </a:r>
            <a:r>
              <a:rPr lang="es-AR" dirty="0" smtClean="0"/>
              <a:t> $d # val </a:t>
            </a:r>
            <a:r>
              <a:rPr lang="es-AR" dirty="0" err="1" smtClean="0"/>
              <a:t>custom</a:t>
            </a:r>
            <a:endParaRPr lang="es-AR" dirty="0" smtClean="0"/>
          </a:p>
          <a:p>
            <a:r>
              <a:rPr lang="es-AR" dirty="0" smtClean="0"/>
              <a:t>  done</a:t>
            </a:r>
          </a:p>
          <a:p>
            <a:r>
              <a:rPr lang="es-AR" dirty="0" smtClean="0"/>
              <a:t>  </a:t>
            </a:r>
            <a:r>
              <a:rPr lang="es-AR" dirty="0" err="1" smtClean="0"/>
              <a:t>python</a:t>
            </a:r>
            <a:r>
              <a:rPr lang="es-AR" dirty="0" smtClean="0"/>
              <a:t> hubconf.py  # </a:t>
            </a:r>
            <a:r>
              <a:rPr lang="es-AR" dirty="0" err="1" smtClean="0"/>
              <a:t>hub</a:t>
            </a:r>
            <a:endParaRPr lang="es-AR" dirty="0" smtClean="0"/>
          </a:p>
          <a:p>
            <a:r>
              <a:rPr lang="es-AR" dirty="0" smtClean="0"/>
              <a:t>  </a:t>
            </a:r>
            <a:r>
              <a:rPr lang="es-AR" dirty="0" err="1" smtClean="0"/>
              <a:t>python</a:t>
            </a:r>
            <a:r>
              <a:rPr lang="es-AR" dirty="0" smtClean="0"/>
              <a:t> models/yolo.py --</a:t>
            </a:r>
            <a:r>
              <a:rPr lang="es-AR" dirty="0" err="1" smtClean="0"/>
              <a:t>cfg</a:t>
            </a:r>
            <a:r>
              <a:rPr lang="es-AR" dirty="0" smtClean="0"/>
              <a:t> $</a:t>
            </a:r>
            <a:r>
              <a:rPr lang="es-AR" dirty="0" err="1" smtClean="0"/>
              <a:t>m.yaml</a:t>
            </a:r>
            <a:r>
              <a:rPr lang="es-AR" dirty="0" smtClean="0"/>
              <a:t>  # </a:t>
            </a:r>
            <a:r>
              <a:rPr lang="es-AR" dirty="0" err="1" smtClean="0"/>
              <a:t>inspect</a:t>
            </a:r>
            <a:endParaRPr lang="es-AR" dirty="0" smtClean="0"/>
          </a:p>
          <a:p>
            <a:r>
              <a:rPr lang="es-AR" dirty="0" smtClean="0"/>
              <a:t>  </a:t>
            </a:r>
            <a:r>
              <a:rPr lang="es-AR" dirty="0" err="1" smtClean="0"/>
              <a:t>python</a:t>
            </a:r>
            <a:r>
              <a:rPr lang="es-AR" dirty="0" smtClean="0"/>
              <a:t> export.py --</a:t>
            </a:r>
            <a:r>
              <a:rPr lang="es-AR" dirty="0" err="1" smtClean="0"/>
              <a:t>weights</a:t>
            </a:r>
            <a:r>
              <a:rPr lang="es-AR" dirty="0" smtClean="0"/>
              <a:t> $m.pt --</a:t>
            </a:r>
            <a:r>
              <a:rPr lang="es-AR" dirty="0" err="1" smtClean="0"/>
              <a:t>img</a:t>
            </a:r>
            <a:r>
              <a:rPr lang="es-AR" dirty="0" smtClean="0"/>
              <a:t> 640 --</a:t>
            </a:r>
            <a:r>
              <a:rPr lang="es-AR" dirty="0" err="1" smtClean="0"/>
              <a:t>batch</a:t>
            </a:r>
            <a:r>
              <a:rPr lang="es-AR" dirty="0" smtClean="0"/>
              <a:t> 1  # </a:t>
            </a:r>
            <a:r>
              <a:rPr lang="es-AR" dirty="0" err="1" smtClean="0"/>
              <a:t>export</a:t>
            </a:r>
            <a:endParaRPr lang="es-AR" dirty="0" smtClean="0"/>
          </a:p>
          <a:p>
            <a:r>
              <a:rPr lang="es-AR" dirty="0" smtClean="0"/>
              <a:t>done</a:t>
            </a:r>
            <a:endParaRPr lang="es-AR" dirty="0"/>
          </a:p>
        </p:txBody>
      </p:sp>
    </p:spTree>
    <p:extLst>
      <p:ext uri="{BB962C8B-B14F-4D97-AF65-F5344CB8AC3E}">
        <p14:creationId xmlns:p14="http://schemas.microsoft.com/office/powerpoint/2010/main" val="3912731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19- yolov5</a:t>
            </a:r>
            <a:endParaRPr lang="es-ES"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2" name="Rectángulo 1"/>
          <p:cNvSpPr/>
          <p:nvPr/>
        </p:nvSpPr>
        <p:spPr>
          <a:xfrm>
            <a:off x="1227908" y="1778118"/>
            <a:ext cx="8425543" cy="4524315"/>
          </a:xfrm>
          <a:prstGeom prst="rect">
            <a:avLst/>
          </a:prstGeom>
        </p:spPr>
        <p:txBody>
          <a:bodyPr wrap="square">
            <a:spAutoFit/>
          </a:bodyPr>
          <a:lstStyle/>
          <a:p>
            <a:r>
              <a:rPr lang="es-AR" dirty="0" smtClean="0"/>
              <a:t># </a:t>
            </a:r>
            <a:r>
              <a:rPr lang="es-AR" dirty="0" err="1" smtClean="0"/>
              <a:t>Profile</a:t>
            </a:r>
            <a:endParaRPr lang="es-AR" dirty="0" smtClean="0"/>
          </a:p>
          <a:p>
            <a:r>
              <a:rPr lang="es-AR" dirty="0" err="1" smtClean="0"/>
              <a:t>from</a:t>
            </a:r>
            <a:r>
              <a:rPr lang="es-AR" dirty="0" smtClean="0"/>
              <a:t> </a:t>
            </a:r>
            <a:r>
              <a:rPr lang="es-AR" dirty="0" err="1" smtClean="0"/>
              <a:t>utils.torch_utils</a:t>
            </a:r>
            <a:r>
              <a:rPr lang="es-AR" dirty="0" smtClean="0"/>
              <a:t> </a:t>
            </a:r>
            <a:r>
              <a:rPr lang="es-AR" dirty="0" err="1" smtClean="0"/>
              <a:t>import</a:t>
            </a:r>
            <a:r>
              <a:rPr lang="es-AR" dirty="0" smtClean="0"/>
              <a:t> </a:t>
            </a:r>
            <a:r>
              <a:rPr lang="es-AR" dirty="0" err="1" smtClean="0"/>
              <a:t>profile</a:t>
            </a:r>
            <a:r>
              <a:rPr lang="es-AR" dirty="0" smtClean="0"/>
              <a:t> </a:t>
            </a:r>
          </a:p>
          <a:p>
            <a:endParaRPr lang="es-AR" dirty="0" smtClean="0"/>
          </a:p>
          <a:p>
            <a:r>
              <a:rPr lang="es-AR" dirty="0" smtClean="0"/>
              <a:t>m1 = lambda x: x * </a:t>
            </a:r>
            <a:r>
              <a:rPr lang="es-AR" dirty="0" err="1" smtClean="0"/>
              <a:t>torch.sigmoid</a:t>
            </a:r>
            <a:r>
              <a:rPr lang="es-AR" dirty="0" smtClean="0"/>
              <a:t>(x)</a:t>
            </a:r>
          </a:p>
          <a:p>
            <a:r>
              <a:rPr lang="es-AR" dirty="0" smtClean="0"/>
              <a:t>m2 = </a:t>
            </a:r>
            <a:r>
              <a:rPr lang="es-AR" dirty="0" err="1" smtClean="0"/>
              <a:t>torch.nn.SiLU</a:t>
            </a:r>
            <a:r>
              <a:rPr lang="es-AR" dirty="0" smtClean="0"/>
              <a:t>()</a:t>
            </a:r>
          </a:p>
          <a:p>
            <a:r>
              <a:rPr lang="es-AR" dirty="0" err="1" smtClean="0"/>
              <a:t>profile</a:t>
            </a:r>
            <a:r>
              <a:rPr lang="es-AR" dirty="0" smtClean="0"/>
              <a:t>(x=</a:t>
            </a:r>
            <a:r>
              <a:rPr lang="es-AR" dirty="0" err="1" smtClean="0"/>
              <a:t>torch.randn</a:t>
            </a:r>
            <a:r>
              <a:rPr lang="es-AR" dirty="0" smtClean="0"/>
              <a:t>(16, 3, 640, 640), </a:t>
            </a:r>
            <a:r>
              <a:rPr lang="es-AR" dirty="0" err="1" smtClean="0"/>
              <a:t>ops</a:t>
            </a:r>
            <a:r>
              <a:rPr lang="es-AR" dirty="0" smtClean="0"/>
              <a:t>=[m1, m2], n=100)</a:t>
            </a:r>
          </a:p>
          <a:p>
            <a:r>
              <a:rPr lang="es-AR" dirty="0" smtClean="0"/>
              <a:t># </a:t>
            </a:r>
            <a:r>
              <a:rPr lang="es-AR" dirty="0" err="1" smtClean="0"/>
              <a:t>Evolve</a:t>
            </a:r>
            <a:endParaRPr lang="es-AR" dirty="0" smtClean="0"/>
          </a:p>
          <a:p>
            <a:r>
              <a:rPr lang="es-AR" dirty="0" smtClean="0"/>
              <a:t>!</a:t>
            </a:r>
            <a:r>
              <a:rPr lang="es-AR" dirty="0" err="1" smtClean="0"/>
              <a:t>python</a:t>
            </a:r>
            <a:r>
              <a:rPr lang="es-AR" dirty="0" smtClean="0"/>
              <a:t> train.py --</a:t>
            </a:r>
            <a:r>
              <a:rPr lang="es-AR" dirty="0" err="1" smtClean="0"/>
              <a:t>img</a:t>
            </a:r>
            <a:r>
              <a:rPr lang="es-AR" dirty="0" smtClean="0"/>
              <a:t> 640 --</a:t>
            </a:r>
            <a:r>
              <a:rPr lang="es-AR" dirty="0" err="1" smtClean="0"/>
              <a:t>batch</a:t>
            </a:r>
            <a:r>
              <a:rPr lang="es-AR" dirty="0" smtClean="0"/>
              <a:t> 64 --</a:t>
            </a:r>
            <a:r>
              <a:rPr lang="es-AR" dirty="0" err="1" smtClean="0"/>
              <a:t>epochs</a:t>
            </a:r>
            <a:r>
              <a:rPr lang="es-AR" dirty="0" smtClean="0"/>
              <a:t> 100 --data coco128.yaml --</a:t>
            </a:r>
            <a:r>
              <a:rPr lang="es-AR" dirty="0" err="1" smtClean="0"/>
              <a:t>weights</a:t>
            </a:r>
            <a:r>
              <a:rPr lang="es-AR" dirty="0" smtClean="0"/>
              <a:t> yolov5s.pt --cache --</a:t>
            </a:r>
            <a:r>
              <a:rPr lang="es-AR" dirty="0" err="1" smtClean="0"/>
              <a:t>noautoanchor</a:t>
            </a:r>
            <a:r>
              <a:rPr lang="es-AR" dirty="0" smtClean="0"/>
              <a:t> --</a:t>
            </a:r>
            <a:r>
              <a:rPr lang="es-AR" dirty="0" err="1" smtClean="0"/>
              <a:t>evolve</a:t>
            </a:r>
            <a:endParaRPr lang="es-AR" dirty="0" smtClean="0"/>
          </a:p>
          <a:p>
            <a:r>
              <a:rPr lang="es-AR" dirty="0" smtClean="0"/>
              <a:t>!d=</a:t>
            </a:r>
            <a:r>
              <a:rPr lang="es-AR" dirty="0" err="1" smtClean="0"/>
              <a:t>runs</a:t>
            </a:r>
            <a:r>
              <a:rPr lang="es-AR" dirty="0" smtClean="0"/>
              <a:t>/</a:t>
            </a:r>
            <a:r>
              <a:rPr lang="es-AR" dirty="0" err="1" smtClean="0"/>
              <a:t>train</a:t>
            </a:r>
            <a:r>
              <a:rPr lang="es-AR" dirty="0" smtClean="0"/>
              <a:t>/</a:t>
            </a:r>
            <a:r>
              <a:rPr lang="es-AR" dirty="0" err="1" smtClean="0"/>
              <a:t>evolve</a:t>
            </a:r>
            <a:r>
              <a:rPr lang="es-AR" dirty="0" smtClean="0"/>
              <a:t> &amp;&amp; </a:t>
            </a:r>
            <a:r>
              <a:rPr lang="es-AR" dirty="0" err="1" smtClean="0"/>
              <a:t>cp</a:t>
            </a:r>
            <a:r>
              <a:rPr lang="es-AR" dirty="0" smtClean="0"/>
              <a:t> evolve.* $d &amp;&amp; </a:t>
            </a:r>
            <a:r>
              <a:rPr lang="es-AR" dirty="0" err="1" smtClean="0"/>
              <a:t>zip</a:t>
            </a:r>
            <a:r>
              <a:rPr lang="es-AR" dirty="0" smtClean="0"/>
              <a:t> -r evolve.zip $d &amp;&amp; </a:t>
            </a:r>
            <a:r>
              <a:rPr lang="es-AR" dirty="0" err="1" smtClean="0"/>
              <a:t>gsutil</a:t>
            </a:r>
            <a:r>
              <a:rPr lang="es-AR" dirty="0" smtClean="0"/>
              <a:t> mv evolve.zip gs://bucket  # </a:t>
            </a:r>
            <a:r>
              <a:rPr lang="es-AR" dirty="0" err="1" smtClean="0"/>
              <a:t>upload</a:t>
            </a:r>
            <a:r>
              <a:rPr lang="es-AR" dirty="0" smtClean="0"/>
              <a:t> </a:t>
            </a:r>
            <a:r>
              <a:rPr lang="es-AR" dirty="0" err="1" smtClean="0"/>
              <a:t>results</a:t>
            </a:r>
            <a:r>
              <a:rPr lang="es-AR" dirty="0" smtClean="0"/>
              <a:t> (</a:t>
            </a:r>
            <a:r>
              <a:rPr lang="es-AR" dirty="0" err="1" smtClean="0"/>
              <a:t>optional</a:t>
            </a:r>
            <a:r>
              <a:rPr lang="es-AR" dirty="0" smtClean="0"/>
              <a:t>)</a:t>
            </a:r>
          </a:p>
          <a:p>
            <a:r>
              <a:rPr lang="es-AR" dirty="0" smtClean="0"/>
              <a:t># VOC</a:t>
            </a:r>
          </a:p>
          <a:p>
            <a:r>
              <a:rPr lang="es-AR" dirty="0" err="1" smtClean="0"/>
              <a:t>for</a:t>
            </a:r>
            <a:r>
              <a:rPr lang="es-AR" dirty="0" smtClean="0"/>
              <a:t> b, m in </a:t>
            </a:r>
            <a:r>
              <a:rPr lang="es-AR" dirty="0" err="1" smtClean="0"/>
              <a:t>zip</a:t>
            </a:r>
            <a:r>
              <a:rPr lang="es-AR" dirty="0" smtClean="0"/>
              <a:t>([64, 48, 32, 16], ['yolov5s', 'yolov5m', 'yolov5l', 'yolov5x']):  # </a:t>
            </a:r>
            <a:r>
              <a:rPr lang="es-AR" dirty="0" err="1" smtClean="0"/>
              <a:t>zip</a:t>
            </a:r>
            <a:r>
              <a:rPr lang="es-AR" dirty="0" smtClean="0"/>
              <a:t>(</a:t>
            </a:r>
            <a:r>
              <a:rPr lang="es-AR" dirty="0" err="1" smtClean="0"/>
              <a:t>batch_size</a:t>
            </a:r>
            <a:r>
              <a:rPr lang="es-AR" dirty="0" smtClean="0"/>
              <a:t>, </a:t>
            </a:r>
            <a:r>
              <a:rPr lang="es-AR" dirty="0" err="1" smtClean="0"/>
              <a:t>model</a:t>
            </a:r>
            <a:r>
              <a:rPr lang="es-AR" dirty="0" smtClean="0"/>
              <a:t>)</a:t>
            </a:r>
          </a:p>
          <a:p>
            <a:r>
              <a:rPr lang="es-AR" dirty="0" smtClean="0"/>
              <a:t>  !</a:t>
            </a:r>
            <a:r>
              <a:rPr lang="es-AR" dirty="0" err="1" smtClean="0"/>
              <a:t>python</a:t>
            </a:r>
            <a:r>
              <a:rPr lang="es-AR" dirty="0" smtClean="0"/>
              <a:t> train.py --</a:t>
            </a:r>
            <a:r>
              <a:rPr lang="es-AR" dirty="0" err="1" smtClean="0"/>
              <a:t>batch</a:t>
            </a:r>
            <a:r>
              <a:rPr lang="es-AR" dirty="0" smtClean="0"/>
              <a:t> {b} --</a:t>
            </a:r>
            <a:r>
              <a:rPr lang="es-AR" dirty="0" err="1" smtClean="0"/>
              <a:t>weights</a:t>
            </a:r>
            <a:r>
              <a:rPr lang="es-AR" dirty="0" smtClean="0"/>
              <a:t> {m}.pt --data </a:t>
            </a:r>
            <a:r>
              <a:rPr lang="es-AR" dirty="0" err="1" smtClean="0"/>
              <a:t>VOC.yaml</a:t>
            </a:r>
            <a:r>
              <a:rPr lang="es-AR" dirty="0" smtClean="0"/>
              <a:t> --</a:t>
            </a:r>
            <a:r>
              <a:rPr lang="es-AR" dirty="0" err="1" smtClean="0"/>
              <a:t>epochs</a:t>
            </a:r>
            <a:r>
              <a:rPr lang="es-AR" dirty="0" smtClean="0"/>
              <a:t> 50 --cache --</a:t>
            </a:r>
            <a:r>
              <a:rPr lang="es-AR" dirty="0" err="1" smtClean="0"/>
              <a:t>img</a:t>
            </a:r>
            <a:r>
              <a:rPr lang="es-AR" dirty="0" smtClean="0"/>
              <a:t> 512 --</a:t>
            </a:r>
            <a:r>
              <a:rPr lang="es-AR" dirty="0" err="1" smtClean="0"/>
              <a:t>nosave</a:t>
            </a:r>
            <a:r>
              <a:rPr lang="es-AR" dirty="0" smtClean="0"/>
              <a:t> --</a:t>
            </a:r>
            <a:r>
              <a:rPr lang="es-AR" dirty="0" err="1" smtClean="0"/>
              <a:t>hyp</a:t>
            </a:r>
            <a:r>
              <a:rPr lang="es-AR" dirty="0" smtClean="0"/>
              <a:t> </a:t>
            </a:r>
            <a:r>
              <a:rPr lang="es-AR" dirty="0" err="1" smtClean="0"/>
              <a:t>hyp.finetune.yaml</a:t>
            </a:r>
            <a:r>
              <a:rPr lang="es-AR" dirty="0" smtClean="0"/>
              <a:t> --</a:t>
            </a:r>
            <a:r>
              <a:rPr lang="es-AR" dirty="0" err="1" smtClean="0"/>
              <a:t>project</a:t>
            </a:r>
            <a:r>
              <a:rPr lang="es-AR" dirty="0" smtClean="0"/>
              <a:t> VOC --</a:t>
            </a:r>
            <a:r>
              <a:rPr lang="es-AR" dirty="0" err="1" smtClean="0"/>
              <a:t>name</a:t>
            </a:r>
            <a:r>
              <a:rPr lang="es-AR" dirty="0" smtClean="0"/>
              <a:t> {m}</a:t>
            </a:r>
            <a:endParaRPr lang="es-AR" dirty="0"/>
          </a:p>
        </p:txBody>
      </p:sp>
    </p:spTree>
    <p:extLst>
      <p:ext uri="{BB962C8B-B14F-4D97-AF65-F5344CB8AC3E}">
        <p14:creationId xmlns:p14="http://schemas.microsoft.com/office/powerpoint/2010/main" val="1717001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749422" y="409341"/>
            <a:ext cx="9209853" cy="640080"/>
          </a:xfrm>
        </p:spPr>
        <p:txBody>
          <a:bodyPr rtlCol="0">
            <a:noAutofit/>
          </a:bodyPr>
          <a:lstStyle/>
          <a:p>
            <a:r>
              <a:rPr lang="es-AR" b="1" dirty="0">
                <a:solidFill>
                  <a:schemeClr val="accent5">
                    <a:lumMod val="50000"/>
                  </a:schemeClr>
                </a:solidFill>
                <a:latin typeface="Arial" panose="020B0604020202020204" pitchFamily="34" charset="0"/>
                <a:cs typeface="Arial" panose="020B0604020202020204" pitchFamily="34" charset="0"/>
              </a:rPr>
              <a:t>20 # </a:t>
            </a:r>
            <a:r>
              <a:rPr lang="es-AR" b="1" dirty="0" err="1">
                <a:solidFill>
                  <a:schemeClr val="accent5">
                    <a:lumMod val="50000"/>
                  </a:schemeClr>
                </a:solidFill>
                <a:latin typeface="Arial" panose="020B0604020202020204" pitchFamily="34" charset="0"/>
                <a:cs typeface="Arial" panose="020B0604020202020204" pitchFamily="34" charset="0"/>
              </a:rPr>
              <a:t>Introduction</a:t>
            </a:r>
            <a:endParaRPr lang="es-AR"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2" name="Rectángulo 1"/>
          <p:cNvSpPr/>
          <p:nvPr/>
        </p:nvSpPr>
        <p:spPr>
          <a:xfrm>
            <a:off x="535576" y="1021099"/>
            <a:ext cx="10724606" cy="5355312"/>
          </a:xfrm>
          <a:prstGeom prst="rect">
            <a:avLst/>
          </a:prstGeom>
        </p:spPr>
        <p:txBody>
          <a:bodyPr wrap="square">
            <a:spAutoFit/>
          </a:bodyPr>
          <a:lstStyle/>
          <a:p>
            <a:endParaRPr lang="es-AR" b="1" dirty="0" smtClean="0"/>
          </a:p>
          <a:p>
            <a:r>
              <a:rPr lang="es-AR" dirty="0" err="1" smtClean="0"/>
              <a:t>This</a:t>
            </a:r>
            <a:r>
              <a:rPr lang="es-AR" dirty="0" smtClean="0"/>
              <a:t> </a:t>
            </a:r>
            <a:r>
              <a:rPr lang="es-AR" dirty="0" err="1" smtClean="0"/>
              <a:t>directory</a:t>
            </a:r>
            <a:r>
              <a:rPr lang="es-AR" dirty="0" smtClean="0"/>
              <a:t> </a:t>
            </a:r>
            <a:r>
              <a:rPr lang="es-AR" dirty="0" err="1" smtClean="0"/>
              <a:t>contains</a:t>
            </a:r>
            <a:r>
              <a:rPr lang="es-AR" dirty="0" smtClean="0"/>
              <a:t> software </a:t>
            </a:r>
            <a:r>
              <a:rPr lang="es-AR" dirty="0" err="1" smtClean="0"/>
              <a:t>developed</a:t>
            </a:r>
            <a:r>
              <a:rPr lang="es-AR" dirty="0" smtClean="0"/>
              <a:t> </a:t>
            </a:r>
            <a:r>
              <a:rPr lang="es-AR" dirty="0" err="1" smtClean="0"/>
              <a:t>by</a:t>
            </a:r>
            <a:r>
              <a:rPr lang="es-AR" dirty="0" smtClean="0"/>
              <a:t> </a:t>
            </a:r>
            <a:r>
              <a:rPr lang="es-AR" dirty="0" err="1" smtClean="0"/>
              <a:t>Ultralytics</a:t>
            </a:r>
            <a:r>
              <a:rPr lang="es-AR" dirty="0" smtClean="0"/>
              <a:t> LLC, and **</a:t>
            </a:r>
            <a:r>
              <a:rPr lang="es-AR" dirty="0" err="1" smtClean="0"/>
              <a:t>is</a:t>
            </a:r>
            <a:r>
              <a:rPr lang="es-AR" dirty="0" smtClean="0"/>
              <a:t> </a:t>
            </a:r>
            <a:r>
              <a:rPr lang="es-AR" dirty="0" err="1" smtClean="0"/>
              <a:t>freely</a:t>
            </a:r>
            <a:r>
              <a:rPr lang="es-AR" dirty="0" smtClean="0"/>
              <a:t> </a:t>
            </a:r>
            <a:r>
              <a:rPr lang="es-AR" dirty="0" err="1" smtClean="0"/>
              <a:t>available</a:t>
            </a:r>
            <a:r>
              <a:rPr lang="es-AR" dirty="0" smtClean="0"/>
              <a:t> </a:t>
            </a:r>
            <a:r>
              <a:rPr lang="es-AR" dirty="0" err="1" smtClean="0"/>
              <a:t>for</a:t>
            </a:r>
            <a:r>
              <a:rPr lang="es-AR" dirty="0" smtClean="0"/>
              <a:t> </a:t>
            </a:r>
            <a:r>
              <a:rPr lang="es-AR" dirty="0" err="1" smtClean="0"/>
              <a:t>redistribution</a:t>
            </a:r>
            <a:r>
              <a:rPr lang="es-AR" dirty="0" smtClean="0"/>
              <a:t> </a:t>
            </a:r>
            <a:r>
              <a:rPr lang="es-AR" dirty="0" err="1" smtClean="0"/>
              <a:t>under</a:t>
            </a:r>
            <a:r>
              <a:rPr lang="es-AR" dirty="0" smtClean="0"/>
              <a:t> </a:t>
            </a:r>
            <a:r>
              <a:rPr lang="es-AR" dirty="0" err="1" smtClean="0"/>
              <a:t>the</a:t>
            </a:r>
            <a:r>
              <a:rPr lang="es-AR" dirty="0" smtClean="0"/>
              <a:t> GPL-3.0 </a:t>
            </a:r>
            <a:r>
              <a:rPr lang="es-AR" dirty="0" err="1" smtClean="0"/>
              <a:t>license</a:t>
            </a:r>
            <a:r>
              <a:rPr lang="es-AR" dirty="0" smtClean="0"/>
              <a:t>**. </a:t>
            </a:r>
            <a:r>
              <a:rPr lang="es-AR" dirty="0" err="1" smtClean="0"/>
              <a:t>For</a:t>
            </a:r>
            <a:r>
              <a:rPr lang="es-AR" dirty="0" smtClean="0"/>
              <a:t> more </a:t>
            </a:r>
            <a:r>
              <a:rPr lang="es-AR" dirty="0" err="1" smtClean="0"/>
              <a:t>information</a:t>
            </a:r>
            <a:r>
              <a:rPr lang="es-AR" dirty="0" smtClean="0"/>
              <a:t> </a:t>
            </a:r>
            <a:r>
              <a:rPr lang="es-AR" dirty="0" err="1" smtClean="0"/>
              <a:t>please</a:t>
            </a:r>
            <a:r>
              <a:rPr lang="es-AR" dirty="0" smtClean="0"/>
              <a:t> </a:t>
            </a:r>
            <a:r>
              <a:rPr lang="es-AR" dirty="0" err="1" smtClean="0"/>
              <a:t>visit</a:t>
            </a:r>
            <a:r>
              <a:rPr lang="es-AR" dirty="0" smtClean="0"/>
              <a:t> https://www.ultralytics.com.</a:t>
            </a:r>
          </a:p>
          <a:p>
            <a:endParaRPr lang="es-AR" dirty="0" smtClean="0"/>
          </a:p>
          <a:p>
            <a:r>
              <a:rPr lang="es-AR" dirty="0" smtClean="0"/>
              <a:t># </a:t>
            </a:r>
            <a:r>
              <a:rPr lang="es-AR" dirty="0" err="1" smtClean="0"/>
              <a:t>Description</a:t>
            </a:r>
            <a:endParaRPr lang="es-AR" dirty="0" smtClean="0"/>
          </a:p>
          <a:p>
            <a:endParaRPr lang="es-AR" dirty="0" smtClean="0"/>
          </a:p>
          <a:p>
            <a:r>
              <a:rPr lang="es-AR" dirty="0" err="1" smtClean="0"/>
              <a:t>The</a:t>
            </a:r>
            <a:r>
              <a:rPr lang="es-AR" dirty="0" smtClean="0"/>
              <a:t> https://github.com/ultralytics/COCO2YOLO repo </a:t>
            </a:r>
            <a:r>
              <a:rPr lang="es-AR" dirty="0" err="1" smtClean="0"/>
              <a:t>contains</a:t>
            </a:r>
            <a:r>
              <a:rPr lang="es-AR" dirty="0" smtClean="0"/>
              <a:t> </a:t>
            </a:r>
            <a:r>
              <a:rPr lang="es-AR" dirty="0" err="1" smtClean="0"/>
              <a:t>code</a:t>
            </a:r>
            <a:r>
              <a:rPr lang="es-AR" dirty="0" smtClean="0"/>
              <a:t> to </a:t>
            </a:r>
            <a:r>
              <a:rPr lang="es-AR" dirty="0" err="1" smtClean="0"/>
              <a:t>convert</a:t>
            </a:r>
            <a:r>
              <a:rPr lang="es-AR" dirty="0" smtClean="0"/>
              <a:t> JSON </a:t>
            </a:r>
            <a:r>
              <a:rPr lang="es-AR" dirty="0" err="1" smtClean="0"/>
              <a:t>datasets</a:t>
            </a:r>
            <a:r>
              <a:rPr lang="es-AR" dirty="0" smtClean="0"/>
              <a:t> </a:t>
            </a:r>
            <a:r>
              <a:rPr lang="es-AR" dirty="0" err="1" smtClean="0"/>
              <a:t>into</a:t>
            </a:r>
            <a:r>
              <a:rPr lang="es-AR" dirty="0" smtClean="0"/>
              <a:t> YOLO (</a:t>
            </a:r>
            <a:r>
              <a:rPr lang="es-AR" dirty="0" err="1" smtClean="0"/>
              <a:t>darknet</a:t>
            </a:r>
            <a:r>
              <a:rPr lang="es-AR" dirty="0" smtClean="0"/>
              <a:t>) </a:t>
            </a:r>
            <a:r>
              <a:rPr lang="es-AR" dirty="0" err="1" smtClean="0"/>
              <a:t>format</a:t>
            </a:r>
            <a:r>
              <a:rPr lang="es-AR" dirty="0" smtClean="0"/>
              <a:t>. </a:t>
            </a:r>
            <a:r>
              <a:rPr lang="es-AR" dirty="0" err="1" smtClean="0"/>
              <a:t>The</a:t>
            </a:r>
            <a:r>
              <a:rPr lang="es-AR" dirty="0" smtClean="0"/>
              <a:t> </a:t>
            </a:r>
            <a:r>
              <a:rPr lang="es-AR" dirty="0" err="1" smtClean="0"/>
              <a:t>code</a:t>
            </a:r>
            <a:r>
              <a:rPr lang="es-AR" dirty="0" smtClean="0"/>
              <a:t> </a:t>
            </a:r>
            <a:r>
              <a:rPr lang="es-AR" dirty="0" err="1" smtClean="0"/>
              <a:t>works</a:t>
            </a:r>
            <a:r>
              <a:rPr lang="es-AR" dirty="0" smtClean="0"/>
              <a:t> </a:t>
            </a:r>
            <a:r>
              <a:rPr lang="es-AR" dirty="0" err="1" smtClean="0"/>
              <a:t>on</a:t>
            </a:r>
            <a:r>
              <a:rPr lang="es-AR" dirty="0" smtClean="0"/>
              <a:t> Linux, </a:t>
            </a:r>
            <a:r>
              <a:rPr lang="es-AR" dirty="0" err="1" smtClean="0"/>
              <a:t>MacOS</a:t>
            </a:r>
            <a:r>
              <a:rPr lang="es-AR" dirty="0" smtClean="0"/>
              <a:t> and Windows.</a:t>
            </a:r>
          </a:p>
          <a:p>
            <a:r>
              <a:rPr lang="es-AR" dirty="0" smtClean="0"/>
              <a:t># </a:t>
            </a:r>
            <a:r>
              <a:rPr lang="es-AR" dirty="0" err="1" smtClean="0"/>
              <a:t>Requirements</a:t>
            </a:r>
            <a:endParaRPr lang="es-AR" dirty="0" smtClean="0"/>
          </a:p>
          <a:p>
            <a:r>
              <a:rPr lang="es-AR" dirty="0" smtClean="0"/>
              <a:t>Python 3.7 </a:t>
            </a:r>
            <a:r>
              <a:rPr lang="es-AR" dirty="0" err="1" smtClean="0"/>
              <a:t>or</a:t>
            </a:r>
            <a:r>
              <a:rPr lang="es-AR" dirty="0" smtClean="0"/>
              <a:t> </a:t>
            </a:r>
            <a:r>
              <a:rPr lang="es-AR" dirty="0" err="1" smtClean="0"/>
              <a:t>later</a:t>
            </a:r>
            <a:r>
              <a:rPr lang="es-AR" dirty="0" smtClean="0"/>
              <a:t> </a:t>
            </a:r>
            <a:r>
              <a:rPr lang="es-AR" dirty="0" err="1" smtClean="0"/>
              <a:t>with</a:t>
            </a:r>
            <a:r>
              <a:rPr lang="es-AR" dirty="0" smtClean="0"/>
              <a:t> </a:t>
            </a:r>
            <a:r>
              <a:rPr lang="es-AR" dirty="0" err="1" smtClean="0"/>
              <a:t>the</a:t>
            </a:r>
            <a:r>
              <a:rPr lang="es-AR" dirty="0" smtClean="0"/>
              <a:t> </a:t>
            </a:r>
            <a:r>
              <a:rPr lang="es-AR" dirty="0" err="1" smtClean="0"/>
              <a:t>following</a:t>
            </a:r>
            <a:r>
              <a:rPr lang="es-AR" dirty="0" smtClean="0"/>
              <a:t> `pip3 </a:t>
            </a:r>
            <a:r>
              <a:rPr lang="es-AR" dirty="0" err="1" smtClean="0"/>
              <a:t>install</a:t>
            </a:r>
            <a:r>
              <a:rPr lang="es-AR" dirty="0" smtClean="0"/>
              <a:t> -U -r requirements.txt` </a:t>
            </a:r>
            <a:r>
              <a:rPr lang="es-AR" dirty="0" err="1" smtClean="0"/>
              <a:t>packages</a:t>
            </a:r>
            <a:r>
              <a:rPr lang="es-AR" dirty="0" smtClean="0"/>
              <a:t>:</a:t>
            </a:r>
          </a:p>
          <a:p>
            <a:r>
              <a:rPr lang="es-AR" dirty="0" smtClean="0"/>
              <a:t>- `</a:t>
            </a:r>
            <a:r>
              <a:rPr lang="es-AR" dirty="0" err="1" smtClean="0"/>
              <a:t>numpy</a:t>
            </a:r>
            <a:r>
              <a:rPr lang="es-AR" dirty="0" smtClean="0"/>
              <a:t>`</a:t>
            </a:r>
          </a:p>
          <a:p>
            <a:r>
              <a:rPr lang="es-AR" dirty="0" smtClean="0"/>
              <a:t>- `</a:t>
            </a:r>
            <a:r>
              <a:rPr lang="es-AR" dirty="0" err="1" smtClean="0"/>
              <a:t>tqdm</a:t>
            </a:r>
            <a:r>
              <a:rPr lang="es-AR" dirty="0" smtClean="0"/>
              <a:t>`</a:t>
            </a:r>
          </a:p>
          <a:p>
            <a:endParaRPr lang="es-AR" dirty="0" smtClean="0"/>
          </a:p>
          <a:p>
            <a:r>
              <a:rPr lang="es-AR" dirty="0" smtClean="0"/>
              <a:t># </a:t>
            </a:r>
            <a:r>
              <a:rPr lang="es-AR" dirty="0" err="1" smtClean="0"/>
              <a:t>Citation</a:t>
            </a:r>
            <a:endParaRPr lang="es-AR" dirty="0" smtClean="0"/>
          </a:p>
          <a:p>
            <a:r>
              <a:rPr lang="es-AR" dirty="0" smtClean="0"/>
              <a:t>[![DOI](https://zenodo.org/badge/186122711.svg)](https://zenodo.org/badge/latestdoi/186122711)</a:t>
            </a:r>
          </a:p>
          <a:p>
            <a:endParaRPr lang="es-AR" dirty="0" smtClean="0"/>
          </a:p>
          <a:p>
            <a:r>
              <a:rPr lang="es-AR" dirty="0" smtClean="0"/>
              <a:t># </a:t>
            </a:r>
            <a:r>
              <a:rPr lang="es-AR" dirty="0" err="1" smtClean="0"/>
              <a:t>Contact</a:t>
            </a:r>
            <a:endParaRPr lang="es-AR" dirty="0" smtClean="0"/>
          </a:p>
          <a:p>
            <a:r>
              <a:rPr lang="es-AR" dirty="0" err="1" smtClean="0"/>
              <a:t>Issues</a:t>
            </a:r>
            <a:r>
              <a:rPr lang="es-AR" dirty="0" smtClean="0"/>
              <a:t> </a:t>
            </a:r>
            <a:r>
              <a:rPr lang="es-AR" dirty="0" err="1" smtClean="0"/>
              <a:t>should</a:t>
            </a:r>
            <a:r>
              <a:rPr lang="es-AR" dirty="0" smtClean="0"/>
              <a:t> be </a:t>
            </a:r>
            <a:r>
              <a:rPr lang="es-AR" dirty="0" err="1" smtClean="0"/>
              <a:t>raised</a:t>
            </a:r>
            <a:r>
              <a:rPr lang="es-AR" dirty="0" smtClean="0"/>
              <a:t> </a:t>
            </a:r>
            <a:r>
              <a:rPr lang="es-AR" dirty="0" err="1" smtClean="0"/>
              <a:t>directly</a:t>
            </a:r>
            <a:r>
              <a:rPr lang="es-AR" dirty="0" smtClean="0"/>
              <a:t> in </a:t>
            </a:r>
            <a:r>
              <a:rPr lang="es-AR" dirty="0" err="1" smtClean="0"/>
              <a:t>the</a:t>
            </a:r>
            <a:r>
              <a:rPr lang="es-AR" dirty="0" smtClean="0"/>
              <a:t> </a:t>
            </a:r>
            <a:r>
              <a:rPr lang="es-AR" dirty="0" err="1" smtClean="0"/>
              <a:t>repository</a:t>
            </a:r>
            <a:r>
              <a:rPr lang="es-AR" dirty="0" smtClean="0"/>
              <a:t>. </a:t>
            </a:r>
            <a:r>
              <a:rPr lang="es-AR" dirty="0" err="1" smtClean="0"/>
              <a:t>For</a:t>
            </a:r>
            <a:r>
              <a:rPr lang="es-AR" dirty="0" smtClean="0"/>
              <a:t> </a:t>
            </a:r>
            <a:r>
              <a:rPr lang="es-AR" dirty="0" err="1" smtClean="0"/>
              <a:t>additional</a:t>
            </a:r>
            <a:r>
              <a:rPr lang="es-AR" dirty="0" smtClean="0"/>
              <a:t> </a:t>
            </a:r>
            <a:r>
              <a:rPr lang="es-AR" dirty="0" err="1" smtClean="0"/>
              <a:t>questions</a:t>
            </a:r>
            <a:r>
              <a:rPr lang="es-AR" dirty="0" smtClean="0"/>
              <a:t> </a:t>
            </a:r>
            <a:r>
              <a:rPr lang="es-AR" dirty="0" err="1" smtClean="0"/>
              <a:t>or</a:t>
            </a:r>
            <a:r>
              <a:rPr lang="es-AR" dirty="0" smtClean="0"/>
              <a:t> </a:t>
            </a:r>
            <a:r>
              <a:rPr lang="es-AR" dirty="0" err="1" smtClean="0"/>
              <a:t>comments</a:t>
            </a:r>
            <a:r>
              <a:rPr lang="es-AR" dirty="0" smtClean="0"/>
              <a:t> </a:t>
            </a:r>
            <a:r>
              <a:rPr lang="es-AR" dirty="0" err="1" smtClean="0"/>
              <a:t>please</a:t>
            </a:r>
            <a:r>
              <a:rPr lang="es-AR" dirty="0" smtClean="0"/>
              <a:t> email Glenn </a:t>
            </a:r>
            <a:r>
              <a:rPr lang="es-AR" dirty="0" err="1" smtClean="0"/>
              <a:t>Jocher</a:t>
            </a:r>
            <a:r>
              <a:rPr lang="es-AR" dirty="0" smtClean="0"/>
              <a:t> at glenn.jocher@ultralytics.com </a:t>
            </a:r>
            <a:r>
              <a:rPr lang="es-AR" dirty="0" err="1" smtClean="0"/>
              <a:t>or</a:t>
            </a:r>
            <a:r>
              <a:rPr lang="es-AR" dirty="0" smtClean="0"/>
              <a:t> </a:t>
            </a:r>
            <a:r>
              <a:rPr lang="es-AR" dirty="0" err="1" smtClean="0"/>
              <a:t>visit</a:t>
            </a:r>
            <a:r>
              <a:rPr lang="es-AR" dirty="0" smtClean="0"/>
              <a:t> </a:t>
            </a:r>
            <a:r>
              <a:rPr lang="es-AR" dirty="0" err="1" smtClean="0"/>
              <a:t>us</a:t>
            </a:r>
            <a:r>
              <a:rPr lang="es-AR" dirty="0" smtClean="0"/>
              <a:t> at https://contact.ultralytics.com.</a:t>
            </a:r>
          </a:p>
        </p:txBody>
      </p:sp>
    </p:spTree>
    <p:extLst>
      <p:ext uri="{BB962C8B-B14F-4D97-AF65-F5344CB8AC3E}">
        <p14:creationId xmlns:p14="http://schemas.microsoft.com/office/powerpoint/2010/main" val="1003355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1733220"/>
            <a:ext cx="10515600" cy="2387600"/>
          </a:xfrm>
        </p:spPr>
        <p:txBody>
          <a:bodyPr rtlCol="0" anchor="ctr" anchorCtr="0">
            <a:normAutofit fontScale="90000"/>
          </a:bodyPr>
          <a:lstStyle/>
          <a:p>
            <a:pPr algn="ctr" rtl="0"/>
            <a:r>
              <a:rPr lang="es-ES" sz="6000" dirty="0" smtClean="0">
                <a:solidFill>
                  <a:schemeClr val="bg1"/>
                </a:solidFill>
              </a:rPr>
              <a:t> </a:t>
            </a:r>
            <a:br>
              <a:rPr lang="es-ES" sz="6000" dirty="0" smtClean="0">
                <a:solidFill>
                  <a:schemeClr val="bg1"/>
                </a:solidFill>
              </a:rPr>
            </a:br>
            <a:r>
              <a:rPr lang="es-ES" sz="8000" b="1" dirty="0" smtClean="0">
                <a:solidFill>
                  <a:schemeClr val="bg1"/>
                </a:solidFill>
              </a:rPr>
              <a:t>Concurso </a:t>
            </a:r>
            <a:r>
              <a:rPr lang="es-ES" sz="8000" b="1" dirty="0" err="1" smtClean="0">
                <a:solidFill>
                  <a:schemeClr val="bg1"/>
                </a:solidFill>
              </a:rPr>
              <a:t>Kaggle</a:t>
            </a:r>
            <a:r>
              <a:rPr lang="es-ES" sz="4800" dirty="0" smtClean="0">
                <a:solidFill>
                  <a:schemeClr val="bg1"/>
                </a:solidFill>
              </a:rPr>
              <a:t/>
            </a:r>
            <a:br>
              <a:rPr lang="es-ES" sz="4800" dirty="0" smtClean="0">
                <a:solidFill>
                  <a:schemeClr val="bg1"/>
                </a:solidFill>
              </a:rPr>
            </a:br>
            <a:endParaRPr lang="es-ES" sz="4800" dirty="0">
              <a:solidFill>
                <a:schemeClr val="bg1"/>
              </a:solidFill>
            </a:endParaRPr>
          </a:p>
        </p:txBody>
      </p:sp>
      <p:sp>
        <p:nvSpPr>
          <p:cNvPr id="3" name="Subtítulo 2"/>
          <p:cNvSpPr>
            <a:spLocks noGrp="1"/>
          </p:cNvSpPr>
          <p:nvPr>
            <p:ph type="subTitle" idx="4294967295"/>
          </p:nvPr>
        </p:nvSpPr>
        <p:spPr>
          <a:xfrm>
            <a:off x="302623" y="3865430"/>
            <a:ext cx="11586754" cy="1137793"/>
          </a:xfrm>
        </p:spPr>
        <p:txBody>
          <a:bodyPr rtlCol="0">
            <a:normAutofit/>
          </a:bodyPr>
          <a:lstStyle/>
          <a:p>
            <a:pPr marL="0" indent="0" algn="ctr" rtl="0">
              <a:buNone/>
            </a:pPr>
            <a:r>
              <a:rPr lang="es-ES" sz="2300" dirty="0" smtClean="0">
                <a:solidFill>
                  <a:schemeClr val="bg1"/>
                </a:solidFill>
                <a:latin typeface="Arial" panose="020B0604020202020204" pitchFamily="34" charset="0"/>
                <a:cs typeface="Arial" panose="020B0604020202020204" pitchFamily="34" charset="0"/>
              </a:rPr>
              <a:t>ejercicio (paso a paso)</a:t>
            </a:r>
          </a:p>
          <a:p>
            <a:pPr marL="0" indent="0" algn="ctr">
              <a:buNone/>
            </a:pPr>
            <a:r>
              <a:rPr lang="es-ES" sz="2300" dirty="0" smtClean="0">
                <a:solidFill>
                  <a:schemeClr val="bg1"/>
                </a:solidFill>
                <a:latin typeface="Arial" panose="020B0604020202020204" pitchFamily="34" charset="0"/>
                <a:cs typeface="Arial" panose="020B0604020202020204" pitchFamily="34" charset="0"/>
              </a:rPr>
              <a:t>https://www.kaggle.com/claudiorparrinello/siim-covid-19-yolo-v5-image-level-predictions/</a:t>
            </a:r>
          </a:p>
          <a:p>
            <a:pPr marL="0" indent="0" algn="ctr" rtl="0">
              <a:buNone/>
            </a:pPr>
            <a:endParaRPr lang="es-ES" sz="2400" dirty="0">
              <a:solidFill>
                <a:schemeClr val="bg1"/>
              </a:solidFill>
              <a:latin typeface="+mj-lt"/>
            </a:endParaRPr>
          </a:p>
        </p:txBody>
      </p:sp>
    </p:spTree>
    <p:extLst>
      <p:ext uri="{BB962C8B-B14F-4D97-AF65-F5344CB8AC3E}">
        <p14:creationId xmlns:p14="http://schemas.microsoft.com/office/powerpoint/2010/main" val="11384794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1- paso1</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283744" y="2050868"/>
            <a:ext cx="9420113" cy="3139321"/>
          </a:xfrm>
          <a:prstGeom prst="rect">
            <a:avLst/>
          </a:prstGeom>
        </p:spPr>
        <p:txBody>
          <a:bodyPr wrap="square">
            <a:spAutoFit/>
          </a:bodyPr>
          <a:lstStyle/>
          <a:p>
            <a:r>
              <a:rPr lang="es-AR" dirty="0"/>
              <a:t>#</a:t>
            </a:r>
            <a:r>
              <a:rPr lang="es-AR" dirty="0" err="1"/>
              <a:t>creating</a:t>
            </a:r>
            <a:r>
              <a:rPr lang="es-AR" dirty="0"/>
              <a:t> new </a:t>
            </a:r>
            <a:r>
              <a:rPr lang="es-AR" dirty="0" err="1"/>
              <a:t>directory</a:t>
            </a:r>
            <a:endParaRPr lang="es-AR" dirty="0"/>
          </a:p>
          <a:p>
            <a:r>
              <a:rPr lang="es-AR" dirty="0"/>
              <a:t>%cd ../</a:t>
            </a:r>
          </a:p>
          <a:p>
            <a:r>
              <a:rPr lang="es-AR" dirty="0"/>
              <a:t>!</a:t>
            </a:r>
            <a:r>
              <a:rPr lang="es-AR" dirty="0" err="1"/>
              <a:t>mkdir</a:t>
            </a:r>
            <a:r>
              <a:rPr lang="es-AR" dirty="0"/>
              <a:t> siim_covid19</a:t>
            </a:r>
          </a:p>
          <a:p>
            <a:r>
              <a:rPr lang="es-AR" dirty="0"/>
              <a:t># </a:t>
            </a:r>
            <a:r>
              <a:rPr lang="es-AR" dirty="0" err="1"/>
              <a:t>Reason</a:t>
            </a:r>
            <a:r>
              <a:rPr lang="es-AR" dirty="0"/>
              <a:t> </a:t>
            </a:r>
            <a:r>
              <a:rPr lang="es-AR" dirty="0" err="1"/>
              <a:t>for</a:t>
            </a:r>
            <a:r>
              <a:rPr lang="es-AR" dirty="0"/>
              <a:t> </a:t>
            </a:r>
            <a:r>
              <a:rPr lang="es-AR" dirty="0" err="1"/>
              <a:t>creating</a:t>
            </a:r>
            <a:r>
              <a:rPr lang="es-AR" dirty="0"/>
              <a:t> &amp; </a:t>
            </a:r>
            <a:r>
              <a:rPr lang="es-AR" dirty="0" err="1"/>
              <a:t>moving</a:t>
            </a:r>
            <a:r>
              <a:rPr lang="es-AR" dirty="0"/>
              <a:t> </a:t>
            </a:r>
            <a:r>
              <a:rPr lang="es-AR" dirty="0" err="1"/>
              <a:t>into</a:t>
            </a:r>
            <a:r>
              <a:rPr lang="es-AR" dirty="0"/>
              <a:t> </a:t>
            </a:r>
            <a:r>
              <a:rPr lang="es-AR" dirty="0" err="1"/>
              <a:t>this</a:t>
            </a:r>
            <a:r>
              <a:rPr lang="es-AR" dirty="0"/>
              <a:t> </a:t>
            </a:r>
            <a:r>
              <a:rPr lang="es-AR" dirty="0" err="1"/>
              <a:t>directory</a:t>
            </a:r>
            <a:r>
              <a:rPr lang="es-AR" dirty="0"/>
              <a:t> can be </a:t>
            </a:r>
            <a:r>
              <a:rPr lang="es-AR" dirty="0" err="1"/>
              <a:t>seen</a:t>
            </a:r>
            <a:r>
              <a:rPr lang="es-AR" dirty="0"/>
              <a:t> in </a:t>
            </a:r>
            <a:r>
              <a:rPr lang="es-AR" dirty="0" err="1"/>
              <a:t>above</a:t>
            </a:r>
            <a:r>
              <a:rPr lang="es-AR" dirty="0"/>
              <a:t> folder </a:t>
            </a:r>
            <a:r>
              <a:rPr lang="es-AR" dirty="0" err="1"/>
              <a:t>structure</a:t>
            </a:r>
            <a:endParaRPr lang="es-AR" dirty="0"/>
          </a:p>
          <a:p>
            <a:r>
              <a:rPr lang="es-AR" dirty="0"/>
              <a:t>%cd siim_covid19  </a:t>
            </a:r>
          </a:p>
          <a:p>
            <a:r>
              <a:rPr lang="es-AR" dirty="0"/>
              <a:t/>
            </a:r>
            <a:br>
              <a:rPr lang="es-AR" dirty="0"/>
            </a:br>
            <a:r>
              <a:rPr lang="es-AR" dirty="0"/>
              <a:t>!</a:t>
            </a:r>
            <a:r>
              <a:rPr lang="es-AR" dirty="0" err="1"/>
              <a:t>git</a:t>
            </a:r>
            <a:r>
              <a:rPr lang="es-AR" dirty="0"/>
              <a:t> clone https://github.com/ultralytics/yolov5  # clone repo</a:t>
            </a:r>
          </a:p>
          <a:p>
            <a:r>
              <a:rPr lang="es-AR" dirty="0"/>
              <a:t>%cd yolov5</a:t>
            </a:r>
          </a:p>
          <a:p>
            <a:r>
              <a:rPr lang="es-AR" dirty="0"/>
              <a:t>!</a:t>
            </a:r>
            <a:r>
              <a:rPr lang="es-AR" dirty="0" err="1"/>
              <a:t>pip</a:t>
            </a:r>
            <a:r>
              <a:rPr lang="es-AR" dirty="0"/>
              <a:t> </a:t>
            </a:r>
            <a:r>
              <a:rPr lang="es-AR" dirty="0" err="1"/>
              <a:t>install</a:t>
            </a:r>
            <a:r>
              <a:rPr lang="es-AR" dirty="0"/>
              <a:t> -r requirements.txt</a:t>
            </a:r>
          </a:p>
          <a:p>
            <a:r>
              <a:rPr lang="es-AR" dirty="0"/>
              <a:t># </a:t>
            </a:r>
            <a:r>
              <a:rPr lang="es-AR" dirty="0" err="1"/>
              <a:t>moving</a:t>
            </a:r>
            <a:r>
              <a:rPr lang="es-AR" dirty="0"/>
              <a:t> back to </a:t>
            </a:r>
            <a:r>
              <a:rPr lang="es-AR" dirty="0" err="1"/>
              <a:t>working</a:t>
            </a:r>
            <a:r>
              <a:rPr lang="es-AR" dirty="0"/>
              <a:t> </a:t>
            </a:r>
            <a:r>
              <a:rPr lang="es-AR" dirty="0" err="1"/>
              <a:t>directory</a:t>
            </a:r>
            <a:endParaRPr lang="es-AR" dirty="0"/>
          </a:p>
          <a:p>
            <a:r>
              <a:rPr lang="es-AR" dirty="0"/>
              <a:t>%cd ../ </a:t>
            </a:r>
          </a:p>
        </p:txBody>
      </p:sp>
      <p:sp>
        <p:nvSpPr>
          <p:cNvPr id="3" name="CuadroTexto 2"/>
          <p:cNvSpPr txBox="1"/>
          <p:nvPr/>
        </p:nvSpPr>
        <p:spPr>
          <a:xfrm>
            <a:off x="1494005" y="1541418"/>
            <a:ext cx="301686" cy="369332"/>
          </a:xfrm>
          <a:prstGeom prst="rect">
            <a:avLst/>
          </a:prstGeom>
          <a:noFill/>
        </p:spPr>
        <p:txBody>
          <a:bodyPr wrap="none" rtlCol="0">
            <a:spAutoFit/>
          </a:bodyPr>
          <a:lstStyle/>
          <a:p>
            <a:r>
              <a:rPr lang="es-MX" dirty="0" smtClean="0"/>
              <a:t>1</a:t>
            </a:r>
            <a:endParaRPr lang="es-AR" dirty="0"/>
          </a:p>
        </p:txBody>
      </p:sp>
    </p:spTree>
    <p:extLst>
      <p:ext uri="{BB962C8B-B14F-4D97-AF65-F5344CB8AC3E}">
        <p14:creationId xmlns:p14="http://schemas.microsoft.com/office/powerpoint/2010/main" val="3714962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2- Salvando </a:t>
            </a:r>
            <a:r>
              <a:rPr lang="es-ES" b="1" dirty="0" err="1" smtClean="0">
                <a:solidFill>
                  <a:schemeClr val="accent5">
                    <a:lumMod val="50000"/>
                  </a:schemeClr>
                </a:solidFill>
                <a:latin typeface="Arial" panose="020B0604020202020204" pitchFamily="34" charset="0"/>
                <a:cs typeface="Arial" panose="020B0604020202020204" pitchFamily="34" charset="0"/>
              </a:rPr>
              <a:t>logs</a:t>
            </a:r>
            <a:r>
              <a:rPr lang="es-ES" b="1" dirty="0" smtClean="0">
                <a:solidFill>
                  <a:schemeClr val="accent5">
                    <a:lumMod val="50000"/>
                  </a:schemeClr>
                </a:solidFill>
                <a:latin typeface="Arial" panose="020B0604020202020204" pitchFamily="34" charset="0"/>
                <a:cs typeface="Arial" panose="020B0604020202020204" pitchFamily="34" charset="0"/>
              </a:rPr>
              <a:t> en W&amp;B  paso2</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283744" y="2050868"/>
            <a:ext cx="9420113" cy="2031325"/>
          </a:xfrm>
          <a:prstGeom prst="rect">
            <a:avLst/>
          </a:prstGeom>
        </p:spPr>
        <p:txBody>
          <a:bodyPr wrap="square">
            <a:spAutoFit/>
          </a:bodyPr>
          <a:lstStyle/>
          <a:p>
            <a:r>
              <a:rPr lang="es-AR" dirty="0" smtClean="0"/>
              <a:t>##------------------</a:t>
            </a:r>
          </a:p>
          <a:p>
            <a:r>
              <a:rPr lang="es-AR" dirty="0" smtClean="0"/>
              <a:t>#</a:t>
            </a:r>
            <a:r>
              <a:rPr lang="es-AR" dirty="0" err="1" smtClean="0"/>
              <a:t>Not</a:t>
            </a:r>
            <a:r>
              <a:rPr lang="es-AR" dirty="0" smtClean="0"/>
              <a:t> </a:t>
            </a:r>
            <a:r>
              <a:rPr lang="es-AR" dirty="0" err="1" smtClean="0"/>
              <a:t>saving</a:t>
            </a:r>
            <a:r>
              <a:rPr lang="es-AR" dirty="0" smtClean="0"/>
              <a:t> </a:t>
            </a:r>
            <a:r>
              <a:rPr lang="es-AR" dirty="0" err="1" smtClean="0"/>
              <a:t>logs</a:t>
            </a:r>
            <a:r>
              <a:rPr lang="es-AR" dirty="0" smtClean="0"/>
              <a:t> </a:t>
            </a:r>
            <a:r>
              <a:rPr lang="es-AR" dirty="0" err="1" smtClean="0"/>
              <a:t>into</a:t>
            </a:r>
            <a:r>
              <a:rPr lang="es-AR" dirty="0" smtClean="0"/>
              <a:t> W&amp;B</a:t>
            </a:r>
          </a:p>
          <a:p>
            <a:r>
              <a:rPr lang="es-AR" dirty="0" smtClean="0"/>
              <a:t>##------------------</a:t>
            </a:r>
          </a:p>
          <a:p>
            <a:r>
              <a:rPr lang="es-AR" dirty="0" smtClean="0"/>
              <a:t># Access WANDB </a:t>
            </a:r>
            <a:r>
              <a:rPr lang="es-AR" dirty="0" err="1" smtClean="0"/>
              <a:t>account</a:t>
            </a:r>
            <a:endParaRPr lang="es-AR" dirty="0" smtClean="0"/>
          </a:p>
          <a:p>
            <a:r>
              <a:rPr lang="es-AR" dirty="0" smtClean="0"/>
              <a:t>#!</a:t>
            </a:r>
            <a:r>
              <a:rPr lang="es-AR" dirty="0" err="1" smtClean="0"/>
              <a:t>pip</a:t>
            </a:r>
            <a:r>
              <a:rPr lang="es-AR" dirty="0" smtClean="0"/>
              <a:t> </a:t>
            </a:r>
            <a:r>
              <a:rPr lang="es-AR" dirty="0" err="1" smtClean="0"/>
              <a:t>install</a:t>
            </a:r>
            <a:r>
              <a:rPr lang="es-AR" dirty="0" smtClean="0"/>
              <a:t> -q --</a:t>
            </a:r>
            <a:r>
              <a:rPr lang="es-AR" dirty="0" err="1" smtClean="0"/>
              <a:t>upgrade</a:t>
            </a:r>
            <a:r>
              <a:rPr lang="es-AR" dirty="0" smtClean="0"/>
              <a:t> </a:t>
            </a:r>
            <a:r>
              <a:rPr lang="es-AR" dirty="0" err="1" smtClean="0"/>
              <a:t>wandb</a:t>
            </a:r>
            <a:endParaRPr lang="es-AR" dirty="0" smtClean="0"/>
          </a:p>
          <a:p>
            <a:r>
              <a:rPr lang="es-AR" dirty="0" smtClean="0"/>
              <a:t>#</a:t>
            </a:r>
            <a:r>
              <a:rPr lang="es-AR" dirty="0" err="1" smtClean="0"/>
              <a:t>import</a:t>
            </a:r>
            <a:r>
              <a:rPr lang="es-AR" dirty="0" smtClean="0"/>
              <a:t> </a:t>
            </a:r>
            <a:r>
              <a:rPr lang="es-AR" dirty="0" err="1" smtClean="0"/>
              <a:t>wandb</a:t>
            </a:r>
            <a:endParaRPr lang="es-AR" dirty="0" smtClean="0"/>
          </a:p>
          <a:p>
            <a:r>
              <a:rPr lang="es-AR" dirty="0" smtClean="0"/>
              <a:t>#</a:t>
            </a:r>
            <a:r>
              <a:rPr lang="es-AR" dirty="0" err="1" smtClean="0"/>
              <a:t>wandb.login</a:t>
            </a:r>
            <a:r>
              <a:rPr lang="es-AR" dirty="0" smtClean="0"/>
              <a:t>()</a:t>
            </a:r>
            <a:endParaRPr lang="es-AR" dirty="0"/>
          </a:p>
        </p:txBody>
      </p:sp>
      <p:sp>
        <p:nvSpPr>
          <p:cNvPr id="3" name="CuadroTexto 2"/>
          <p:cNvSpPr txBox="1"/>
          <p:nvPr/>
        </p:nvSpPr>
        <p:spPr>
          <a:xfrm>
            <a:off x="1494005" y="1672046"/>
            <a:ext cx="301686" cy="369332"/>
          </a:xfrm>
          <a:prstGeom prst="rect">
            <a:avLst/>
          </a:prstGeom>
          <a:noFill/>
        </p:spPr>
        <p:txBody>
          <a:bodyPr wrap="none" rtlCol="0">
            <a:spAutoFit/>
          </a:bodyPr>
          <a:lstStyle/>
          <a:p>
            <a:r>
              <a:rPr lang="es-MX" dirty="0" smtClean="0"/>
              <a:t>2</a:t>
            </a:r>
            <a:endParaRPr lang="es-AR" dirty="0"/>
          </a:p>
        </p:txBody>
      </p:sp>
    </p:spTree>
    <p:extLst>
      <p:ext uri="{BB962C8B-B14F-4D97-AF65-F5344CB8AC3E}">
        <p14:creationId xmlns:p14="http://schemas.microsoft.com/office/powerpoint/2010/main" val="3235350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3- Copiando yolov5  e instalando </a:t>
            </a:r>
            <a:r>
              <a:rPr lang="es-ES" sz="1600" dirty="0" smtClean="0">
                <a:solidFill>
                  <a:schemeClr val="accent5">
                    <a:lumMod val="50000"/>
                  </a:schemeClr>
                </a:solidFill>
                <a:latin typeface="Arial" panose="020B0604020202020204" pitchFamily="34" charset="0"/>
                <a:cs typeface="Arial" panose="020B0604020202020204" pitchFamily="34" charset="0"/>
              </a:rPr>
              <a:t>( </a:t>
            </a:r>
            <a:r>
              <a:rPr lang="es-AR" sz="1600" dirty="0">
                <a:solidFill>
                  <a:schemeClr val="accent5">
                    <a:lumMod val="50000"/>
                  </a:schemeClr>
                </a:solidFill>
                <a:latin typeface="Arial" panose="020B0604020202020204" pitchFamily="34" charset="0"/>
                <a:cs typeface="Arial" panose="020B0604020202020204" pitchFamily="34" charset="0"/>
              </a:rPr>
              <a:t># </a:t>
            </a:r>
            <a:r>
              <a:rPr lang="es-AR" sz="1600" dirty="0" err="1">
                <a:solidFill>
                  <a:schemeClr val="accent5">
                    <a:lumMod val="50000"/>
                  </a:schemeClr>
                </a:solidFill>
                <a:latin typeface="Arial" panose="020B0604020202020204" pitchFamily="34" charset="0"/>
                <a:cs typeface="Arial" panose="020B0604020202020204" pitchFamily="34" charset="0"/>
              </a:rPr>
              <a:t>pip</a:t>
            </a:r>
            <a:r>
              <a:rPr lang="es-AR" sz="1600" dirty="0">
                <a:solidFill>
                  <a:schemeClr val="accent5">
                    <a:lumMod val="50000"/>
                  </a:schemeClr>
                </a:solidFill>
                <a:latin typeface="Arial" panose="020B0604020202020204" pitchFamily="34" charset="0"/>
                <a:cs typeface="Arial" panose="020B0604020202020204" pitchFamily="34" charset="0"/>
              </a:rPr>
              <a:t> </a:t>
            </a:r>
            <a:r>
              <a:rPr lang="es-AR" sz="1600" dirty="0" err="1">
                <a:solidFill>
                  <a:schemeClr val="accent5">
                    <a:lumMod val="50000"/>
                  </a:schemeClr>
                </a:solidFill>
                <a:latin typeface="Arial" panose="020B0604020202020204" pitchFamily="34" charset="0"/>
                <a:cs typeface="Arial" panose="020B0604020202020204" pitchFamily="34" charset="0"/>
              </a:rPr>
              <a:t>install</a:t>
            </a:r>
            <a:r>
              <a:rPr lang="es-AR" sz="1600" dirty="0">
                <a:solidFill>
                  <a:schemeClr val="accent5">
                    <a:lumMod val="50000"/>
                  </a:schemeClr>
                </a:solidFill>
                <a:latin typeface="Arial" panose="020B0604020202020204" pitchFamily="34" charset="0"/>
                <a:cs typeface="Arial" panose="020B0604020202020204" pitchFamily="34" charset="0"/>
              </a:rPr>
              <a:t> -r </a:t>
            </a:r>
            <a:r>
              <a:rPr lang="es-AR" sz="1600" dirty="0" smtClean="0">
                <a:solidFill>
                  <a:schemeClr val="accent5">
                    <a:lumMod val="50000"/>
                  </a:schemeClr>
                </a:solidFill>
                <a:latin typeface="Arial" panose="020B0604020202020204" pitchFamily="34" charset="0"/>
                <a:cs typeface="Arial" panose="020B0604020202020204" pitchFamily="34" charset="0"/>
              </a:rPr>
              <a:t>requirements.txt)</a:t>
            </a:r>
            <a:r>
              <a:rPr lang="es-AR" sz="1400" dirty="0"/>
              <a:t/>
            </a:r>
            <a:br>
              <a:rPr lang="es-AR" sz="1400" dirty="0"/>
            </a:b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388874" y="1214845"/>
            <a:ext cx="9420113" cy="5262979"/>
          </a:xfrm>
          <a:prstGeom prst="rect">
            <a:avLst/>
          </a:prstGeom>
        </p:spPr>
        <p:txBody>
          <a:bodyPr wrap="square">
            <a:spAutoFit/>
          </a:bodyPr>
          <a:lstStyle/>
          <a:p>
            <a:r>
              <a:rPr lang="es-AR" sz="1050" dirty="0" smtClean="0"/>
              <a:t># </a:t>
            </a:r>
            <a:r>
              <a:rPr lang="es-AR" sz="1050" dirty="0" err="1" smtClean="0"/>
              <a:t>pip</a:t>
            </a:r>
            <a:r>
              <a:rPr lang="es-AR" sz="1050" dirty="0" smtClean="0"/>
              <a:t> </a:t>
            </a:r>
            <a:r>
              <a:rPr lang="es-AR" sz="1050" dirty="0" err="1" smtClean="0"/>
              <a:t>install</a:t>
            </a:r>
            <a:r>
              <a:rPr lang="es-AR" sz="1050" dirty="0" smtClean="0"/>
              <a:t> -r requirements.txt</a:t>
            </a:r>
          </a:p>
          <a:p>
            <a:endParaRPr lang="es-AR" sz="1050" dirty="0" smtClean="0"/>
          </a:p>
          <a:p>
            <a:r>
              <a:rPr lang="es-AR" sz="1050" dirty="0" smtClean="0"/>
              <a:t># base ----------------------------------------</a:t>
            </a:r>
          </a:p>
          <a:p>
            <a:r>
              <a:rPr lang="es-AR" sz="1050" dirty="0" err="1" smtClean="0"/>
              <a:t>matplotlib</a:t>
            </a:r>
            <a:r>
              <a:rPr lang="es-AR" sz="1050" dirty="0" smtClean="0"/>
              <a:t>&gt;=3.2.2</a:t>
            </a:r>
          </a:p>
          <a:p>
            <a:r>
              <a:rPr lang="es-AR" sz="1050" dirty="0" err="1" smtClean="0"/>
              <a:t>numpy</a:t>
            </a:r>
            <a:r>
              <a:rPr lang="es-AR" sz="1050" dirty="0" smtClean="0"/>
              <a:t>&gt;=1.18.5</a:t>
            </a:r>
          </a:p>
          <a:p>
            <a:r>
              <a:rPr lang="es-AR" sz="1050" dirty="0" err="1" smtClean="0"/>
              <a:t>opencv-python</a:t>
            </a:r>
            <a:r>
              <a:rPr lang="es-AR" sz="1050" dirty="0" smtClean="0"/>
              <a:t>&gt;=4.1.2</a:t>
            </a:r>
          </a:p>
          <a:p>
            <a:r>
              <a:rPr lang="es-AR" sz="1050" dirty="0" err="1" smtClean="0"/>
              <a:t>Pillow</a:t>
            </a:r>
            <a:endParaRPr lang="es-AR" sz="1050" dirty="0" smtClean="0"/>
          </a:p>
          <a:p>
            <a:r>
              <a:rPr lang="es-AR" sz="1050" dirty="0" err="1" smtClean="0"/>
              <a:t>PyYAML</a:t>
            </a:r>
            <a:r>
              <a:rPr lang="es-AR" sz="1050" dirty="0" smtClean="0"/>
              <a:t>&gt;=5.3.1</a:t>
            </a:r>
          </a:p>
          <a:p>
            <a:r>
              <a:rPr lang="es-AR" sz="1050" dirty="0" err="1" smtClean="0"/>
              <a:t>scipy</a:t>
            </a:r>
            <a:r>
              <a:rPr lang="es-AR" sz="1050" dirty="0" smtClean="0"/>
              <a:t>&gt;=1.4.1</a:t>
            </a:r>
          </a:p>
          <a:p>
            <a:r>
              <a:rPr lang="es-AR" sz="1050" dirty="0" err="1" smtClean="0"/>
              <a:t>torch</a:t>
            </a:r>
            <a:r>
              <a:rPr lang="es-AR" sz="1050" dirty="0" smtClean="0"/>
              <a:t>&gt;=1.7.0</a:t>
            </a:r>
          </a:p>
          <a:p>
            <a:r>
              <a:rPr lang="es-AR" sz="1050" dirty="0" err="1" smtClean="0"/>
              <a:t>torchvision</a:t>
            </a:r>
            <a:r>
              <a:rPr lang="es-AR" sz="1050" dirty="0" smtClean="0"/>
              <a:t>&gt;=0.8.1</a:t>
            </a:r>
          </a:p>
          <a:p>
            <a:r>
              <a:rPr lang="es-AR" sz="1050" dirty="0" err="1" smtClean="0"/>
              <a:t>tqdm</a:t>
            </a:r>
            <a:r>
              <a:rPr lang="es-AR" sz="1050" dirty="0" smtClean="0"/>
              <a:t>&gt;=4.41.0</a:t>
            </a:r>
          </a:p>
          <a:p>
            <a:endParaRPr lang="es-AR" sz="1050" dirty="0" smtClean="0"/>
          </a:p>
          <a:p>
            <a:r>
              <a:rPr lang="es-AR" sz="1050" dirty="0" smtClean="0"/>
              <a:t># </a:t>
            </a:r>
            <a:r>
              <a:rPr lang="es-AR" sz="1050" dirty="0" err="1" smtClean="0"/>
              <a:t>logging</a:t>
            </a:r>
            <a:r>
              <a:rPr lang="es-AR" sz="1050" dirty="0" smtClean="0"/>
              <a:t> -------------------------------------</a:t>
            </a:r>
          </a:p>
          <a:p>
            <a:r>
              <a:rPr lang="es-AR" sz="1050" dirty="0" err="1" smtClean="0"/>
              <a:t>tensorboard</a:t>
            </a:r>
            <a:r>
              <a:rPr lang="es-AR" sz="1050" dirty="0" smtClean="0"/>
              <a:t>&gt;=2.4.1</a:t>
            </a:r>
          </a:p>
          <a:p>
            <a:r>
              <a:rPr lang="es-AR" sz="1050" dirty="0" smtClean="0"/>
              <a:t># </a:t>
            </a:r>
            <a:r>
              <a:rPr lang="es-AR" sz="1050" dirty="0" err="1" smtClean="0"/>
              <a:t>wandb</a:t>
            </a:r>
            <a:endParaRPr lang="es-AR" sz="1050" dirty="0" smtClean="0"/>
          </a:p>
          <a:p>
            <a:endParaRPr lang="es-AR" sz="1050" dirty="0" smtClean="0"/>
          </a:p>
          <a:p>
            <a:r>
              <a:rPr lang="es-AR" sz="1050" dirty="0" smtClean="0"/>
              <a:t># </a:t>
            </a:r>
            <a:r>
              <a:rPr lang="es-AR" sz="1050" dirty="0" err="1" smtClean="0"/>
              <a:t>plotting</a:t>
            </a:r>
            <a:r>
              <a:rPr lang="es-AR" sz="1050" dirty="0" smtClean="0"/>
              <a:t> ------------------------------------</a:t>
            </a:r>
          </a:p>
          <a:p>
            <a:r>
              <a:rPr lang="es-AR" sz="1050" dirty="0" err="1" smtClean="0"/>
              <a:t>seaborn</a:t>
            </a:r>
            <a:r>
              <a:rPr lang="es-AR" sz="1050" dirty="0" smtClean="0"/>
              <a:t>&gt;=0.11.0</a:t>
            </a:r>
          </a:p>
          <a:p>
            <a:r>
              <a:rPr lang="es-AR" sz="1050" dirty="0" smtClean="0"/>
              <a:t>pandas</a:t>
            </a:r>
          </a:p>
          <a:p>
            <a:endParaRPr lang="es-AR" sz="1050" dirty="0" smtClean="0"/>
          </a:p>
          <a:p>
            <a:r>
              <a:rPr lang="es-AR" sz="1050" dirty="0" smtClean="0"/>
              <a:t># </a:t>
            </a:r>
            <a:r>
              <a:rPr lang="es-AR" sz="1050" dirty="0" err="1" smtClean="0"/>
              <a:t>export</a:t>
            </a:r>
            <a:r>
              <a:rPr lang="es-AR" sz="1050" dirty="0" smtClean="0"/>
              <a:t> --------------------------------------</a:t>
            </a:r>
          </a:p>
          <a:p>
            <a:r>
              <a:rPr lang="es-AR" sz="1050" dirty="0" smtClean="0"/>
              <a:t># </a:t>
            </a:r>
            <a:r>
              <a:rPr lang="es-AR" sz="1050" dirty="0" err="1" smtClean="0"/>
              <a:t>coremltools</a:t>
            </a:r>
            <a:r>
              <a:rPr lang="es-AR" sz="1050" dirty="0" smtClean="0"/>
              <a:t>&gt;=4.1</a:t>
            </a:r>
          </a:p>
          <a:p>
            <a:r>
              <a:rPr lang="es-AR" sz="1050" dirty="0" smtClean="0"/>
              <a:t># </a:t>
            </a:r>
            <a:r>
              <a:rPr lang="es-AR" sz="1050" dirty="0" err="1" smtClean="0"/>
              <a:t>onnx</a:t>
            </a:r>
            <a:r>
              <a:rPr lang="es-AR" sz="1050" dirty="0" smtClean="0"/>
              <a:t>&gt;=1.9.0</a:t>
            </a:r>
          </a:p>
          <a:p>
            <a:r>
              <a:rPr lang="es-AR" sz="1050" dirty="0" smtClean="0"/>
              <a:t># </a:t>
            </a:r>
            <a:r>
              <a:rPr lang="es-AR" sz="1050" dirty="0" err="1" smtClean="0"/>
              <a:t>scikit-learn</a:t>
            </a:r>
            <a:r>
              <a:rPr lang="es-AR" sz="1050" dirty="0" smtClean="0"/>
              <a:t>==0.19.2  # </a:t>
            </a:r>
            <a:r>
              <a:rPr lang="es-AR" sz="1050" dirty="0" err="1" smtClean="0"/>
              <a:t>for</a:t>
            </a:r>
            <a:r>
              <a:rPr lang="es-AR" sz="1050" dirty="0" smtClean="0"/>
              <a:t> </a:t>
            </a:r>
            <a:r>
              <a:rPr lang="es-AR" sz="1050" dirty="0" err="1" smtClean="0"/>
              <a:t>coreml</a:t>
            </a:r>
            <a:r>
              <a:rPr lang="es-AR" sz="1050" dirty="0" smtClean="0"/>
              <a:t> </a:t>
            </a:r>
            <a:r>
              <a:rPr lang="es-AR" sz="1050" dirty="0" err="1" smtClean="0"/>
              <a:t>quantization</a:t>
            </a:r>
            <a:endParaRPr lang="es-AR" sz="1050" dirty="0" smtClean="0"/>
          </a:p>
          <a:p>
            <a:endParaRPr lang="es-AR" sz="1050" dirty="0" smtClean="0"/>
          </a:p>
          <a:p>
            <a:r>
              <a:rPr lang="es-AR" sz="1050" dirty="0" smtClean="0"/>
              <a:t># extras --------------------------------------</a:t>
            </a:r>
          </a:p>
          <a:p>
            <a:r>
              <a:rPr lang="es-AR" sz="1050" dirty="0" smtClean="0"/>
              <a:t># </a:t>
            </a:r>
            <a:r>
              <a:rPr lang="es-AR" sz="1050" dirty="0" err="1" smtClean="0"/>
              <a:t>Cython</a:t>
            </a:r>
            <a:r>
              <a:rPr lang="es-AR" sz="1050" dirty="0" smtClean="0"/>
              <a:t>  # </a:t>
            </a:r>
            <a:r>
              <a:rPr lang="es-AR" sz="1050" dirty="0" err="1" smtClean="0"/>
              <a:t>for</a:t>
            </a:r>
            <a:r>
              <a:rPr lang="es-AR" sz="1050" dirty="0" smtClean="0"/>
              <a:t> </a:t>
            </a:r>
            <a:r>
              <a:rPr lang="es-AR" sz="1050" dirty="0" err="1" smtClean="0"/>
              <a:t>pycocotools</a:t>
            </a:r>
            <a:r>
              <a:rPr lang="es-AR" sz="1050" dirty="0" smtClean="0"/>
              <a:t> https://github.com/cocodataset/cocoapi/issues/172</a:t>
            </a:r>
          </a:p>
          <a:p>
            <a:r>
              <a:rPr lang="es-AR" sz="1050" dirty="0" smtClean="0"/>
              <a:t># </a:t>
            </a:r>
            <a:r>
              <a:rPr lang="es-AR" sz="1050" dirty="0" err="1" smtClean="0"/>
              <a:t>pycocotools</a:t>
            </a:r>
            <a:r>
              <a:rPr lang="es-AR" sz="1050" dirty="0" smtClean="0"/>
              <a:t>&gt;=2.0  # COCO </a:t>
            </a:r>
            <a:r>
              <a:rPr lang="es-AR" sz="1050" dirty="0" err="1" smtClean="0"/>
              <a:t>mAP</a:t>
            </a:r>
            <a:endParaRPr lang="es-AR" sz="1050" dirty="0" smtClean="0"/>
          </a:p>
          <a:p>
            <a:r>
              <a:rPr lang="es-AR" sz="1050" dirty="0" smtClean="0"/>
              <a:t># </a:t>
            </a:r>
            <a:r>
              <a:rPr lang="es-AR" sz="1050" dirty="0" err="1" smtClean="0"/>
              <a:t>albumentations</a:t>
            </a:r>
            <a:r>
              <a:rPr lang="es-AR" sz="1050" dirty="0" smtClean="0"/>
              <a:t>&gt;=1.0.3</a:t>
            </a:r>
          </a:p>
          <a:p>
            <a:r>
              <a:rPr lang="es-AR" sz="1050" dirty="0" err="1" smtClean="0"/>
              <a:t>thop</a:t>
            </a:r>
            <a:r>
              <a:rPr lang="es-AR" sz="1050" dirty="0" smtClean="0"/>
              <a:t>  # </a:t>
            </a:r>
            <a:r>
              <a:rPr lang="es-AR" sz="1050" dirty="0" err="1" smtClean="0"/>
              <a:t>FLOPs</a:t>
            </a:r>
            <a:r>
              <a:rPr lang="es-AR" sz="1050" dirty="0" smtClean="0"/>
              <a:t> </a:t>
            </a:r>
            <a:r>
              <a:rPr lang="es-AR" sz="1050" dirty="0" err="1" smtClean="0"/>
              <a:t>computation</a:t>
            </a:r>
            <a:endParaRPr lang="es-AR" sz="1050" dirty="0" smtClean="0"/>
          </a:p>
          <a:p>
            <a:r>
              <a:rPr lang="es-AR" sz="1050" dirty="0" smtClean="0"/>
              <a:t>© 2021 GitHub, Inc.</a:t>
            </a:r>
            <a:endParaRPr lang="es-AR" sz="1050" dirty="0"/>
          </a:p>
        </p:txBody>
      </p:sp>
    </p:spTree>
    <p:extLst>
      <p:ext uri="{BB962C8B-B14F-4D97-AF65-F5344CB8AC3E}">
        <p14:creationId xmlns:p14="http://schemas.microsoft.com/office/powerpoint/2010/main" val="3427603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4- Copiando modelos yolov5 </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613954" y="2050868"/>
            <a:ext cx="11364686" cy="4524315"/>
          </a:xfrm>
          <a:prstGeom prst="rect">
            <a:avLst/>
          </a:prstGeom>
        </p:spPr>
        <p:txBody>
          <a:bodyPr wrap="square">
            <a:spAutoFit/>
          </a:bodyPr>
          <a:lstStyle/>
          <a:p>
            <a:r>
              <a:rPr lang="en-US" dirty="0" smtClean="0">
                <a:effectLst/>
              </a:rPr>
              <a:t>Inference with YOLOv5 and </a:t>
            </a:r>
            <a:r>
              <a:rPr lang="en-US" u="none" strike="noStrike" dirty="0" err="1" smtClean="0">
                <a:effectLst/>
                <a:hlinkClick r:id="rId3"/>
              </a:rPr>
              <a:t>PyTorch</a:t>
            </a:r>
            <a:r>
              <a:rPr lang="en-US" u="none" strike="noStrike" dirty="0" smtClean="0">
                <a:effectLst/>
                <a:hlinkClick r:id="rId3"/>
              </a:rPr>
              <a:t> Hub</a:t>
            </a:r>
            <a:r>
              <a:rPr lang="en-US" dirty="0" smtClean="0">
                <a:effectLst/>
              </a:rPr>
              <a:t>. Models automatically download from the </a:t>
            </a:r>
            <a:r>
              <a:rPr lang="en-US" u="none" strike="noStrike" dirty="0" smtClean="0">
                <a:effectLst/>
                <a:hlinkClick r:id="rId4"/>
              </a:rPr>
              <a:t>latest YOLOv5 release</a:t>
            </a:r>
            <a:r>
              <a:rPr lang="en-US" dirty="0" smtClean="0">
                <a:effectLst/>
              </a:rPr>
              <a:t>.</a:t>
            </a:r>
          </a:p>
          <a:p>
            <a:r>
              <a:rPr lang="en-US" dirty="0" smtClean="0">
                <a:effectLst/>
              </a:rPr>
              <a:t>https://github.com/ultralytics/yolov5/releases</a:t>
            </a:r>
          </a:p>
          <a:p>
            <a:endParaRPr lang="en-US" dirty="0"/>
          </a:p>
          <a:p>
            <a:endParaRPr lang="en-US" dirty="0" smtClean="0">
              <a:effectLst/>
            </a:endParaRPr>
          </a:p>
          <a:p>
            <a:r>
              <a:rPr lang="en-US" dirty="0" smtClean="0">
                <a:effectLst/>
              </a:rPr>
              <a:t># Model</a:t>
            </a:r>
          </a:p>
          <a:p>
            <a:r>
              <a:rPr lang="en-US" dirty="0" smtClean="0">
                <a:effectLst/>
              </a:rPr>
              <a:t>model = </a:t>
            </a:r>
            <a:r>
              <a:rPr lang="en-US" dirty="0" err="1" smtClean="0">
                <a:effectLst/>
              </a:rPr>
              <a:t>torch.hub.load</a:t>
            </a:r>
            <a:r>
              <a:rPr lang="en-US" dirty="0" smtClean="0">
                <a:effectLst/>
              </a:rPr>
              <a:t>('</a:t>
            </a:r>
            <a:r>
              <a:rPr lang="en-US" dirty="0" err="1" smtClean="0">
                <a:effectLst/>
              </a:rPr>
              <a:t>ultralytics</a:t>
            </a:r>
            <a:r>
              <a:rPr lang="en-US" dirty="0" smtClean="0">
                <a:effectLst/>
              </a:rPr>
              <a:t>/yolov5', 'yolov5s')  # or yolov5m, yolov5l, yolov5x, custom</a:t>
            </a:r>
          </a:p>
          <a:p>
            <a:endParaRPr lang="en-US" dirty="0" smtClean="0">
              <a:effectLst/>
            </a:endParaRPr>
          </a:p>
          <a:p>
            <a:r>
              <a:rPr lang="en-US" dirty="0" smtClean="0">
                <a:effectLst/>
              </a:rPr>
              <a:t># Images</a:t>
            </a:r>
          </a:p>
          <a:p>
            <a:r>
              <a:rPr lang="en-US" dirty="0" err="1" smtClean="0">
                <a:effectLst/>
              </a:rPr>
              <a:t>img</a:t>
            </a:r>
            <a:r>
              <a:rPr lang="en-US" dirty="0" smtClean="0">
                <a:effectLst/>
              </a:rPr>
              <a:t> = 'https://ultralytics.com/images/zidane.jpg'  # or </a:t>
            </a:r>
            <a:r>
              <a:rPr lang="en-US" dirty="0" err="1" smtClean="0">
                <a:effectLst/>
              </a:rPr>
              <a:t>PosixPath</a:t>
            </a:r>
            <a:r>
              <a:rPr lang="en-US" dirty="0" smtClean="0">
                <a:effectLst/>
              </a:rPr>
              <a:t>, PIL, </a:t>
            </a:r>
            <a:r>
              <a:rPr lang="en-US" dirty="0" err="1" smtClean="0">
                <a:effectLst/>
              </a:rPr>
              <a:t>OpenCV</a:t>
            </a:r>
            <a:r>
              <a:rPr lang="en-US" dirty="0" smtClean="0">
                <a:effectLst/>
              </a:rPr>
              <a:t>, </a:t>
            </a:r>
            <a:r>
              <a:rPr lang="en-US" dirty="0" err="1" smtClean="0">
                <a:effectLst/>
              </a:rPr>
              <a:t>numpy</a:t>
            </a:r>
            <a:r>
              <a:rPr lang="en-US" dirty="0" smtClean="0">
                <a:effectLst/>
              </a:rPr>
              <a:t>, list</a:t>
            </a:r>
          </a:p>
          <a:p>
            <a:endParaRPr lang="en-US" dirty="0" smtClean="0">
              <a:effectLst/>
            </a:endParaRPr>
          </a:p>
          <a:p>
            <a:r>
              <a:rPr lang="en-US" dirty="0" smtClean="0">
                <a:effectLst/>
              </a:rPr>
              <a:t># Inference</a:t>
            </a:r>
          </a:p>
          <a:p>
            <a:r>
              <a:rPr lang="en-US" dirty="0" smtClean="0">
                <a:effectLst/>
              </a:rPr>
              <a:t>results = model(</a:t>
            </a:r>
            <a:r>
              <a:rPr lang="en-US" dirty="0" err="1" smtClean="0">
                <a:effectLst/>
              </a:rPr>
              <a:t>img</a:t>
            </a:r>
            <a:r>
              <a:rPr lang="en-US" dirty="0" smtClean="0">
                <a:effectLst/>
              </a:rPr>
              <a:t>)</a:t>
            </a:r>
          </a:p>
          <a:p>
            <a:endParaRPr lang="en-US" dirty="0" smtClean="0">
              <a:effectLst/>
            </a:endParaRPr>
          </a:p>
          <a:p>
            <a:r>
              <a:rPr lang="en-US" dirty="0" smtClean="0">
                <a:effectLst/>
              </a:rPr>
              <a:t># Results</a:t>
            </a:r>
          </a:p>
          <a:p>
            <a:r>
              <a:rPr lang="en-US" dirty="0" err="1" smtClean="0">
                <a:effectLst/>
              </a:rPr>
              <a:t>results.print</a:t>
            </a:r>
            <a:r>
              <a:rPr lang="en-US" dirty="0" smtClean="0">
                <a:effectLst/>
              </a:rPr>
              <a:t>()  # or .show(), .save(), .crop(), .pandas(), etc.</a:t>
            </a:r>
          </a:p>
          <a:p>
            <a:r>
              <a:rPr lang="es-AR" dirty="0"/>
              <a:t> </a:t>
            </a:r>
          </a:p>
        </p:txBody>
      </p:sp>
      <p:sp>
        <p:nvSpPr>
          <p:cNvPr id="3" name="CuadroTexto 2"/>
          <p:cNvSpPr txBox="1"/>
          <p:nvPr/>
        </p:nvSpPr>
        <p:spPr>
          <a:xfrm>
            <a:off x="914400" y="1350835"/>
            <a:ext cx="301686" cy="369332"/>
          </a:xfrm>
          <a:prstGeom prst="rect">
            <a:avLst/>
          </a:prstGeom>
          <a:noFill/>
        </p:spPr>
        <p:txBody>
          <a:bodyPr wrap="none" rtlCol="0">
            <a:spAutoFit/>
          </a:bodyPr>
          <a:lstStyle/>
          <a:p>
            <a:r>
              <a:rPr lang="es-MX" dirty="0" smtClean="0"/>
              <a:t>4</a:t>
            </a:r>
            <a:endParaRPr lang="es-AR" dirty="0"/>
          </a:p>
        </p:txBody>
      </p:sp>
    </p:spTree>
    <p:extLst>
      <p:ext uri="{BB962C8B-B14F-4D97-AF65-F5344CB8AC3E}">
        <p14:creationId xmlns:p14="http://schemas.microsoft.com/office/powerpoint/2010/main" val="18255702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2-Versiones </a:t>
            </a:r>
            <a:r>
              <a:rPr lang="es-ES" b="1" dirty="0">
                <a:solidFill>
                  <a:schemeClr val="accent5">
                    <a:lumMod val="50000"/>
                  </a:schemeClr>
                </a:solidFill>
                <a:latin typeface="Arial" panose="020B0604020202020204" pitchFamily="34" charset="0"/>
                <a:cs typeface="Arial" panose="020B0604020202020204" pitchFamily="34" charset="0"/>
              </a:rPr>
              <a:t>Y</a:t>
            </a:r>
            <a:r>
              <a:rPr lang="es-ES" b="1" dirty="0" smtClean="0">
                <a:solidFill>
                  <a:schemeClr val="accent5">
                    <a:lumMod val="50000"/>
                  </a:schemeClr>
                </a:solidFill>
                <a:latin typeface="Arial" panose="020B0604020202020204" pitchFamily="34" charset="0"/>
                <a:cs typeface="Arial" panose="020B0604020202020204" pitchFamily="34" charset="0"/>
              </a:rPr>
              <a:t>olo importantes y links documentación</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4" name="Rectángulo 3"/>
          <p:cNvSpPr/>
          <p:nvPr/>
        </p:nvSpPr>
        <p:spPr>
          <a:xfrm>
            <a:off x="666206" y="1710290"/>
            <a:ext cx="10476411" cy="3970318"/>
          </a:xfrm>
          <a:prstGeom prst="rect">
            <a:avLst/>
          </a:prstGeom>
        </p:spPr>
        <p:txBody>
          <a:bodyPr wrap="square">
            <a:spAutoFit/>
          </a:bodyPr>
          <a:lstStyle/>
          <a:p>
            <a:r>
              <a:rPr lang="es-AR" b="0" i="0" dirty="0" smtClean="0">
                <a:effectLst/>
                <a:latin typeface="Roboto"/>
              </a:rPr>
              <a:t>YOLOv5</a:t>
            </a:r>
          </a:p>
          <a:p>
            <a:r>
              <a:rPr lang="es-AR" b="0" i="0" dirty="0" err="1" smtClean="0">
                <a:effectLst/>
                <a:latin typeface="Roboto"/>
              </a:rPr>
              <a:t>Shortly</a:t>
            </a:r>
            <a:r>
              <a:rPr lang="es-AR" b="0" i="0" dirty="0" smtClean="0">
                <a:effectLst/>
                <a:latin typeface="Roboto"/>
              </a:rPr>
              <a:t> </a:t>
            </a:r>
            <a:r>
              <a:rPr lang="es-AR" b="0" i="0" dirty="0" err="1" smtClean="0">
                <a:effectLst/>
                <a:latin typeface="Roboto"/>
              </a:rPr>
              <a:t>after</a:t>
            </a:r>
            <a:r>
              <a:rPr lang="es-AR" b="0" i="0" dirty="0" smtClean="0">
                <a:effectLst/>
                <a:latin typeface="Roboto"/>
              </a:rPr>
              <a:t> </a:t>
            </a:r>
            <a:r>
              <a:rPr lang="es-AR" b="0" i="0" dirty="0" err="1" smtClean="0">
                <a:effectLst/>
                <a:latin typeface="Roboto"/>
              </a:rPr>
              <a:t>the</a:t>
            </a:r>
            <a:r>
              <a:rPr lang="es-AR" b="0" i="0" dirty="0" smtClean="0">
                <a:effectLst/>
                <a:latin typeface="Roboto"/>
              </a:rPr>
              <a:t> </a:t>
            </a:r>
            <a:r>
              <a:rPr lang="es-AR" b="0" i="0" dirty="0" err="1" smtClean="0">
                <a:effectLst/>
                <a:latin typeface="Roboto"/>
              </a:rPr>
              <a:t>release</a:t>
            </a:r>
            <a:r>
              <a:rPr lang="es-AR" b="0" i="0" dirty="0" smtClean="0">
                <a:effectLst/>
                <a:latin typeface="Roboto"/>
              </a:rPr>
              <a:t> of YOLOv4 Glenn </a:t>
            </a:r>
            <a:r>
              <a:rPr lang="es-AR" b="0" i="0" dirty="0" err="1" smtClean="0">
                <a:effectLst/>
                <a:latin typeface="Roboto"/>
              </a:rPr>
              <a:t>Jocher</a:t>
            </a:r>
            <a:r>
              <a:rPr lang="es-AR" b="0" i="0" dirty="0" smtClean="0">
                <a:effectLst/>
                <a:latin typeface="Roboto"/>
              </a:rPr>
              <a:t> </a:t>
            </a:r>
            <a:r>
              <a:rPr lang="es-AR" b="0" i="0" dirty="0" err="1" smtClean="0">
                <a:effectLst/>
                <a:latin typeface="Roboto"/>
              </a:rPr>
              <a:t>introduced</a:t>
            </a:r>
            <a:r>
              <a:rPr lang="es-AR" b="0" i="0" dirty="0" smtClean="0">
                <a:effectLst/>
                <a:latin typeface="Roboto"/>
              </a:rPr>
              <a:t> YOLOv5 </a:t>
            </a:r>
            <a:r>
              <a:rPr lang="es-AR" b="0" i="0" dirty="0" err="1" smtClean="0">
                <a:effectLst/>
                <a:latin typeface="Roboto"/>
              </a:rPr>
              <a:t>using</a:t>
            </a:r>
            <a:r>
              <a:rPr lang="es-AR" b="0" i="0" dirty="0" smtClean="0">
                <a:effectLst/>
                <a:latin typeface="Roboto"/>
              </a:rPr>
              <a:t> </a:t>
            </a:r>
            <a:r>
              <a:rPr lang="es-AR" b="0" i="0" dirty="0" err="1" smtClean="0">
                <a:effectLst/>
                <a:latin typeface="Roboto"/>
              </a:rPr>
              <a:t>the</a:t>
            </a:r>
            <a:r>
              <a:rPr lang="es-AR" b="0" i="0" dirty="0" smtClean="0">
                <a:effectLst/>
                <a:latin typeface="Roboto"/>
              </a:rPr>
              <a:t> </a:t>
            </a:r>
            <a:r>
              <a:rPr lang="es-AR" b="0" i="0" dirty="0" err="1" smtClean="0">
                <a:effectLst/>
                <a:latin typeface="Roboto"/>
              </a:rPr>
              <a:t>Pytorch</a:t>
            </a:r>
            <a:r>
              <a:rPr lang="es-AR" b="0" i="0" dirty="0" smtClean="0">
                <a:effectLst/>
                <a:latin typeface="Roboto"/>
              </a:rPr>
              <a:t> </a:t>
            </a:r>
            <a:r>
              <a:rPr lang="es-AR" b="0" i="0" dirty="0" err="1" smtClean="0">
                <a:effectLst/>
                <a:latin typeface="Roboto"/>
              </a:rPr>
              <a:t>framework</a:t>
            </a:r>
            <a:r>
              <a:rPr lang="es-AR" b="0" i="0" dirty="0" smtClean="0">
                <a:effectLst/>
                <a:latin typeface="Roboto"/>
              </a:rPr>
              <a:t>.</a:t>
            </a:r>
            <a:br>
              <a:rPr lang="es-AR" b="0" i="0" dirty="0" smtClean="0">
                <a:effectLst/>
                <a:latin typeface="Roboto"/>
              </a:rPr>
            </a:br>
            <a:r>
              <a:rPr lang="es-AR" b="0" i="0" dirty="0" err="1" smtClean="0">
                <a:effectLst/>
                <a:latin typeface="Roboto"/>
              </a:rPr>
              <a:t>The</a:t>
            </a:r>
            <a:r>
              <a:rPr lang="es-AR" b="0" i="0" dirty="0" smtClean="0">
                <a:effectLst/>
                <a:latin typeface="Roboto"/>
              </a:rPr>
              <a:t> open </a:t>
            </a:r>
            <a:r>
              <a:rPr lang="es-AR" b="0" i="0" dirty="0" err="1" smtClean="0">
                <a:effectLst/>
                <a:latin typeface="Roboto"/>
              </a:rPr>
              <a:t>source</a:t>
            </a:r>
            <a:r>
              <a:rPr lang="es-AR" b="0" i="0" dirty="0" smtClean="0">
                <a:effectLst/>
                <a:latin typeface="Roboto"/>
              </a:rPr>
              <a:t> </a:t>
            </a:r>
            <a:r>
              <a:rPr lang="es-AR" b="0" i="0" dirty="0" err="1" smtClean="0">
                <a:effectLst/>
                <a:latin typeface="Roboto"/>
              </a:rPr>
              <a:t>code</a:t>
            </a:r>
            <a:r>
              <a:rPr lang="es-AR" b="0" i="0" dirty="0" smtClean="0">
                <a:effectLst/>
                <a:latin typeface="Roboto"/>
              </a:rPr>
              <a:t> </a:t>
            </a:r>
            <a:r>
              <a:rPr lang="es-AR" b="0" i="0" dirty="0" err="1" smtClean="0">
                <a:effectLst/>
                <a:latin typeface="Roboto"/>
              </a:rPr>
              <a:t>is</a:t>
            </a:r>
            <a:r>
              <a:rPr lang="es-AR" b="0" i="0" dirty="0" smtClean="0">
                <a:effectLst/>
                <a:latin typeface="Roboto"/>
              </a:rPr>
              <a:t> </a:t>
            </a:r>
            <a:r>
              <a:rPr lang="es-AR" b="0" i="0" dirty="0" err="1" smtClean="0">
                <a:effectLst/>
                <a:latin typeface="Roboto"/>
              </a:rPr>
              <a:t>available</a:t>
            </a:r>
            <a:r>
              <a:rPr lang="es-AR" b="0" i="0" dirty="0" smtClean="0">
                <a:effectLst/>
                <a:latin typeface="Roboto"/>
              </a:rPr>
              <a:t> </a:t>
            </a:r>
            <a:r>
              <a:rPr lang="es-AR" b="0" i="0" dirty="0" err="1" smtClean="0">
                <a:effectLst/>
                <a:latin typeface="Roboto"/>
              </a:rPr>
              <a:t>on</a:t>
            </a:r>
            <a:r>
              <a:rPr lang="es-AR" b="0" i="0" dirty="0" smtClean="0">
                <a:effectLst/>
                <a:latin typeface="Roboto"/>
              </a:rPr>
              <a:t> </a:t>
            </a:r>
            <a:r>
              <a:rPr lang="es-AR" b="0" i="0" u="none" strike="noStrike" dirty="0" smtClean="0">
                <a:effectLst/>
                <a:latin typeface="Roboto"/>
                <a:hlinkClick r:id="rId3"/>
              </a:rPr>
              <a:t>GitHub</a:t>
            </a:r>
            <a:endParaRPr lang="es-AR" b="0" i="0" dirty="0" smtClean="0">
              <a:effectLst/>
              <a:latin typeface="Roboto"/>
            </a:endParaRPr>
          </a:p>
          <a:p>
            <a:r>
              <a:rPr lang="es-AR" b="1" i="0" dirty="0" err="1" smtClean="0">
                <a:effectLst/>
                <a:latin typeface="Roboto"/>
              </a:rPr>
              <a:t>Author</a:t>
            </a:r>
            <a:r>
              <a:rPr lang="es-AR" b="1" i="0" dirty="0" smtClean="0">
                <a:effectLst/>
                <a:latin typeface="Roboto"/>
              </a:rPr>
              <a:t>:</a:t>
            </a:r>
            <a:r>
              <a:rPr lang="es-AR" b="0" i="0" dirty="0" smtClean="0">
                <a:effectLst/>
                <a:latin typeface="Roboto"/>
              </a:rPr>
              <a:t> </a:t>
            </a:r>
            <a:r>
              <a:rPr lang="es-AR" b="0" i="0" u="none" strike="noStrike" dirty="0" smtClean="0">
                <a:effectLst/>
                <a:latin typeface="Roboto"/>
                <a:hlinkClick r:id="rId4"/>
              </a:rPr>
              <a:t>Glenn </a:t>
            </a:r>
            <a:r>
              <a:rPr lang="es-AR" b="0" i="0" u="none" strike="noStrike" dirty="0" err="1" smtClean="0">
                <a:effectLst/>
                <a:latin typeface="Roboto"/>
                <a:hlinkClick r:id="rId4"/>
              </a:rPr>
              <a:t>Jocher</a:t>
            </a:r>
            <a:r>
              <a:rPr lang="es-AR" b="0" i="0" dirty="0" smtClean="0">
                <a:effectLst/>
                <a:latin typeface="Roboto"/>
              </a:rPr>
              <a:t/>
            </a:r>
            <a:br>
              <a:rPr lang="es-AR" b="0" i="0" dirty="0" smtClean="0">
                <a:effectLst/>
                <a:latin typeface="Roboto"/>
              </a:rPr>
            </a:br>
            <a:r>
              <a:rPr lang="es-AR" b="1" i="0" dirty="0" err="1" smtClean="0">
                <a:effectLst/>
                <a:latin typeface="Roboto"/>
              </a:rPr>
              <a:t>Released</a:t>
            </a:r>
            <a:r>
              <a:rPr lang="es-AR" b="1" i="0" dirty="0" smtClean="0">
                <a:effectLst/>
                <a:latin typeface="Roboto"/>
              </a:rPr>
              <a:t>:</a:t>
            </a:r>
            <a:r>
              <a:rPr lang="es-AR" b="0" i="0" dirty="0" smtClean="0">
                <a:effectLst/>
                <a:latin typeface="Roboto"/>
              </a:rPr>
              <a:t> 18 </a:t>
            </a:r>
            <a:r>
              <a:rPr lang="es-AR" b="0" i="0" dirty="0" err="1" smtClean="0">
                <a:effectLst/>
                <a:latin typeface="Roboto"/>
              </a:rPr>
              <a:t>May</a:t>
            </a:r>
            <a:r>
              <a:rPr lang="es-AR" b="0" i="0" dirty="0" smtClean="0">
                <a:effectLst/>
                <a:latin typeface="Roboto"/>
              </a:rPr>
              <a:t> 2020     </a:t>
            </a:r>
            <a:r>
              <a:rPr lang="es-AR" b="0" i="0" dirty="0" smtClean="0">
                <a:effectLst/>
                <a:latin typeface="Roboto"/>
                <a:hlinkClick r:id="rId3"/>
              </a:rPr>
              <a:t>https://github.com/ultralytics/yolov5</a:t>
            </a:r>
            <a:endParaRPr lang="es-AR" b="0" i="0" dirty="0" smtClean="0">
              <a:effectLst/>
              <a:latin typeface="Roboto"/>
            </a:endParaRPr>
          </a:p>
          <a:p>
            <a:endParaRPr lang="es-MX" dirty="0">
              <a:latin typeface="Roboto"/>
            </a:endParaRPr>
          </a:p>
          <a:p>
            <a:endParaRPr lang="es-AR" b="0" i="0" dirty="0" smtClean="0">
              <a:effectLst/>
              <a:latin typeface="Roboto"/>
            </a:endParaRPr>
          </a:p>
          <a:p>
            <a:r>
              <a:rPr lang="es-AR" b="0" i="0" dirty="0" smtClean="0">
                <a:effectLst/>
                <a:latin typeface="Roboto"/>
              </a:rPr>
              <a:t>YOLOv4</a:t>
            </a:r>
          </a:p>
          <a:p>
            <a:r>
              <a:rPr lang="es-AR" b="0" i="0" dirty="0" err="1" smtClean="0">
                <a:effectLst/>
                <a:latin typeface="Roboto"/>
              </a:rPr>
              <a:t>With</a:t>
            </a:r>
            <a:r>
              <a:rPr lang="es-AR" b="0" i="0" dirty="0" smtClean="0">
                <a:effectLst/>
                <a:latin typeface="Roboto"/>
              </a:rPr>
              <a:t> </a:t>
            </a:r>
            <a:r>
              <a:rPr lang="es-AR" b="0" i="0" dirty="0" err="1" smtClean="0">
                <a:effectLst/>
                <a:latin typeface="Roboto"/>
              </a:rPr>
              <a:t>the</a:t>
            </a:r>
            <a:r>
              <a:rPr lang="es-AR" b="0" i="0" dirty="0" smtClean="0">
                <a:effectLst/>
                <a:latin typeface="Roboto"/>
              </a:rPr>
              <a:t> original </a:t>
            </a:r>
            <a:r>
              <a:rPr lang="es-AR" b="0" i="0" dirty="0" err="1" smtClean="0">
                <a:effectLst/>
                <a:latin typeface="Roboto"/>
              </a:rPr>
              <a:t>authors</a:t>
            </a:r>
            <a:r>
              <a:rPr lang="es-AR" b="0" i="0" dirty="0" smtClean="0">
                <a:effectLst/>
                <a:latin typeface="Roboto"/>
              </a:rPr>
              <a:t> </a:t>
            </a:r>
            <a:r>
              <a:rPr lang="es-AR" b="0" i="0" dirty="0" err="1" smtClean="0">
                <a:effectLst/>
                <a:latin typeface="Roboto"/>
              </a:rPr>
              <a:t>work</a:t>
            </a:r>
            <a:r>
              <a:rPr lang="es-AR" b="0" i="0" dirty="0" smtClean="0">
                <a:effectLst/>
                <a:latin typeface="Roboto"/>
              </a:rPr>
              <a:t> </a:t>
            </a:r>
            <a:r>
              <a:rPr lang="es-AR" b="0" i="0" dirty="0" err="1" smtClean="0">
                <a:effectLst/>
                <a:latin typeface="Roboto"/>
              </a:rPr>
              <a:t>on</a:t>
            </a:r>
            <a:r>
              <a:rPr lang="es-AR" b="0" i="0" dirty="0" smtClean="0">
                <a:effectLst/>
                <a:latin typeface="Roboto"/>
              </a:rPr>
              <a:t> YOLO </a:t>
            </a:r>
            <a:r>
              <a:rPr lang="es-AR" b="0" i="0" dirty="0" err="1" smtClean="0">
                <a:effectLst/>
                <a:latin typeface="Roboto"/>
              </a:rPr>
              <a:t>coming</a:t>
            </a:r>
            <a:r>
              <a:rPr lang="es-AR" b="0" i="0" dirty="0" smtClean="0">
                <a:effectLst/>
                <a:latin typeface="Roboto"/>
              </a:rPr>
              <a:t> to a </a:t>
            </a:r>
            <a:r>
              <a:rPr lang="es-AR" b="0" i="0" dirty="0" err="1" smtClean="0">
                <a:effectLst/>
                <a:latin typeface="Roboto"/>
              </a:rPr>
              <a:t>standstill</a:t>
            </a:r>
            <a:r>
              <a:rPr lang="es-AR" b="0" i="0" dirty="0" smtClean="0">
                <a:effectLst/>
                <a:latin typeface="Roboto"/>
              </a:rPr>
              <a:t>, YOLOv4 </a:t>
            </a:r>
            <a:r>
              <a:rPr lang="es-AR" b="0" i="0" dirty="0" err="1" smtClean="0">
                <a:effectLst/>
                <a:latin typeface="Roboto"/>
              </a:rPr>
              <a:t>was</a:t>
            </a:r>
            <a:r>
              <a:rPr lang="es-AR" b="0" i="0" dirty="0" smtClean="0">
                <a:effectLst/>
                <a:latin typeface="Roboto"/>
              </a:rPr>
              <a:t> </a:t>
            </a:r>
            <a:r>
              <a:rPr lang="es-AR" b="0" i="0" dirty="0" err="1" smtClean="0">
                <a:effectLst/>
                <a:latin typeface="Roboto"/>
              </a:rPr>
              <a:t>released</a:t>
            </a:r>
            <a:r>
              <a:rPr lang="es-AR" b="0" i="0" dirty="0" smtClean="0">
                <a:effectLst/>
                <a:latin typeface="Roboto"/>
              </a:rPr>
              <a:t> </a:t>
            </a:r>
            <a:r>
              <a:rPr lang="es-AR" b="0" i="0" dirty="0" err="1" smtClean="0">
                <a:effectLst/>
                <a:latin typeface="Roboto"/>
              </a:rPr>
              <a:t>by</a:t>
            </a:r>
            <a:r>
              <a:rPr lang="es-AR" b="0" i="0" dirty="0" smtClean="0">
                <a:effectLst/>
                <a:latin typeface="Roboto"/>
              </a:rPr>
              <a:t> </a:t>
            </a:r>
            <a:r>
              <a:rPr lang="es-AR" b="0" i="0" dirty="0" err="1" smtClean="0">
                <a:effectLst/>
                <a:latin typeface="Roboto"/>
              </a:rPr>
              <a:t>Alexey</a:t>
            </a:r>
            <a:r>
              <a:rPr lang="es-AR" b="0" i="0" dirty="0" smtClean="0">
                <a:effectLst/>
                <a:latin typeface="Roboto"/>
              </a:rPr>
              <a:t> </a:t>
            </a:r>
            <a:r>
              <a:rPr lang="es-AR" b="0" i="0" dirty="0" err="1" smtClean="0">
                <a:effectLst/>
                <a:latin typeface="Roboto"/>
              </a:rPr>
              <a:t>Bochoknovskiy</a:t>
            </a:r>
            <a:r>
              <a:rPr lang="es-AR" b="0" i="0" dirty="0" smtClean="0">
                <a:effectLst/>
                <a:latin typeface="Roboto"/>
              </a:rPr>
              <a:t>, </a:t>
            </a:r>
            <a:r>
              <a:rPr lang="es-AR" b="0" i="0" dirty="0" err="1" smtClean="0">
                <a:effectLst/>
                <a:latin typeface="Roboto"/>
              </a:rPr>
              <a:t>Chien-Yao</a:t>
            </a:r>
            <a:r>
              <a:rPr lang="es-AR" b="0" i="0" dirty="0" smtClean="0">
                <a:effectLst/>
                <a:latin typeface="Roboto"/>
              </a:rPr>
              <a:t> Wang, and Hong-Yuan Mark </a:t>
            </a:r>
            <a:r>
              <a:rPr lang="es-AR" b="0" i="0" dirty="0" err="1" smtClean="0">
                <a:effectLst/>
                <a:latin typeface="Roboto"/>
              </a:rPr>
              <a:t>Liao</a:t>
            </a:r>
            <a:r>
              <a:rPr lang="es-AR" b="0" i="0" dirty="0" smtClean="0">
                <a:effectLst/>
                <a:latin typeface="Roboto"/>
              </a:rPr>
              <a:t>. </a:t>
            </a:r>
            <a:r>
              <a:rPr lang="es-AR" b="0" i="0" dirty="0" err="1" smtClean="0">
                <a:effectLst/>
                <a:latin typeface="Roboto"/>
              </a:rPr>
              <a:t>The</a:t>
            </a:r>
            <a:r>
              <a:rPr lang="es-AR" b="0" i="0" dirty="0" smtClean="0">
                <a:effectLst/>
                <a:latin typeface="Roboto"/>
              </a:rPr>
              <a:t> </a:t>
            </a:r>
            <a:r>
              <a:rPr lang="es-AR" b="0" i="0" dirty="0" err="1" smtClean="0">
                <a:effectLst/>
                <a:latin typeface="Roboto"/>
              </a:rPr>
              <a:t>paper</a:t>
            </a:r>
            <a:r>
              <a:rPr lang="es-AR" b="0" i="0" dirty="0" smtClean="0">
                <a:effectLst/>
                <a:latin typeface="Roboto"/>
              </a:rPr>
              <a:t> </a:t>
            </a:r>
            <a:r>
              <a:rPr lang="es-AR" b="0" i="0" dirty="0" err="1" smtClean="0">
                <a:effectLst/>
                <a:latin typeface="Roboto"/>
              </a:rPr>
              <a:t>was</a:t>
            </a:r>
            <a:r>
              <a:rPr lang="es-AR" b="0" i="0" dirty="0" smtClean="0">
                <a:effectLst/>
                <a:latin typeface="Roboto"/>
              </a:rPr>
              <a:t> </a:t>
            </a:r>
            <a:r>
              <a:rPr lang="es-AR" b="0" i="0" dirty="0" err="1" smtClean="0">
                <a:effectLst/>
                <a:latin typeface="Roboto"/>
              </a:rPr>
              <a:t>titled</a:t>
            </a:r>
            <a:r>
              <a:rPr lang="es-AR" b="0" i="0" dirty="0" smtClean="0">
                <a:effectLst/>
                <a:latin typeface="Roboto"/>
              </a:rPr>
              <a:t> </a:t>
            </a:r>
            <a:r>
              <a:rPr lang="es-AR" b="0" i="0" u="none" strike="noStrike" dirty="0" smtClean="0">
                <a:effectLst/>
                <a:latin typeface="Roboto"/>
                <a:hlinkClick r:id="rId5"/>
              </a:rPr>
              <a:t>YOLOv4: </a:t>
            </a:r>
            <a:r>
              <a:rPr lang="es-AR" b="0" i="0" u="none" strike="noStrike" dirty="0" err="1" smtClean="0">
                <a:effectLst/>
                <a:latin typeface="Roboto"/>
                <a:hlinkClick r:id="rId5"/>
              </a:rPr>
              <a:t>Optimal</a:t>
            </a:r>
            <a:r>
              <a:rPr lang="es-AR" b="0" i="0" u="none" strike="noStrike" dirty="0" smtClean="0">
                <a:effectLst/>
                <a:latin typeface="Roboto"/>
                <a:hlinkClick r:id="rId5"/>
              </a:rPr>
              <a:t> </a:t>
            </a:r>
            <a:r>
              <a:rPr lang="es-AR" b="0" i="0" u="none" strike="noStrike" dirty="0" err="1" smtClean="0">
                <a:effectLst/>
                <a:latin typeface="Roboto"/>
                <a:hlinkClick r:id="rId5"/>
              </a:rPr>
              <a:t>Speed</a:t>
            </a:r>
            <a:r>
              <a:rPr lang="es-AR" b="0" i="0" u="none" strike="noStrike" dirty="0" smtClean="0">
                <a:effectLst/>
                <a:latin typeface="Roboto"/>
                <a:hlinkClick r:id="rId5"/>
              </a:rPr>
              <a:t> and </a:t>
            </a:r>
            <a:r>
              <a:rPr lang="es-AR" b="0" i="0" u="none" strike="noStrike" dirty="0" err="1" smtClean="0">
                <a:effectLst/>
                <a:latin typeface="Roboto"/>
                <a:hlinkClick r:id="rId5"/>
              </a:rPr>
              <a:t>Accuracy</a:t>
            </a:r>
            <a:r>
              <a:rPr lang="es-AR" b="0" i="0" u="none" strike="noStrike" dirty="0" smtClean="0">
                <a:effectLst/>
                <a:latin typeface="Roboto"/>
                <a:hlinkClick r:id="rId5"/>
              </a:rPr>
              <a:t> of </a:t>
            </a:r>
            <a:r>
              <a:rPr lang="es-AR" b="0" i="0" u="none" strike="noStrike" dirty="0" err="1" smtClean="0">
                <a:effectLst/>
                <a:latin typeface="Roboto"/>
                <a:hlinkClick r:id="rId5"/>
              </a:rPr>
              <a:t>Object</a:t>
            </a:r>
            <a:r>
              <a:rPr lang="es-AR" b="0" i="0" u="none" strike="noStrike" dirty="0" smtClean="0">
                <a:effectLst/>
                <a:latin typeface="Roboto"/>
                <a:hlinkClick r:id="rId5"/>
              </a:rPr>
              <a:t> </a:t>
            </a:r>
            <a:r>
              <a:rPr lang="es-AR" b="0" i="0" u="none" strike="noStrike" dirty="0" err="1" smtClean="0">
                <a:effectLst/>
                <a:latin typeface="Roboto"/>
                <a:hlinkClick r:id="rId5"/>
              </a:rPr>
              <a:t>Detection</a:t>
            </a:r>
            <a:endParaRPr lang="es-AR" b="0" i="0" dirty="0" smtClean="0">
              <a:effectLst/>
              <a:latin typeface="Roboto"/>
            </a:endParaRPr>
          </a:p>
          <a:p>
            <a:r>
              <a:rPr lang="es-AR" b="1" i="0" dirty="0" err="1" smtClean="0">
                <a:effectLst/>
                <a:latin typeface="Roboto"/>
              </a:rPr>
              <a:t>Author</a:t>
            </a:r>
            <a:r>
              <a:rPr lang="es-AR" b="1" i="0" dirty="0" smtClean="0">
                <a:effectLst/>
                <a:latin typeface="Roboto"/>
              </a:rPr>
              <a:t>:</a:t>
            </a:r>
            <a:r>
              <a:rPr lang="es-AR" b="0" i="0" dirty="0" smtClean="0">
                <a:effectLst/>
                <a:latin typeface="Roboto"/>
              </a:rPr>
              <a:t> </a:t>
            </a:r>
            <a:r>
              <a:rPr lang="es-AR" b="0" i="0" u="none" strike="noStrike" dirty="0" err="1" smtClean="0">
                <a:effectLst/>
                <a:latin typeface="Roboto"/>
                <a:hlinkClick r:id="rId6"/>
              </a:rPr>
              <a:t>Alexey</a:t>
            </a:r>
            <a:r>
              <a:rPr lang="es-AR" b="0" i="0" u="none" strike="noStrike" dirty="0" smtClean="0">
                <a:effectLst/>
                <a:latin typeface="Roboto"/>
                <a:hlinkClick r:id="rId6"/>
              </a:rPr>
              <a:t> </a:t>
            </a:r>
            <a:r>
              <a:rPr lang="es-AR" b="0" i="0" u="none" strike="noStrike" dirty="0" err="1" smtClean="0">
                <a:effectLst/>
                <a:latin typeface="Roboto"/>
                <a:hlinkClick r:id="rId6"/>
              </a:rPr>
              <a:t>Bochoknovskiy</a:t>
            </a:r>
            <a:r>
              <a:rPr lang="es-AR" b="0" i="0" dirty="0" smtClean="0">
                <a:effectLst/>
                <a:latin typeface="Roboto"/>
              </a:rPr>
              <a:t>, </a:t>
            </a:r>
            <a:r>
              <a:rPr lang="es-AR" b="0" i="0" u="none" strike="noStrike" dirty="0" err="1" smtClean="0">
                <a:effectLst/>
                <a:latin typeface="Roboto"/>
                <a:hlinkClick r:id="rId7"/>
              </a:rPr>
              <a:t>Chien-Yao</a:t>
            </a:r>
            <a:r>
              <a:rPr lang="es-AR" b="0" i="0" u="none" strike="noStrike" dirty="0" smtClean="0">
                <a:effectLst/>
                <a:latin typeface="Roboto"/>
                <a:hlinkClick r:id="rId7"/>
              </a:rPr>
              <a:t> Wang</a:t>
            </a:r>
            <a:r>
              <a:rPr lang="es-AR" b="0" i="0" dirty="0" smtClean="0">
                <a:effectLst/>
                <a:latin typeface="Roboto"/>
              </a:rPr>
              <a:t>, and </a:t>
            </a:r>
            <a:r>
              <a:rPr lang="es-AR" b="0" i="0" u="none" strike="noStrike" dirty="0" smtClean="0">
                <a:effectLst/>
                <a:latin typeface="Roboto"/>
                <a:hlinkClick r:id="rId8"/>
              </a:rPr>
              <a:t>Hong-Yuan Mark </a:t>
            </a:r>
            <a:r>
              <a:rPr lang="es-AR" b="0" i="0" u="none" strike="noStrike" dirty="0" err="1" smtClean="0">
                <a:effectLst/>
                <a:latin typeface="Roboto"/>
                <a:hlinkClick r:id="rId8"/>
              </a:rPr>
              <a:t>Liao</a:t>
            </a:r>
            <a:r>
              <a:rPr lang="es-AR" b="0" i="0" dirty="0" smtClean="0">
                <a:effectLst/>
                <a:latin typeface="Roboto"/>
              </a:rPr>
              <a:t/>
            </a:r>
            <a:br>
              <a:rPr lang="es-AR" b="0" i="0" dirty="0" smtClean="0">
                <a:effectLst/>
                <a:latin typeface="Roboto"/>
              </a:rPr>
            </a:br>
            <a:r>
              <a:rPr lang="es-AR" b="1" i="0" dirty="0" err="1" smtClean="0">
                <a:effectLst/>
                <a:latin typeface="Roboto"/>
              </a:rPr>
              <a:t>Released</a:t>
            </a:r>
            <a:r>
              <a:rPr lang="es-AR" b="1" i="0" dirty="0" smtClean="0">
                <a:effectLst/>
                <a:latin typeface="Roboto"/>
              </a:rPr>
              <a:t>:</a:t>
            </a:r>
            <a:r>
              <a:rPr lang="es-AR" b="0" i="0" dirty="0" smtClean="0">
                <a:effectLst/>
                <a:latin typeface="Roboto"/>
              </a:rPr>
              <a:t> 23 </a:t>
            </a:r>
            <a:r>
              <a:rPr lang="es-AR" b="0" i="0" dirty="0" err="1" smtClean="0">
                <a:effectLst/>
                <a:latin typeface="Roboto"/>
              </a:rPr>
              <a:t>April</a:t>
            </a:r>
            <a:r>
              <a:rPr lang="es-AR" b="0" i="0" dirty="0" smtClean="0">
                <a:effectLst/>
                <a:latin typeface="Roboto"/>
              </a:rPr>
              <a:t> 2020      </a:t>
            </a:r>
            <a:r>
              <a:rPr lang="es-AR" dirty="0" smtClean="0"/>
              <a:t>Yolov4 https://arxiv.org/abs/2004.10934v1</a:t>
            </a:r>
          </a:p>
          <a:p>
            <a:endParaRPr lang="es-AR" b="0" i="0" dirty="0">
              <a:effectLst/>
              <a:latin typeface="Roboto"/>
            </a:endParaRPr>
          </a:p>
        </p:txBody>
      </p:sp>
    </p:spTree>
    <p:extLst>
      <p:ext uri="{BB962C8B-B14F-4D97-AF65-F5344CB8AC3E}">
        <p14:creationId xmlns:p14="http://schemas.microsoft.com/office/powerpoint/2010/main" val="28651119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pPr lvl="0"/>
            <a:r>
              <a:rPr lang="es-ES" b="1" dirty="0">
                <a:solidFill>
                  <a:schemeClr val="accent5">
                    <a:lumMod val="50000"/>
                  </a:schemeClr>
                </a:solidFill>
                <a:latin typeface="Arial" panose="020B0604020202020204" pitchFamily="34" charset="0"/>
                <a:cs typeface="Arial" panose="020B0604020202020204" pitchFamily="34" charset="0"/>
              </a:rPr>
              <a:t>5</a:t>
            </a:r>
            <a:r>
              <a:rPr lang="es-ES" b="1" dirty="0" smtClean="0">
                <a:solidFill>
                  <a:schemeClr val="accent5">
                    <a:lumMod val="50000"/>
                  </a:schemeClr>
                </a:solidFill>
                <a:latin typeface="Arial" panose="020B0604020202020204" pitchFamily="34" charset="0"/>
                <a:cs typeface="Arial" panose="020B0604020202020204" pitchFamily="34" charset="0"/>
              </a:rPr>
              <a:t>- Copiando yolov5 - </a:t>
            </a:r>
            <a:r>
              <a:rPr lang="es-AR" altLang="es-AR" b="1" dirty="0" err="1" smtClean="0">
                <a:solidFill>
                  <a:schemeClr val="accent5">
                    <a:lumMod val="50000"/>
                  </a:schemeClr>
                </a:solidFill>
                <a:latin typeface="-apple-system"/>
              </a:rPr>
              <a:t>Pretrained</a:t>
            </a:r>
            <a:r>
              <a:rPr lang="es-AR" altLang="es-AR" b="1" dirty="0" smtClean="0">
                <a:solidFill>
                  <a:schemeClr val="accent5">
                    <a:lumMod val="50000"/>
                  </a:schemeClr>
                </a:solidFill>
                <a:latin typeface="-apple-system"/>
              </a:rPr>
              <a:t> </a:t>
            </a:r>
            <a:r>
              <a:rPr lang="es-AR" altLang="es-AR" b="1" dirty="0" err="1" smtClean="0">
                <a:solidFill>
                  <a:schemeClr val="accent5">
                    <a:lumMod val="50000"/>
                  </a:schemeClr>
                </a:solidFill>
                <a:latin typeface="-apple-system"/>
              </a:rPr>
              <a:t>Checkpoints</a:t>
            </a:r>
            <a:r>
              <a:rPr lang="es-ES" b="1" dirty="0" smtClean="0">
                <a:solidFill>
                  <a:schemeClr val="accent5">
                    <a:lumMod val="50000"/>
                  </a:schemeClr>
                </a:solidFill>
                <a:latin typeface="Arial" panose="020B0604020202020204" pitchFamily="34" charset="0"/>
                <a:cs typeface="Arial" panose="020B0604020202020204" pitchFamily="34" charset="0"/>
              </a:rPr>
              <a:t> </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graphicFrame>
        <p:nvGraphicFramePr>
          <p:cNvPr id="3" name="Tabla 2"/>
          <p:cNvGraphicFramePr>
            <a:graphicFrameLocks noGrp="1"/>
          </p:cNvGraphicFramePr>
          <p:nvPr/>
        </p:nvGraphicFramePr>
        <p:xfrm>
          <a:off x="914400" y="1502225"/>
          <a:ext cx="9588141" cy="4807137"/>
        </p:xfrm>
        <a:graphic>
          <a:graphicData uri="http://schemas.openxmlformats.org/drawingml/2006/table">
            <a:tbl>
              <a:tblPr/>
              <a:tblGrid>
                <a:gridCol w="1065349">
                  <a:extLst>
                    <a:ext uri="{9D8B030D-6E8A-4147-A177-3AD203B41FA5}">
                      <a16:colId xmlns:a16="http://schemas.microsoft.com/office/drawing/2014/main" val="2077974429"/>
                    </a:ext>
                  </a:extLst>
                </a:gridCol>
                <a:gridCol w="1065349">
                  <a:extLst>
                    <a:ext uri="{9D8B030D-6E8A-4147-A177-3AD203B41FA5}">
                      <a16:colId xmlns:a16="http://schemas.microsoft.com/office/drawing/2014/main" val="2730410455"/>
                    </a:ext>
                  </a:extLst>
                </a:gridCol>
                <a:gridCol w="1065349">
                  <a:extLst>
                    <a:ext uri="{9D8B030D-6E8A-4147-A177-3AD203B41FA5}">
                      <a16:colId xmlns:a16="http://schemas.microsoft.com/office/drawing/2014/main" val="1637983255"/>
                    </a:ext>
                  </a:extLst>
                </a:gridCol>
                <a:gridCol w="1065349">
                  <a:extLst>
                    <a:ext uri="{9D8B030D-6E8A-4147-A177-3AD203B41FA5}">
                      <a16:colId xmlns:a16="http://schemas.microsoft.com/office/drawing/2014/main" val="2870701244"/>
                    </a:ext>
                  </a:extLst>
                </a:gridCol>
                <a:gridCol w="1065349">
                  <a:extLst>
                    <a:ext uri="{9D8B030D-6E8A-4147-A177-3AD203B41FA5}">
                      <a16:colId xmlns:a16="http://schemas.microsoft.com/office/drawing/2014/main" val="2581609807"/>
                    </a:ext>
                  </a:extLst>
                </a:gridCol>
                <a:gridCol w="1065349">
                  <a:extLst>
                    <a:ext uri="{9D8B030D-6E8A-4147-A177-3AD203B41FA5}">
                      <a16:colId xmlns:a16="http://schemas.microsoft.com/office/drawing/2014/main" val="3166647187"/>
                    </a:ext>
                  </a:extLst>
                </a:gridCol>
                <a:gridCol w="1065349">
                  <a:extLst>
                    <a:ext uri="{9D8B030D-6E8A-4147-A177-3AD203B41FA5}">
                      <a16:colId xmlns:a16="http://schemas.microsoft.com/office/drawing/2014/main" val="100441685"/>
                    </a:ext>
                  </a:extLst>
                </a:gridCol>
                <a:gridCol w="1065349">
                  <a:extLst>
                    <a:ext uri="{9D8B030D-6E8A-4147-A177-3AD203B41FA5}">
                      <a16:colId xmlns:a16="http://schemas.microsoft.com/office/drawing/2014/main" val="1134171689"/>
                    </a:ext>
                  </a:extLst>
                </a:gridCol>
                <a:gridCol w="1065349">
                  <a:extLst>
                    <a:ext uri="{9D8B030D-6E8A-4147-A177-3AD203B41FA5}">
                      <a16:colId xmlns:a16="http://schemas.microsoft.com/office/drawing/2014/main" val="4280311740"/>
                    </a:ext>
                  </a:extLst>
                </a:gridCol>
              </a:tblGrid>
              <a:tr h="528105">
                <a:tc>
                  <a:txBody>
                    <a:bodyPr/>
                    <a:lstStyle/>
                    <a:p>
                      <a:r>
                        <a:rPr lang="es-AR" sz="1300" b="1" dirty="0" err="1">
                          <a:effectLst/>
                        </a:rPr>
                        <a:t>Model</a:t>
                      </a:r>
                      <a:endParaRPr lang="es-AR" sz="1300" b="1" dirty="0">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size</a:t>
                      </a:r>
                      <a:br>
                        <a:rPr lang="es-AR" sz="1300" b="1">
                          <a:effectLst/>
                        </a:rPr>
                      </a:br>
                      <a:r>
                        <a:rPr lang="es-AR" sz="1300" b="1" baseline="30000">
                          <a:effectLst/>
                        </a:rPr>
                        <a:t>(pixels)</a:t>
                      </a:r>
                      <a:endParaRPr lang="es-AR" sz="1300" b="1">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mAP</a:t>
                      </a:r>
                      <a:r>
                        <a:rPr lang="es-AR" sz="1300" b="1" baseline="30000">
                          <a:effectLst/>
                        </a:rPr>
                        <a:t>val</a:t>
                      </a:r>
                      <a:br>
                        <a:rPr lang="es-AR" sz="1300" b="1" baseline="30000">
                          <a:effectLst/>
                        </a:rPr>
                      </a:br>
                      <a:r>
                        <a:rPr lang="es-AR" sz="1300" b="1" baseline="30000">
                          <a:effectLst/>
                        </a:rPr>
                        <a:t>0.5:0.95</a:t>
                      </a:r>
                      <a:endParaRPr lang="es-AR" sz="1300" b="1">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mAP</a:t>
                      </a:r>
                      <a:r>
                        <a:rPr lang="es-AR" sz="1300" b="1" baseline="30000">
                          <a:effectLst/>
                        </a:rPr>
                        <a:t>test</a:t>
                      </a:r>
                      <a:br>
                        <a:rPr lang="es-AR" sz="1300" b="1" baseline="30000">
                          <a:effectLst/>
                        </a:rPr>
                      </a:br>
                      <a:r>
                        <a:rPr lang="es-AR" sz="1300" b="1" baseline="30000">
                          <a:effectLst/>
                        </a:rPr>
                        <a:t>0.5:0.95</a:t>
                      </a:r>
                      <a:endParaRPr lang="es-AR" sz="1300" b="1">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mAP</a:t>
                      </a:r>
                      <a:r>
                        <a:rPr lang="es-AR" sz="1300" b="1" baseline="30000">
                          <a:effectLst/>
                        </a:rPr>
                        <a:t>val</a:t>
                      </a:r>
                      <a:br>
                        <a:rPr lang="es-AR" sz="1300" b="1" baseline="30000">
                          <a:effectLst/>
                        </a:rPr>
                      </a:br>
                      <a:r>
                        <a:rPr lang="es-AR" sz="1300" b="1" baseline="30000">
                          <a:effectLst/>
                        </a:rPr>
                        <a:t>0.5</a:t>
                      </a:r>
                      <a:endParaRPr lang="es-AR" sz="1300" b="1">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Speed</a:t>
                      </a:r>
                      <a:br>
                        <a:rPr lang="es-AR" sz="1300" b="1">
                          <a:effectLst/>
                        </a:rPr>
                      </a:br>
                      <a:r>
                        <a:rPr lang="es-AR" sz="1300" b="1" baseline="30000">
                          <a:effectLst/>
                        </a:rPr>
                        <a:t>V100 (ms)</a:t>
                      </a:r>
                      <a:endParaRPr lang="es-AR" sz="1300" b="1">
                        <a:effectLst/>
                      </a:endParaRPr>
                    </a:p>
                  </a:txBody>
                  <a:tcPr marL="89279" marR="89279" marT="41206" marB="41206" anchor="ctr">
                    <a:lnL>
                      <a:noFill/>
                    </a:lnL>
                    <a:lnR>
                      <a:noFill/>
                    </a:lnR>
                    <a:lnT>
                      <a:noFill/>
                    </a:lnT>
                    <a:lnB>
                      <a:noFill/>
                    </a:lnB>
                    <a:solidFill>
                      <a:srgbClr val="FFFFFF"/>
                    </a:solidFill>
                  </a:tcPr>
                </a:tc>
                <a:tc>
                  <a:txBody>
                    <a:bodyPr/>
                    <a:lstStyle/>
                    <a:p>
                      <a:endParaRPr lang="es-AR" sz="1300" b="1">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params</a:t>
                      </a:r>
                      <a:br>
                        <a:rPr lang="es-AR" sz="1300" b="1">
                          <a:effectLst/>
                        </a:rPr>
                      </a:br>
                      <a:r>
                        <a:rPr lang="es-AR" sz="1300" b="1" baseline="30000">
                          <a:effectLst/>
                        </a:rPr>
                        <a:t>(M)</a:t>
                      </a:r>
                      <a:endParaRPr lang="es-AR" sz="1300" b="1">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FLOPS</a:t>
                      </a:r>
                      <a:br>
                        <a:rPr lang="es-AR" sz="1300" b="1">
                          <a:effectLst/>
                        </a:rPr>
                      </a:br>
                      <a:r>
                        <a:rPr lang="es-AR" sz="1300" b="1" baseline="30000">
                          <a:effectLst/>
                        </a:rPr>
                        <a:t>640 (B)</a:t>
                      </a:r>
                      <a:endParaRPr lang="es-AR" sz="1300" b="1">
                        <a:effectLst/>
                      </a:endParaRPr>
                    </a:p>
                  </a:txBody>
                  <a:tcPr marL="89279" marR="89279" marT="41206" marB="41206" anchor="ctr">
                    <a:lnL>
                      <a:noFill/>
                    </a:lnL>
                    <a:lnR>
                      <a:noFill/>
                    </a:lnR>
                    <a:lnT>
                      <a:noFill/>
                    </a:lnT>
                    <a:lnB>
                      <a:noFill/>
                    </a:lnB>
                    <a:solidFill>
                      <a:srgbClr val="FFFFFF"/>
                    </a:solidFill>
                  </a:tcPr>
                </a:tc>
                <a:extLst>
                  <a:ext uri="{0D108BD9-81ED-4DB2-BD59-A6C34878D82A}">
                    <a16:rowId xmlns:a16="http://schemas.microsoft.com/office/drawing/2014/main" val="3662086428"/>
                  </a:ext>
                </a:extLst>
              </a:tr>
              <a:tr h="309516">
                <a:tc>
                  <a:txBody>
                    <a:bodyPr/>
                    <a:lstStyle/>
                    <a:p>
                      <a:r>
                        <a:rPr lang="es-AR" sz="1300" u="none" strike="noStrike">
                          <a:effectLst/>
                          <a:hlinkClick r:id="rId3"/>
                        </a:rPr>
                        <a:t>YOLOv5s</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640</a:t>
                      </a:r>
                    </a:p>
                  </a:txBody>
                  <a:tcPr marL="89279" marR="89279" marT="41206" marB="41206" anchor="ctr">
                    <a:lnL>
                      <a:noFill/>
                    </a:lnL>
                    <a:lnR>
                      <a:noFill/>
                    </a:lnR>
                    <a:lnT>
                      <a:noFill/>
                    </a:lnT>
                    <a:lnB>
                      <a:noFill/>
                    </a:lnB>
                    <a:solidFill>
                      <a:srgbClr val="FFFFFF"/>
                    </a:solidFill>
                  </a:tcPr>
                </a:tc>
                <a:tc>
                  <a:txBody>
                    <a:bodyPr/>
                    <a:lstStyle/>
                    <a:p>
                      <a:r>
                        <a:rPr lang="es-AR" sz="1300">
                          <a:effectLst/>
                        </a:rPr>
                        <a:t>36.7</a:t>
                      </a:r>
                    </a:p>
                  </a:txBody>
                  <a:tcPr marL="89279" marR="89279" marT="41206" marB="41206" anchor="ctr">
                    <a:lnL>
                      <a:noFill/>
                    </a:lnL>
                    <a:lnR>
                      <a:noFill/>
                    </a:lnR>
                    <a:lnT>
                      <a:noFill/>
                    </a:lnT>
                    <a:lnB>
                      <a:noFill/>
                    </a:lnB>
                    <a:solidFill>
                      <a:srgbClr val="FFFFFF"/>
                    </a:solidFill>
                  </a:tcPr>
                </a:tc>
                <a:tc>
                  <a:txBody>
                    <a:bodyPr/>
                    <a:lstStyle/>
                    <a:p>
                      <a:r>
                        <a:rPr lang="es-AR" sz="1300">
                          <a:effectLst/>
                        </a:rPr>
                        <a:t>36.7</a:t>
                      </a:r>
                    </a:p>
                  </a:txBody>
                  <a:tcPr marL="89279" marR="89279" marT="41206" marB="41206" anchor="ctr">
                    <a:lnL>
                      <a:noFill/>
                    </a:lnL>
                    <a:lnR>
                      <a:noFill/>
                    </a:lnR>
                    <a:lnT>
                      <a:noFill/>
                    </a:lnT>
                    <a:lnB>
                      <a:noFill/>
                    </a:lnB>
                    <a:solidFill>
                      <a:srgbClr val="FFFFFF"/>
                    </a:solidFill>
                  </a:tcPr>
                </a:tc>
                <a:tc>
                  <a:txBody>
                    <a:bodyPr/>
                    <a:lstStyle/>
                    <a:p>
                      <a:r>
                        <a:rPr lang="es-AR" sz="1300">
                          <a:effectLst/>
                        </a:rPr>
                        <a:t>55.4</a:t>
                      </a:r>
                    </a:p>
                  </a:txBody>
                  <a:tcPr marL="89279" marR="89279" marT="41206" marB="41206" anchor="ctr">
                    <a:lnL>
                      <a:noFill/>
                    </a:lnL>
                    <a:lnR>
                      <a:noFill/>
                    </a:lnR>
                    <a:lnT>
                      <a:noFill/>
                    </a:lnT>
                    <a:lnB>
                      <a:noFill/>
                    </a:lnB>
                    <a:solidFill>
                      <a:srgbClr val="FFFFFF"/>
                    </a:solidFill>
                  </a:tcPr>
                </a:tc>
                <a:tc>
                  <a:txBody>
                    <a:bodyPr/>
                    <a:lstStyle/>
                    <a:p>
                      <a:r>
                        <a:rPr lang="es-AR" sz="1300" b="1">
                          <a:effectLst/>
                        </a:rPr>
                        <a:t>2.0</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7.3</a:t>
                      </a:r>
                    </a:p>
                  </a:txBody>
                  <a:tcPr marL="89279" marR="89279" marT="41206" marB="41206" anchor="ctr">
                    <a:lnL>
                      <a:noFill/>
                    </a:lnL>
                    <a:lnR>
                      <a:noFill/>
                    </a:lnR>
                    <a:lnT>
                      <a:noFill/>
                    </a:lnT>
                    <a:lnB>
                      <a:noFill/>
                    </a:lnB>
                    <a:solidFill>
                      <a:srgbClr val="FFFFFF"/>
                    </a:solidFill>
                  </a:tcPr>
                </a:tc>
                <a:tc>
                  <a:txBody>
                    <a:bodyPr/>
                    <a:lstStyle/>
                    <a:p>
                      <a:r>
                        <a:rPr lang="es-AR" sz="1300">
                          <a:effectLst/>
                        </a:rPr>
                        <a:t>17.0</a:t>
                      </a:r>
                    </a:p>
                  </a:txBody>
                  <a:tcPr marL="89279" marR="89279" marT="41206" marB="41206" anchor="ctr">
                    <a:lnL>
                      <a:noFill/>
                    </a:lnL>
                    <a:lnR>
                      <a:noFill/>
                    </a:lnR>
                    <a:lnT>
                      <a:noFill/>
                    </a:lnT>
                    <a:lnB>
                      <a:noFill/>
                    </a:lnB>
                    <a:solidFill>
                      <a:srgbClr val="FFFFFF"/>
                    </a:solidFill>
                  </a:tcPr>
                </a:tc>
                <a:extLst>
                  <a:ext uri="{0D108BD9-81ED-4DB2-BD59-A6C34878D82A}">
                    <a16:rowId xmlns:a16="http://schemas.microsoft.com/office/drawing/2014/main" val="1668134266"/>
                  </a:ext>
                </a:extLst>
              </a:tr>
              <a:tr h="309516">
                <a:tc>
                  <a:txBody>
                    <a:bodyPr/>
                    <a:lstStyle/>
                    <a:p>
                      <a:r>
                        <a:rPr lang="es-AR" sz="1300" u="none" strike="noStrike">
                          <a:effectLst/>
                          <a:hlinkClick r:id="rId3"/>
                        </a:rPr>
                        <a:t>YOLOv5m</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640</a:t>
                      </a:r>
                    </a:p>
                  </a:txBody>
                  <a:tcPr marL="89279" marR="89279" marT="41206" marB="41206" anchor="ctr">
                    <a:lnL>
                      <a:noFill/>
                    </a:lnL>
                    <a:lnR>
                      <a:noFill/>
                    </a:lnR>
                    <a:lnT>
                      <a:noFill/>
                    </a:lnT>
                    <a:lnB>
                      <a:noFill/>
                    </a:lnB>
                    <a:solidFill>
                      <a:srgbClr val="FFFFFF"/>
                    </a:solidFill>
                  </a:tcPr>
                </a:tc>
                <a:tc>
                  <a:txBody>
                    <a:bodyPr/>
                    <a:lstStyle/>
                    <a:p>
                      <a:r>
                        <a:rPr lang="es-AR" sz="1300">
                          <a:effectLst/>
                        </a:rPr>
                        <a:t>44.5</a:t>
                      </a:r>
                    </a:p>
                  </a:txBody>
                  <a:tcPr marL="89279" marR="89279" marT="41206" marB="41206" anchor="ctr">
                    <a:lnL>
                      <a:noFill/>
                    </a:lnL>
                    <a:lnR>
                      <a:noFill/>
                    </a:lnR>
                    <a:lnT>
                      <a:noFill/>
                    </a:lnT>
                    <a:lnB>
                      <a:noFill/>
                    </a:lnB>
                    <a:solidFill>
                      <a:srgbClr val="FFFFFF"/>
                    </a:solidFill>
                  </a:tcPr>
                </a:tc>
                <a:tc>
                  <a:txBody>
                    <a:bodyPr/>
                    <a:lstStyle/>
                    <a:p>
                      <a:r>
                        <a:rPr lang="es-AR" sz="1300">
                          <a:effectLst/>
                        </a:rPr>
                        <a:t>44.5</a:t>
                      </a:r>
                    </a:p>
                  </a:txBody>
                  <a:tcPr marL="89279" marR="89279" marT="41206" marB="41206" anchor="ctr">
                    <a:lnL>
                      <a:noFill/>
                    </a:lnL>
                    <a:lnR>
                      <a:noFill/>
                    </a:lnR>
                    <a:lnT>
                      <a:noFill/>
                    </a:lnT>
                    <a:lnB>
                      <a:noFill/>
                    </a:lnB>
                    <a:solidFill>
                      <a:srgbClr val="FFFFFF"/>
                    </a:solidFill>
                  </a:tcPr>
                </a:tc>
                <a:tc>
                  <a:txBody>
                    <a:bodyPr/>
                    <a:lstStyle/>
                    <a:p>
                      <a:r>
                        <a:rPr lang="es-AR" sz="1300">
                          <a:effectLst/>
                        </a:rPr>
                        <a:t>63.1</a:t>
                      </a:r>
                    </a:p>
                  </a:txBody>
                  <a:tcPr marL="89279" marR="89279" marT="41206" marB="41206" anchor="ctr">
                    <a:lnL>
                      <a:noFill/>
                    </a:lnL>
                    <a:lnR>
                      <a:noFill/>
                    </a:lnR>
                    <a:lnT>
                      <a:noFill/>
                    </a:lnT>
                    <a:lnB>
                      <a:noFill/>
                    </a:lnB>
                    <a:solidFill>
                      <a:srgbClr val="FFFFFF"/>
                    </a:solidFill>
                  </a:tcPr>
                </a:tc>
                <a:tc>
                  <a:txBody>
                    <a:bodyPr/>
                    <a:lstStyle/>
                    <a:p>
                      <a:r>
                        <a:rPr lang="es-AR" sz="1300">
                          <a:effectLst/>
                        </a:rPr>
                        <a:t>2.7</a:t>
                      </a: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21.4</a:t>
                      </a:r>
                    </a:p>
                  </a:txBody>
                  <a:tcPr marL="89279" marR="89279" marT="41206" marB="41206" anchor="ctr">
                    <a:lnL>
                      <a:noFill/>
                    </a:lnL>
                    <a:lnR>
                      <a:noFill/>
                    </a:lnR>
                    <a:lnT>
                      <a:noFill/>
                    </a:lnT>
                    <a:lnB>
                      <a:noFill/>
                    </a:lnB>
                    <a:solidFill>
                      <a:srgbClr val="FFFFFF"/>
                    </a:solidFill>
                  </a:tcPr>
                </a:tc>
                <a:tc>
                  <a:txBody>
                    <a:bodyPr/>
                    <a:lstStyle/>
                    <a:p>
                      <a:r>
                        <a:rPr lang="es-AR" sz="1300">
                          <a:effectLst/>
                        </a:rPr>
                        <a:t>51.3</a:t>
                      </a:r>
                    </a:p>
                  </a:txBody>
                  <a:tcPr marL="89279" marR="89279" marT="41206" marB="41206" anchor="ctr">
                    <a:lnL>
                      <a:noFill/>
                    </a:lnL>
                    <a:lnR>
                      <a:noFill/>
                    </a:lnR>
                    <a:lnT>
                      <a:noFill/>
                    </a:lnT>
                    <a:lnB>
                      <a:noFill/>
                    </a:lnB>
                    <a:solidFill>
                      <a:srgbClr val="FFFFFF"/>
                    </a:solidFill>
                  </a:tcPr>
                </a:tc>
                <a:extLst>
                  <a:ext uri="{0D108BD9-81ED-4DB2-BD59-A6C34878D82A}">
                    <a16:rowId xmlns:a16="http://schemas.microsoft.com/office/drawing/2014/main" val="3535833813"/>
                  </a:ext>
                </a:extLst>
              </a:tr>
              <a:tr h="309516">
                <a:tc>
                  <a:txBody>
                    <a:bodyPr/>
                    <a:lstStyle/>
                    <a:p>
                      <a:r>
                        <a:rPr lang="es-AR" sz="1300" u="none" strike="noStrike">
                          <a:effectLst/>
                          <a:hlinkClick r:id="rId3"/>
                        </a:rPr>
                        <a:t>YOLOv5l</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640</a:t>
                      </a:r>
                    </a:p>
                  </a:txBody>
                  <a:tcPr marL="89279" marR="89279" marT="41206" marB="41206" anchor="ctr">
                    <a:lnL>
                      <a:noFill/>
                    </a:lnL>
                    <a:lnR>
                      <a:noFill/>
                    </a:lnR>
                    <a:lnT>
                      <a:noFill/>
                    </a:lnT>
                    <a:lnB>
                      <a:noFill/>
                    </a:lnB>
                    <a:solidFill>
                      <a:srgbClr val="FFFFFF"/>
                    </a:solidFill>
                  </a:tcPr>
                </a:tc>
                <a:tc>
                  <a:txBody>
                    <a:bodyPr/>
                    <a:lstStyle/>
                    <a:p>
                      <a:r>
                        <a:rPr lang="es-AR" sz="1300">
                          <a:effectLst/>
                        </a:rPr>
                        <a:t>48.2</a:t>
                      </a:r>
                    </a:p>
                  </a:txBody>
                  <a:tcPr marL="89279" marR="89279" marT="41206" marB="41206" anchor="ctr">
                    <a:lnL>
                      <a:noFill/>
                    </a:lnL>
                    <a:lnR>
                      <a:noFill/>
                    </a:lnR>
                    <a:lnT>
                      <a:noFill/>
                    </a:lnT>
                    <a:lnB>
                      <a:noFill/>
                    </a:lnB>
                    <a:solidFill>
                      <a:srgbClr val="FFFFFF"/>
                    </a:solidFill>
                  </a:tcPr>
                </a:tc>
                <a:tc>
                  <a:txBody>
                    <a:bodyPr/>
                    <a:lstStyle/>
                    <a:p>
                      <a:r>
                        <a:rPr lang="es-AR" sz="1300">
                          <a:effectLst/>
                        </a:rPr>
                        <a:t>48.2</a:t>
                      </a:r>
                    </a:p>
                  </a:txBody>
                  <a:tcPr marL="89279" marR="89279" marT="41206" marB="41206" anchor="ctr">
                    <a:lnL>
                      <a:noFill/>
                    </a:lnL>
                    <a:lnR>
                      <a:noFill/>
                    </a:lnR>
                    <a:lnT>
                      <a:noFill/>
                    </a:lnT>
                    <a:lnB>
                      <a:noFill/>
                    </a:lnB>
                    <a:solidFill>
                      <a:srgbClr val="FFFFFF"/>
                    </a:solidFill>
                  </a:tcPr>
                </a:tc>
                <a:tc>
                  <a:txBody>
                    <a:bodyPr/>
                    <a:lstStyle/>
                    <a:p>
                      <a:r>
                        <a:rPr lang="es-AR" sz="1300">
                          <a:effectLst/>
                        </a:rPr>
                        <a:t>66.9</a:t>
                      </a:r>
                    </a:p>
                  </a:txBody>
                  <a:tcPr marL="89279" marR="89279" marT="41206" marB="41206" anchor="ctr">
                    <a:lnL>
                      <a:noFill/>
                    </a:lnL>
                    <a:lnR>
                      <a:noFill/>
                    </a:lnR>
                    <a:lnT>
                      <a:noFill/>
                    </a:lnT>
                    <a:lnB>
                      <a:noFill/>
                    </a:lnB>
                    <a:solidFill>
                      <a:srgbClr val="FFFFFF"/>
                    </a:solidFill>
                  </a:tcPr>
                </a:tc>
                <a:tc>
                  <a:txBody>
                    <a:bodyPr/>
                    <a:lstStyle/>
                    <a:p>
                      <a:r>
                        <a:rPr lang="es-AR" sz="1300">
                          <a:effectLst/>
                        </a:rPr>
                        <a:t>3.8</a:t>
                      </a: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47.0</a:t>
                      </a:r>
                    </a:p>
                  </a:txBody>
                  <a:tcPr marL="89279" marR="89279" marT="41206" marB="41206" anchor="ctr">
                    <a:lnL>
                      <a:noFill/>
                    </a:lnL>
                    <a:lnR>
                      <a:noFill/>
                    </a:lnR>
                    <a:lnT>
                      <a:noFill/>
                    </a:lnT>
                    <a:lnB>
                      <a:noFill/>
                    </a:lnB>
                    <a:solidFill>
                      <a:srgbClr val="FFFFFF"/>
                    </a:solidFill>
                  </a:tcPr>
                </a:tc>
                <a:tc>
                  <a:txBody>
                    <a:bodyPr/>
                    <a:lstStyle/>
                    <a:p>
                      <a:r>
                        <a:rPr lang="es-AR" sz="1300">
                          <a:effectLst/>
                        </a:rPr>
                        <a:t>115.4</a:t>
                      </a:r>
                    </a:p>
                  </a:txBody>
                  <a:tcPr marL="89279" marR="89279" marT="41206" marB="41206" anchor="ctr">
                    <a:lnL>
                      <a:noFill/>
                    </a:lnL>
                    <a:lnR>
                      <a:noFill/>
                    </a:lnR>
                    <a:lnT>
                      <a:noFill/>
                    </a:lnT>
                    <a:lnB>
                      <a:noFill/>
                    </a:lnB>
                    <a:solidFill>
                      <a:srgbClr val="FFFFFF"/>
                    </a:solidFill>
                  </a:tcPr>
                </a:tc>
                <a:extLst>
                  <a:ext uri="{0D108BD9-81ED-4DB2-BD59-A6C34878D82A}">
                    <a16:rowId xmlns:a16="http://schemas.microsoft.com/office/drawing/2014/main" val="3691870315"/>
                  </a:ext>
                </a:extLst>
              </a:tr>
              <a:tr h="309516">
                <a:tc>
                  <a:txBody>
                    <a:bodyPr/>
                    <a:lstStyle/>
                    <a:p>
                      <a:r>
                        <a:rPr lang="es-AR" sz="1300" u="none" strike="noStrike">
                          <a:effectLst/>
                          <a:hlinkClick r:id="rId3"/>
                        </a:rPr>
                        <a:t>YOLOv5x</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640</a:t>
                      </a:r>
                    </a:p>
                  </a:txBody>
                  <a:tcPr marL="89279" marR="89279" marT="41206" marB="41206" anchor="ctr">
                    <a:lnL>
                      <a:noFill/>
                    </a:lnL>
                    <a:lnR>
                      <a:noFill/>
                    </a:lnR>
                    <a:lnT>
                      <a:noFill/>
                    </a:lnT>
                    <a:lnB>
                      <a:noFill/>
                    </a:lnB>
                    <a:solidFill>
                      <a:srgbClr val="FFFFFF"/>
                    </a:solidFill>
                  </a:tcPr>
                </a:tc>
                <a:tc>
                  <a:txBody>
                    <a:bodyPr/>
                    <a:lstStyle/>
                    <a:p>
                      <a:r>
                        <a:rPr lang="es-AR" sz="1300" b="1">
                          <a:effectLst/>
                        </a:rPr>
                        <a:t>50.4</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50.4</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68.8</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6.1</a:t>
                      </a: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87.7</a:t>
                      </a:r>
                    </a:p>
                  </a:txBody>
                  <a:tcPr marL="89279" marR="89279" marT="41206" marB="41206" anchor="ctr">
                    <a:lnL>
                      <a:noFill/>
                    </a:lnL>
                    <a:lnR>
                      <a:noFill/>
                    </a:lnR>
                    <a:lnT>
                      <a:noFill/>
                    </a:lnT>
                    <a:lnB>
                      <a:noFill/>
                    </a:lnB>
                    <a:solidFill>
                      <a:srgbClr val="FFFFFF"/>
                    </a:solidFill>
                  </a:tcPr>
                </a:tc>
                <a:tc>
                  <a:txBody>
                    <a:bodyPr/>
                    <a:lstStyle/>
                    <a:p>
                      <a:r>
                        <a:rPr lang="es-AR" sz="1300">
                          <a:effectLst/>
                        </a:rPr>
                        <a:t>218.8</a:t>
                      </a:r>
                    </a:p>
                  </a:txBody>
                  <a:tcPr marL="89279" marR="89279" marT="41206" marB="41206" anchor="ctr">
                    <a:lnL>
                      <a:noFill/>
                    </a:lnL>
                    <a:lnR>
                      <a:noFill/>
                    </a:lnR>
                    <a:lnT>
                      <a:noFill/>
                    </a:lnT>
                    <a:lnB>
                      <a:noFill/>
                    </a:lnB>
                    <a:solidFill>
                      <a:srgbClr val="FFFFFF"/>
                    </a:solidFill>
                  </a:tcPr>
                </a:tc>
                <a:extLst>
                  <a:ext uri="{0D108BD9-81ED-4DB2-BD59-A6C34878D82A}">
                    <a16:rowId xmlns:a16="http://schemas.microsoft.com/office/drawing/2014/main" val="2679844185"/>
                  </a:ext>
                </a:extLst>
              </a:tr>
              <a:tr h="309516">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dirty="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extLst>
                  <a:ext uri="{0D108BD9-81ED-4DB2-BD59-A6C34878D82A}">
                    <a16:rowId xmlns:a16="http://schemas.microsoft.com/office/drawing/2014/main" val="864654016"/>
                  </a:ext>
                </a:extLst>
              </a:tr>
              <a:tr h="528105">
                <a:tc>
                  <a:txBody>
                    <a:bodyPr/>
                    <a:lstStyle/>
                    <a:p>
                      <a:r>
                        <a:rPr lang="es-AR" sz="1300" u="none" strike="noStrike">
                          <a:effectLst/>
                          <a:hlinkClick r:id="rId3"/>
                        </a:rPr>
                        <a:t>YOLOv5s6</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1280</a:t>
                      </a:r>
                    </a:p>
                  </a:txBody>
                  <a:tcPr marL="89279" marR="89279" marT="41206" marB="41206" anchor="ctr">
                    <a:lnL>
                      <a:noFill/>
                    </a:lnL>
                    <a:lnR>
                      <a:noFill/>
                    </a:lnR>
                    <a:lnT>
                      <a:noFill/>
                    </a:lnT>
                    <a:lnB>
                      <a:noFill/>
                    </a:lnB>
                    <a:solidFill>
                      <a:srgbClr val="FFFFFF"/>
                    </a:solidFill>
                  </a:tcPr>
                </a:tc>
                <a:tc>
                  <a:txBody>
                    <a:bodyPr/>
                    <a:lstStyle/>
                    <a:p>
                      <a:r>
                        <a:rPr lang="es-AR" sz="1300">
                          <a:effectLst/>
                        </a:rPr>
                        <a:t>43.3</a:t>
                      </a:r>
                    </a:p>
                  </a:txBody>
                  <a:tcPr marL="89279" marR="89279" marT="41206" marB="41206" anchor="ctr">
                    <a:lnL>
                      <a:noFill/>
                    </a:lnL>
                    <a:lnR>
                      <a:noFill/>
                    </a:lnR>
                    <a:lnT>
                      <a:noFill/>
                    </a:lnT>
                    <a:lnB>
                      <a:noFill/>
                    </a:lnB>
                    <a:solidFill>
                      <a:srgbClr val="FFFFFF"/>
                    </a:solidFill>
                  </a:tcPr>
                </a:tc>
                <a:tc>
                  <a:txBody>
                    <a:bodyPr/>
                    <a:lstStyle/>
                    <a:p>
                      <a:r>
                        <a:rPr lang="es-AR" sz="1300">
                          <a:effectLst/>
                        </a:rPr>
                        <a:t>43.3</a:t>
                      </a:r>
                    </a:p>
                  </a:txBody>
                  <a:tcPr marL="89279" marR="89279" marT="41206" marB="41206" anchor="ctr">
                    <a:lnL>
                      <a:noFill/>
                    </a:lnL>
                    <a:lnR>
                      <a:noFill/>
                    </a:lnR>
                    <a:lnT>
                      <a:noFill/>
                    </a:lnT>
                    <a:lnB>
                      <a:noFill/>
                    </a:lnB>
                    <a:solidFill>
                      <a:srgbClr val="FFFFFF"/>
                    </a:solidFill>
                  </a:tcPr>
                </a:tc>
                <a:tc>
                  <a:txBody>
                    <a:bodyPr/>
                    <a:lstStyle/>
                    <a:p>
                      <a:r>
                        <a:rPr lang="es-AR" sz="1300">
                          <a:effectLst/>
                        </a:rPr>
                        <a:t>61.9</a:t>
                      </a:r>
                    </a:p>
                  </a:txBody>
                  <a:tcPr marL="89279" marR="89279" marT="41206" marB="41206" anchor="ctr">
                    <a:lnL>
                      <a:noFill/>
                    </a:lnL>
                    <a:lnR>
                      <a:noFill/>
                    </a:lnR>
                    <a:lnT>
                      <a:noFill/>
                    </a:lnT>
                    <a:lnB>
                      <a:noFill/>
                    </a:lnB>
                    <a:solidFill>
                      <a:srgbClr val="FFFFFF"/>
                    </a:solidFill>
                  </a:tcPr>
                </a:tc>
                <a:tc>
                  <a:txBody>
                    <a:bodyPr/>
                    <a:lstStyle/>
                    <a:p>
                      <a:r>
                        <a:rPr lang="es-AR" sz="1300" b="1">
                          <a:effectLst/>
                        </a:rPr>
                        <a:t>4.3</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12.7</a:t>
                      </a:r>
                    </a:p>
                  </a:txBody>
                  <a:tcPr marL="89279" marR="89279" marT="41206" marB="41206" anchor="ctr">
                    <a:lnL>
                      <a:noFill/>
                    </a:lnL>
                    <a:lnR>
                      <a:noFill/>
                    </a:lnR>
                    <a:lnT>
                      <a:noFill/>
                    </a:lnT>
                    <a:lnB>
                      <a:noFill/>
                    </a:lnB>
                    <a:solidFill>
                      <a:srgbClr val="FFFFFF"/>
                    </a:solidFill>
                  </a:tcPr>
                </a:tc>
                <a:tc>
                  <a:txBody>
                    <a:bodyPr/>
                    <a:lstStyle/>
                    <a:p>
                      <a:r>
                        <a:rPr lang="es-AR" sz="1300">
                          <a:effectLst/>
                        </a:rPr>
                        <a:t>17.4</a:t>
                      </a:r>
                    </a:p>
                  </a:txBody>
                  <a:tcPr marL="89279" marR="89279" marT="41206" marB="41206" anchor="ctr">
                    <a:lnL>
                      <a:noFill/>
                    </a:lnL>
                    <a:lnR>
                      <a:noFill/>
                    </a:lnR>
                    <a:lnT>
                      <a:noFill/>
                    </a:lnT>
                    <a:lnB>
                      <a:noFill/>
                    </a:lnB>
                    <a:solidFill>
                      <a:srgbClr val="FFFFFF"/>
                    </a:solidFill>
                  </a:tcPr>
                </a:tc>
                <a:extLst>
                  <a:ext uri="{0D108BD9-81ED-4DB2-BD59-A6C34878D82A}">
                    <a16:rowId xmlns:a16="http://schemas.microsoft.com/office/drawing/2014/main" val="2871500888"/>
                  </a:ext>
                </a:extLst>
              </a:tr>
              <a:tr h="528105">
                <a:tc>
                  <a:txBody>
                    <a:bodyPr/>
                    <a:lstStyle/>
                    <a:p>
                      <a:r>
                        <a:rPr lang="es-AR" sz="1300" u="none" strike="noStrike">
                          <a:effectLst/>
                          <a:hlinkClick r:id="rId3"/>
                        </a:rPr>
                        <a:t>YOLOv5m6</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1280</a:t>
                      </a:r>
                    </a:p>
                  </a:txBody>
                  <a:tcPr marL="89279" marR="89279" marT="41206" marB="41206" anchor="ctr">
                    <a:lnL>
                      <a:noFill/>
                    </a:lnL>
                    <a:lnR>
                      <a:noFill/>
                    </a:lnR>
                    <a:lnT>
                      <a:noFill/>
                    </a:lnT>
                    <a:lnB>
                      <a:noFill/>
                    </a:lnB>
                    <a:solidFill>
                      <a:srgbClr val="FFFFFF"/>
                    </a:solidFill>
                  </a:tcPr>
                </a:tc>
                <a:tc>
                  <a:txBody>
                    <a:bodyPr/>
                    <a:lstStyle/>
                    <a:p>
                      <a:r>
                        <a:rPr lang="es-AR" sz="1300">
                          <a:effectLst/>
                        </a:rPr>
                        <a:t>50.5</a:t>
                      </a:r>
                    </a:p>
                  </a:txBody>
                  <a:tcPr marL="89279" marR="89279" marT="41206" marB="41206" anchor="ctr">
                    <a:lnL>
                      <a:noFill/>
                    </a:lnL>
                    <a:lnR>
                      <a:noFill/>
                    </a:lnR>
                    <a:lnT>
                      <a:noFill/>
                    </a:lnT>
                    <a:lnB>
                      <a:noFill/>
                    </a:lnB>
                    <a:solidFill>
                      <a:srgbClr val="FFFFFF"/>
                    </a:solidFill>
                  </a:tcPr>
                </a:tc>
                <a:tc>
                  <a:txBody>
                    <a:bodyPr/>
                    <a:lstStyle/>
                    <a:p>
                      <a:r>
                        <a:rPr lang="es-AR" sz="1300">
                          <a:effectLst/>
                        </a:rPr>
                        <a:t>50.5</a:t>
                      </a:r>
                    </a:p>
                  </a:txBody>
                  <a:tcPr marL="89279" marR="89279" marT="41206" marB="41206" anchor="ctr">
                    <a:lnL>
                      <a:noFill/>
                    </a:lnL>
                    <a:lnR>
                      <a:noFill/>
                    </a:lnR>
                    <a:lnT>
                      <a:noFill/>
                    </a:lnT>
                    <a:lnB>
                      <a:noFill/>
                    </a:lnB>
                    <a:solidFill>
                      <a:srgbClr val="FFFFFF"/>
                    </a:solidFill>
                  </a:tcPr>
                </a:tc>
                <a:tc>
                  <a:txBody>
                    <a:bodyPr/>
                    <a:lstStyle/>
                    <a:p>
                      <a:r>
                        <a:rPr lang="es-AR" sz="1300">
                          <a:effectLst/>
                        </a:rPr>
                        <a:t>68.7</a:t>
                      </a:r>
                    </a:p>
                  </a:txBody>
                  <a:tcPr marL="89279" marR="89279" marT="41206" marB="41206" anchor="ctr">
                    <a:lnL>
                      <a:noFill/>
                    </a:lnL>
                    <a:lnR>
                      <a:noFill/>
                    </a:lnR>
                    <a:lnT>
                      <a:noFill/>
                    </a:lnT>
                    <a:lnB>
                      <a:noFill/>
                    </a:lnB>
                    <a:solidFill>
                      <a:srgbClr val="FFFFFF"/>
                    </a:solidFill>
                  </a:tcPr>
                </a:tc>
                <a:tc>
                  <a:txBody>
                    <a:bodyPr/>
                    <a:lstStyle/>
                    <a:p>
                      <a:r>
                        <a:rPr lang="es-AR" sz="1300">
                          <a:effectLst/>
                        </a:rPr>
                        <a:t>8.4</a:t>
                      </a: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35.9</a:t>
                      </a:r>
                    </a:p>
                  </a:txBody>
                  <a:tcPr marL="89279" marR="89279" marT="41206" marB="41206" anchor="ctr">
                    <a:lnL>
                      <a:noFill/>
                    </a:lnL>
                    <a:lnR>
                      <a:noFill/>
                    </a:lnR>
                    <a:lnT>
                      <a:noFill/>
                    </a:lnT>
                    <a:lnB>
                      <a:noFill/>
                    </a:lnB>
                    <a:solidFill>
                      <a:srgbClr val="FFFFFF"/>
                    </a:solidFill>
                  </a:tcPr>
                </a:tc>
                <a:tc>
                  <a:txBody>
                    <a:bodyPr/>
                    <a:lstStyle/>
                    <a:p>
                      <a:r>
                        <a:rPr lang="es-AR" sz="1300">
                          <a:effectLst/>
                        </a:rPr>
                        <a:t>52.4</a:t>
                      </a:r>
                    </a:p>
                  </a:txBody>
                  <a:tcPr marL="89279" marR="89279" marT="41206" marB="41206" anchor="ctr">
                    <a:lnL>
                      <a:noFill/>
                    </a:lnL>
                    <a:lnR>
                      <a:noFill/>
                    </a:lnR>
                    <a:lnT>
                      <a:noFill/>
                    </a:lnT>
                    <a:lnB>
                      <a:noFill/>
                    </a:lnB>
                    <a:solidFill>
                      <a:srgbClr val="FFFFFF"/>
                    </a:solidFill>
                  </a:tcPr>
                </a:tc>
                <a:extLst>
                  <a:ext uri="{0D108BD9-81ED-4DB2-BD59-A6C34878D82A}">
                    <a16:rowId xmlns:a16="http://schemas.microsoft.com/office/drawing/2014/main" val="1239306668"/>
                  </a:ext>
                </a:extLst>
              </a:tr>
              <a:tr h="309516">
                <a:tc>
                  <a:txBody>
                    <a:bodyPr/>
                    <a:lstStyle/>
                    <a:p>
                      <a:r>
                        <a:rPr lang="es-AR" sz="1300" u="none" strike="noStrike">
                          <a:effectLst/>
                          <a:hlinkClick r:id="rId3"/>
                        </a:rPr>
                        <a:t>YOLOv5l6</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1280</a:t>
                      </a:r>
                    </a:p>
                  </a:txBody>
                  <a:tcPr marL="89279" marR="89279" marT="41206" marB="41206" anchor="ctr">
                    <a:lnL>
                      <a:noFill/>
                    </a:lnL>
                    <a:lnR>
                      <a:noFill/>
                    </a:lnR>
                    <a:lnT>
                      <a:noFill/>
                    </a:lnT>
                    <a:lnB>
                      <a:noFill/>
                    </a:lnB>
                    <a:solidFill>
                      <a:srgbClr val="FFFFFF"/>
                    </a:solidFill>
                  </a:tcPr>
                </a:tc>
                <a:tc>
                  <a:txBody>
                    <a:bodyPr/>
                    <a:lstStyle/>
                    <a:p>
                      <a:r>
                        <a:rPr lang="es-AR" sz="1300">
                          <a:effectLst/>
                        </a:rPr>
                        <a:t>53.4</a:t>
                      </a:r>
                    </a:p>
                  </a:txBody>
                  <a:tcPr marL="89279" marR="89279" marT="41206" marB="41206" anchor="ctr">
                    <a:lnL>
                      <a:noFill/>
                    </a:lnL>
                    <a:lnR>
                      <a:noFill/>
                    </a:lnR>
                    <a:lnT>
                      <a:noFill/>
                    </a:lnT>
                    <a:lnB>
                      <a:noFill/>
                    </a:lnB>
                    <a:solidFill>
                      <a:srgbClr val="FFFFFF"/>
                    </a:solidFill>
                  </a:tcPr>
                </a:tc>
                <a:tc>
                  <a:txBody>
                    <a:bodyPr/>
                    <a:lstStyle/>
                    <a:p>
                      <a:r>
                        <a:rPr lang="es-AR" sz="1300">
                          <a:effectLst/>
                        </a:rPr>
                        <a:t>53.4</a:t>
                      </a:r>
                    </a:p>
                  </a:txBody>
                  <a:tcPr marL="89279" marR="89279" marT="41206" marB="41206" anchor="ctr">
                    <a:lnL>
                      <a:noFill/>
                    </a:lnL>
                    <a:lnR>
                      <a:noFill/>
                    </a:lnR>
                    <a:lnT>
                      <a:noFill/>
                    </a:lnT>
                    <a:lnB>
                      <a:noFill/>
                    </a:lnB>
                    <a:solidFill>
                      <a:srgbClr val="FFFFFF"/>
                    </a:solidFill>
                  </a:tcPr>
                </a:tc>
                <a:tc>
                  <a:txBody>
                    <a:bodyPr/>
                    <a:lstStyle/>
                    <a:p>
                      <a:r>
                        <a:rPr lang="es-AR" sz="1300">
                          <a:effectLst/>
                        </a:rPr>
                        <a:t>71.1</a:t>
                      </a:r>
                    </a:p>
                  </a:txBody>
                  <a:tcPr marL="89279" marR="89279" marT="41206" marB="41206" anchor="ctr">
                    <a:lnL>
                      <a:noFill/>
                    </a:lnL>
                    <a:lnR>
                      <a:noFill/>
                    </a:lnR>
                    <a:lnT>
                      <a:noFill/>
                    </a:lnT>
                    <a:lnB>
                      <a:noFill/>
                    </a:lnB>
                    <a:solidFill>
                      <a:srgbClr val="FFFFFF"/>
                    </a:solidFill>
                  </a:tcPr>
                </a:tc>
                <a:tc>
                  <a:txBody>
                    <a:bodyPr/>
                    <a:lstStyle/>
                    <a:p>
                      <a:r>
                        <a:rPr lang="es-AR" sz="1300">
                          <a:effectLst/>
                        </a:rPr>
                        <a:t>12.3</a:t>
                      </a: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77.2</a:t>
                      </a:r>
                    </a:p>
                  </a:txBody>
                  <a:tcPr marL="89279" marR="89279" marT="41206" marB="41206" anchor="ctr">
                    <a:lnL>
                      <a:noFill/>
                    </a:lnL>
                    <a:lnR>
                      <a:noFill/>
                    </a:lnR>
                    <a:lnT>
                      <a:noFill/>
                    </a:lnT>
                    <a:lnB>
                      <a:noFill/>
                    </a:lnB>
                    <a:solidFill>
                      <a:srgbClr val="FFFFFF"/>
                    </a:solidFill>
                  </a:tcPr>
                </a:tc>
                <a:tc>
                  <a:txBody>
                    <a:bodyPr/>
                    <a:lstStyle/>
                    <a:p>
                      <a:r>
                        <a:rPr lang="es-AR" sz="1300">
                          <a:effectLst/>
                        </a:rPr>
                        <a:t>117.7</a:t>
                      </a:r>
                    </a:p>
                  </a:txBody>
                  <a:tcPr marL="89279" marR="89279" marT="41206" marB="41206" anchor="ctr">
                    <a:lnL>
                      <a:noFill/>
                    </a:lnL>
                    <a:lnR>
                      <a:noFill/>
                    </a:lnR>
                    <a:lnT>
                      <a:noFill/>
                    </a:lnT>
                    <a:lnB>
                      <a:noFill/>
                    </a:lnB>
                    <a:solidFill>
                      <a:srgbClr val="FFFFFF"/>
                    </a:solidFill>
                  </a:tcPr>
                </a:tc>
                <a:extLst>
                  <a:ext uri="{0D108BD9-81ED-4DB2-BD59-A6C34878D82A}">
                    <a16:rowId xmlns:a16="http://schemas.microsoft.com/office/drawing/2014/main" val="4185176200"/>
                  </a:ext>
                </a:extLst>
              </a:tr>
              <a:tr h="528105">
                <a:tc>
                  <a:txBody>
                    <a:bodyPr/>
                    <a:lstStyle/>
                    <a:p>
                      <a:r>
                        <a:rPr lang="es-AR" sz="1300" u="none" strike="noStrike">
                          <a:effectLst/>
                          <a:hlinkClick r:id="rId3"/>
                        </a:rPr>
                        <a:t>YOLOv5x6</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1280</a:t>
                      </a:r>
                    </a:p>
                  </a:txBody>
                  <a:tcPr marL="89279" marR="89279" marT="41206" marB="41206" anchor="ctr">
                    <a:lnL>
                      <a:noFill/>
                    </a:lnL>
                    <a:lnR>
                      <a:noFill/>
                    </a:lnR>
                    <a:lnT>
                      <a:noFill/>
                    </a:lnT>
                    <a:lnB>
                      <a:noFill/>
                    </a:lnB>
                    <a:solidFill>
                      <a:srgbClr val="FFFFFF"/>
                    </a:solidFill>
                  </a:tcPr>
                </a:tc>
                <a:tc>
                  <a:txBody>
                    <a:bodyPr/>
                    <a:lstStyle/>
                    <a:p>
                      <a:r>
                        <a:rPr lang="es-AR" sz="1300" b="1" dirty="0">
                          <a:effectLst/>
                        </a:rPr>
                        <a:t>54.4</a:t>
                      </a:r>
                      <a:endParaRPr lang="es-AR" sz="1300" dirty="0">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54.4</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72.0</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22.4</a:t>
                      </a: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141.8</a:t>
                      </a:r>
                    </a:p>
                  </a:txBody>
                  <a:tcPr marL="89279" marR="89279" marT="41206" marB="41206" anchor="ctr">
                    <a:lnL>
                      <a:noFill/>
                    </a:lnL>
                    <a:lnR>
                      <a:noFill/>
                    </a:lnR>
                    <a:lnT>
                      <a:noFill/>
                    </a:lnT>
                    <a:lnB>
                      <a:noFill/>
                    </a:lnB>
                    <a:solidFill>
                      <a:srgbClr val="FFFFFF"/>
                    </a:solidFill>
                  </a:tcPr>
                </a:tc>
                <a:tc>
                  <a:txBody>
                    <a:bodyPr/>
                    <a:lstStyle/>
                    <a:p>
                      <a:r>
                        <a:rPr lang="es-AR" sz="1300">
                          <a:effectLst/>
                        </a:rPr>
                        <a:t>222.9</a:t>
                      </a:r>
                    </a:p>
                  </a:txBody>
                  <a:tcPr marL="89279" marR="89279" marT="41206" marB="41206" anchor="ctr">
                    <a:lnL>
                      <a:noFill/>
                    </a:lnL>
                    <a:lnR>
                      <a:noFill/>
                    </a:lnR>
                    <a:lnT>
                      <a:noFill/>
                    </a:lnT>
                    <a:lnB>
                      <a:noFill/>
                    </a:lnB>
                    <a:solidFill>
                      <a:srgbClr val="FFFFFF"/>
                    </a:solidFill>
                  </a:tcPr>
                </a:tc>
                <a:extLst>
                  <a:ext uri="{0D108BD9-81ED-4DB2-BD59-A6C34878D82A}">
                    <a16:rowId xmlns:a16="http://schemas.microsoft.com/office/drawing/2014/main" val="1367379772"/>
                  </a:ext>
                </a:extLst>
              </a:tr>
              <a:tr h="309516">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extLst>
                  <a:ext uri="{0D108BD9-81ED-4DB2-BD59-A6C34878D82A}">
                    <a16:rowId xmlns:a16="http://schemas.microsoft.com/office/drawing/2014/main" val="2059503075"/>
                  </a:ext>
                </a:extLst>
              </a:tr>
              <a:tr h="528105">
                <a:tc>
                  <a:txBody>
                    <a:bodyPr/>
                    <a:lstStyle/>
                    <a:p>
                      <a:r>
                        <a:rPr lang="es-AR" sz="1300" u="none" strike="noStrike">
                          <a:effectLst/>
                          <a:hlinkClick r:id="rId3"/>
                        </a:rPr>
                        <a:t>YOLOv5x6</a:t>
                      </a:r>
                      <a:r>
                        <a:rPr lang="es-AR" sz="1300">
                          <a:effectLst/>
                        </a:rPr>
                        <a:t> TTA</a:t>
                      </a:r>
                    </a:p>
                  </a:txBody>
                  <a:tcPr marL="89279" marR="89279" marT="41206" marB="41206" anchor="ctr">
                    <a:lnL>
                      <a:noFill/>
                    </a:lnL>
                    <a:lnR>
                      <a:noFill/>
                    </a:lnR>
                    <a:lnT>
                      <a:noFill/>
                    </a:lnT>
                    <a:lnB>
                      <a:noFill/>
                    </a:lnB>
                    <a:solidFill>
                      <a:srgbClr val="FFFFFF"/>
                    </a:solidFill>
                  </a:tcPr>
                </a:tc>
                <a:tc>
                  <a:txBody>
                    <a:bodyPr/>
                    <a:lstStyle/>
                    <a:p>
                      <a:r>
                        <a:rPr lang="es-AR" sz="1300">
                          <a:effectLst/>
                        </a:rPr>
                        <a:t>1280</a:t>
                      </a:r>
                    </a:p>
                  </a:txBody>
                  <a:tcPr marL="89279" marR="89279" marT="41206" marB="41206" anchor="ctr">
                    <a:lnL>
                      <a:noFill/>
                    </a:lnL>
                    <a:lnR>
                      <a:noFill/>
                    </a:lnR>
                    <a:lnT>
                      <a:noFill/>
                    </a:lnT>
                    <a:lnB>
                      <a:noFill/>
                    </a:lnB>
                    <a:solidFill>
                      <a:srgbClr val="FFFFFF"/>
                    </a:solidFill>
                  </a:tcPr>
                </a:tc>
                <a:tc>
                  <a:txBody>
                    <a:bodyPr/>
                    <a:lstStyle/>
                    <a:p>
                      <a:r>
                        <a:rPr lang="es-AR" sz="1300" b="1">
                          <a:effectLst/>
                        </a:rPr>
                        <a:t>55.0</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55.0</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b="1">
                          <a:effectLst/>
                        </a:rPr>
                        <a:t>72.0</a:t>
                      </a:r>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70.8</a:t>
                      </a:r>
                    </a:p>
                  </a:txBody>
                  <a:tcPr marL="89279" marR="89279" marT="41206" marB="41206" anchor="ctr">
                    <a:lnL>
                      <a:noFill/>
                    </a:lnL>
                    <a:lnR>
                      <a:noFill/>
                    </a:lnR>
                    <a:lnT>
                      <a:noFill/>
                    </a:lnT>
                    <a:lnB>
                      <a:noFill/>
                    </a:lnB>
                    <a:solidFill>
                      <a:srgbClr val="FFFFFF"/>
                    </a:solidFill>
                  </a:tcPr>
                </a:tc>
                <a:tc>
                  <a:txBody>
                    <a:bodyPr/>
                    <a:lstStyle/>
                    <a:p>
                      <a:endParaRPr lang="es-AR" sz="1300">
                        <a:effectLst/>
                      </a:endParaRPr>
                    </a:p>
                  </a:txBody>
                  <a:tcPr marL="89279" marR="89279" marT="41206" marB="41206" anchor="ctr">
                    <a:lnL>
                      <a:noFill/>
                    </a:lnL>
                    <a:lnR>
                      <a:noFill/>
                    </a:lnR>
                    <a:lnT>
                      <a:noFill/>
                    </a:lnT>
                    <a:lnB>
                      <a:noFill/>
                    </a:lnB>
                    <a:solidFill>
                      <a:srgbClr val="FFFFFF"/>
                    </a:solidFill>
                  </a:tcPr>
                </a:tc>
                <a:tc>
                  <a:txBody>
                    <a:bodyPr/>
                    <a:lstStyle/>
                    <a:p>
                      <a:r>
                        <a:rPr lang="es-AR" sz="1300">
                          <a:effectLst/>
                        </a:rPr>
                        <a:t>-</a:t>
                      </a:r>
                    </a:p>
                  </a:txBody>
                  <a:tcPr marL="89279" marR="89279" marT="41206" marB="41206" anchor="ctr">
                    <a:lnL>
                      <a:noFill/>
                    </a:lnL>
                    <a:lnR>
                      <a:noFill/>
                    </a:lnR>
                    <a:lnT>
                      <a:noFill/>
                    </a:lnT>
                    <a:lnB>
                      <a:noFill/>
                    </a:lnB>
                    <a:solidFill>
                      <a:srgbClr val="FFFFFF"/>
                    </a:solidFill>
                  </a:tcPr>
                </a:tc>
                <a:tc>
                  <a:txBody>
                    <a:bodyPr/>
                    <a:lstStyle/>
                    <a:p>
                      <a:endParaRPr lang="es-AR" sz="1300" dirty="0"/>
                    </a:p>
                  </a:txBody>
                  <a:tcPr marL="65929" marR="65929" marT="32965" marB="32965">
                    <a:lnL>
                      <a:noFill/>
                    </a:lnL>
                    <a:lnT>
                      <a:noFill/>
                    </a:lnT>
                  </a:tcPr>
                </a:tc>
                <a:extLst>
                  <a:ext uri="{0D108BD9-81ED-4DB2-BD59-A6C34878D82A}">
                    <a16:rowId xmlns:a16="http://schemas.microsoft.com/office/drawing/2014/main" val="2534141560"/>
                  </a:ext>
                </a:extLst>
              </a:tr>
            </a:tbl>
          </a:graphicData>
        </a:graphic>
      </p:graphicFrame>
      <p:sp>
        <p:nvSpPr>
          <p:cNvPr id="4" name="Rectangle 1"/>
          <p:cNvSpPr>
            <a:spLocks noChangeArrowheads="1"/>
          </p:cNvSpPr>
          <p:nvPr/>
        </p:nvSpPr>
        <p:spPr bwMode="auto">
          <a:xfrm>
            <a:off x="2305050" y="1732270"/>
            <a:ext cx="184731" cy="6375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14245" rIns="9144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9936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6- </a:t>
            </a:r>
            <a:r>
              <a:rPr lang="es-AR" b="1" dirty="0" err="1" smtClean="0">
                <a:solidFill>
                  <a:schemeClr val="accent5">
                    <a:lumMod val="50000"/>
                  </a:schemeClr>
                </a:solidFill>
              </a:rPr>
              <a:t>Inference</a:t>
            </a:r>
            <a:r>
              <a:rPr lang="es-AR" b="1" dirty="0" smtClean="0">
                <a:solidFill>
                  <a:schemeClr val="accent5">
                    <a:lumMod val="50000"/>
                  </a:schemeClr>
                </a:solidFill>
              </a:rPr>
              <a:t> </a:t>
            </a:r>
            <a:r>
              <a:rPr lang="es-AR" b="1" dirty="0" err="1">
                <a:solidFill>
                  <a:schemeClr val="accent5">
                    <a:lumMod val="50000"/>
                  </a:schemeClr>
                </a:solidFill>
              </a:rPr>
              <a:t>with</a:t>
            </a:r>
            <a:r>
              <a:rPr lang="es-AR" b="1" dirty="0">
                <a:solidFill>
                  <a:schemeClr val="accent5">
                    <a:lumMod val="50000"/>
                  </a:schemeClr>
                </a:solidFill>
              </a:rPr>
              <a:t> </a:t>
            </a:r>
            <a:r>
              <a:rPr lang="es-AR" b="1" dirty="0" smtClean="0">
                <a:solidFill>
                  <a:schemeClr val="accent5">
                    <a:lumMod val="50000"/>
                  </a:schemeClr>
                </a:solidFill>
              </a:rPr>
              <a:t>detect.py</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283744" y="2050868"/>
            <a:ext cx="9420113" cy="2862322"/>
          </a:xfrm>
          <a:prstGeom prst="rect">
            <a:avLst/>
          </a:prstGeom>
        </p:spPr>
        <p:txBody>
          <a:bodyPr wrap="square">
            <a:spAutoFit/>
          </a:bodyPr>
          <a:lstStyle/>
          <a:p>
            <a:r>
              <a:rPr lang="es-AR" dirty="0" smtClean="0"/>
              <a:t>detect.py </a:t>
            </a:r>
            <a:r>
              <a:rPr lang="es-AR" dirty="0" err="1" smtClean="0"/>
              <a:t>runs</a:t>
            </a:r>
            <a:r>
              <a:rPr lang="es-AR" dirty="0" smtClean="0"/>
              <a:t> </a:t>
            </a:r>
            <a:r>
              <a:rPr lang="es-AR" dirty="0" err="1" smtClean="0"/>
              <a:t>inference</a:t>
            </a:r>
            <a:r>
              <a:rPr lang="es-AR" dirty="0" smtClean="0"/>
              <a:t> </a:t>
            </a:r>
            <a:r>
              <a:rPr lang="es-AR" dirty="0" err="1" smtClean="0"/>
              <a:t>on</a:t>
            </a:r>
            <a:r>
              <a:rPr lang="es-AR" dirty="0" smtClean="0"/>
              <a:t> a </a:t>
            </a:r>
            <a:r>
              <a:rPr lang="es-AR" dirty="0" err="1" smtClean="0"/>
              <a:t>variety</a:t>
            </a:r>
            <a:r>
              <a:rPr lang="es-AR" dirty="0" smtClean="0"/>
              <a:t> of </a:t>
            </a:r>
            <a:r>
              <a:rPr lang="es-AR" dirty="0" err="1" smtClean="0"/>
              <a:t>sources</a:t>
            </a:r>
            <a:r>
              <a:rPr lang="es-AR" dirty="0" smtClean="0"/>
              <a:t>, </a:t>
            </a:r>
            <a:r>
              <a:rPr lang="es-AR" dirty="0" err="1" smtClean="0"/>
              <a:t>downloading</a:t>
            </a:r>
            <a:r>
              <a:rPr lang="es-AR" dirty="0" smtClean="0"/>
              <a:t> </a:t>
            </a:r>
            <a:r>
              <a:rPr lang="es-AR" dirty="0" err="1" smtClean="0"/>
              <a:t>models</a:t>
            </a:r>
            <a:r>
              <a:rPr lang="es-AR" dirty="0" smtClean="0"/>
              <a:t> </a:t>
            </a:r>
            <a:r>
              <a:rPr lang="es-AR" dirty="0" err="1" smtClean="0"/>
              <a:t>automatically</a:t>
            </a:r>
            <a:r>
              <a:rPr lang="es-AR" dirty="0" smtClean="0"/>
              <a:t> </a:t>
            </a:r>
            <a:r>
              <a:rPr lang="es-AR" dirty="0" err="1" smtClean="0"/>
              <a:t>from</a:t>
            </a:r>
            <a:r>
              <a:rPr lang="es-AR" dirty="0" smtClean="0"/>
              <a:t> </a:t>
            </a:r>
            <a:r>
              <a:rPr lang="es-AR" dirty="0" err="1" smtClean="0"/>
              <a:t>the</a:t>
            </a:r>
            <a:r>
              <a:rPr lang="es-AR" dirty="0" smtClean="0"/>
              <a:t> </a:t>
            </a:r>
            <a:r>
              <a:rPr lang="es-AR" dirty="0" err="1" smtClean="0"/>
              <a:t>latest</a:t>
            </a:r>
            <a:r>
              <a:rPr lang="es-AR" dirty="0" smtClean="0"/>
              <a:t> YOLOv5 </a:t>
            </a:r>
            <a:r>
              <a:rPr lang="es-AR" dirty="0" err="1" smtClean="0"/>
              <a:t>release</a:t>
            </a:r>
            <a:r>
              <a:rPr lang="es-AR" dirty="0" smtClean="0"/>
              <a:t> and </a:t>
            </a:r>
            <a:r>
              <a:rPr lang="es-AR" dirty="0" err="1" smtClean="0"/>
              <a:t>saving</a:t>
            </a:r>
            <a:r>
              <a:rPr lang="es-AR" dirty="0" smtClean="0"/>
              <a:t> </a:t>
            </a:r>
            <a:r>
              <a:rPr lang="es-AR" dirty="0" err="1" smtClean="0"/>
              <a:t>results</a:t>
            </a:r>
            <a:r>
              <a:rPr lang="es-AR" dirty="0" smtClean="0"/>
              <a:t> to </a:t>
            </a:r>
            <a:r>
              <a:rPr lang="es-AR" dirty="0" err="1" smtClean="0"/>
              <a:t>runs</a:t>
            </a:r>
            <a:r>
              <a:rPr lang="es-AR" dirty="0" smtClean="0"/>
              <a:t>/</a:t>
            </a:r>
            <a:r>
              <a:rPr lang="es-AR" dirty="0" err="1" smtClean="0"/>
              <a:t>detect</a:t>
            </a:r>
            <a:r>
              <a:rPr lang="es-AR" dirty="0" smtClean="0"/>
              <a:t>.</a:t>
            </a:r>
          </a:p>
          <a:p>
            <a:endParaRPr lang="es-AR" dirty="0" smtClean="0"/>
          </a:p>
          <a:p>
            <a:r>
              <a:rPr lang="es-AR" dirty="0" smtClean="0"/>
              <a:t>$ </a:t>
            </a:r>
            <a:r>
              <a:rPr lang="es-AR" dirty="0" err="1" smtClean="0"/>
              <a:t>python</a:t>
            </a:r>
            <a:r>
              <a:rPr lang="es-AR" dirty="0" smtClean="0"/>
              <a:t> detect.py --</a:t>
            </a:r>
            <a:r>
              <a:rPr lang="es-AR" dirty="0" err="1" smtClean="0"/>
              <a:t>source</a:t>
            </a:r>
            <a:r>
              <a:rPr lang="es-AR" dirty="0" smtClean="0"/>
              <a:t> 0  # webcam</a:t>
            </a:r>
          </a:p>
          <a:p>
            <a:r>
              <a:rPr lang="es-AR" dirty="0" smtClean="0"/>
              <a:t>                            file.jpg  # </a:t>
            </a:r>
            <a:r>
              <a:rPr lang="es-AR" dirty="0" err="1" smtClean="0"/>
              <a:t>image</a:t>
            </a:r>
            <a:r>
              <a:rPr lang="es-AR" dirty="0" smtClean="0"/>
              <a:t> </a:t>
            </a:r>
          </a:p>
          <a:p>
            <a:r>
              <a:rPr lang="es-AR" dirty="0" smtClean="0"/>
              <a:t>                            file.mp4  # video</a:t>
            </a:r>
          </a:p>
          <a:p>
            <a:r>
              <a:rPr lang="es-AR" dirty="0" smtClean="0"/>
              <a:t>                            </a:t>
            </a:r>
            <a:r>
              <a:rPr lang="es-AR" dirty="0" err="1" smtClean="0"/>
              <a:t>path</a:t>
            </a:r>
            <a:r>
              <a:rPr lang="es-AR" dirty="0" smtClean="0"/>
              <a:t>/  # </a:t>
            </a:r>
            <a:r>
              <a:rPr lang="es-AR" dirty="0" err="1" smtClean="0"/>
              <a:t>directory</a:t>
            </a:r>
            <a:endParaRPr lang="es-AR" dirty="0" smtClean="0"/>
          </a:p>
          <a:p>
            <a:r>
              <a:rPr lang="es-AR" dirty="0" smtClean="0"/>
              <a:t>                            </a:t>
            </a:r>
            <a:r>
              <a:rPr lang="es-AR" dirty="0" err="1" smtClean="0"/>
              <a:t>path</a:t>
            </a:r>
            <a:r>
              <a:rPr lang="es-AR" dirty="0" smtClean="0"/>
              <a:t>/*.</a:t>
            </a:r>
            <a:r>
              <a:rPr lang="es-AR" dirty="0" err="1" smtClean="0"/>
              <a:t>jpg</a:t>
            </a:r>
            <a:r>
              <a:rPr lang="es-AR" dirty="0" smtClean="0"/>
              <a:t>  # </a:t>
            </a:r>
            <a:r>
              <a:rPr lang="es-AR" dirty="0" err="1" smtClean="0"/>
              <a:t>glob</a:t>
            </a:r>
            <a:endParaRPr lang="es-AR" dirty="0" smtClean="0"/>
          </a:p>
          <a:p>
            <a:r>
              <a:rPr lang="es-AR" dirty="0" smtClean="0"/>
              <a:t>                            'https://youtu.be/</a:t>
            </a:r>
            <a:r>
              <a:rPr lang="es-AR" dirty="0" err="1" smtClean="0"/>
              <a:t>NUsoVlDFqZg</a:t>
            </a:r>
            <a:r>
              <a:rPr lang="es-AR" dirty="0" smtClean="0"/>
              <a:t>'  # YouTube video</a:t>
            </a:r>
          </a:p>
          <a:p>
            <a:r>
              <a:rPr lang="es-AR" dirty="0" smtClean="0"/>
              <a:t>                            '</a:t>
            </a:r>
            <a:r>
              <a:rPr lang="es-AR" dirty="0" err="1" smtClean="0"/>
              <a:t>rtsp</a:t>
            </a:r>
            <a:r>
              <a:rPr lang="es-AR" dirty="0" smtClean="0"/>
              <a:t>://example.com/media.mp4'  # RTSP, RTMP, HTTP </a:t>
            </a:r>
            <a:r>
              <a:rPr lang="es-AR" dirty="0" err="1" smtClean="0"/>
              <a:t>stream</a:t>
            </a:r>
            <a:endParaRPr lang="es-AR" dirty="0"/>
          </a:p>
        </p:txBody>
      </p:sp>
      <p:sp>
        <p:nvSpPr>
          <p:cNvPr id="3" name="CuadroTexto 2"/>
          <p:cNvSpPr txBox="1"/>
          <p:nvPr/>
        </p:nvSpPr>
        <p:spPr>
          <a:xfrm>
            <a:off x="1132901" y="1502229"/>
            <a:ext cx="301686" cy="369332"/>
          </a:xfrm>
          <a:prstGeom prst="rect">
            <a:avLst/>
          </a:prstGeom>
          <a:noFill/>
        </p:spPr>
        <p:txBody>
          <a:bodyPr wrap="none" rtlCol="0">
            <a:spAutoFit/>
          </a:bodyPr>
          <a:lstStyle/>
          <a:p>
            <a:r>
              <a:rPr lang="es-MX" dirty="0" smtClean="0"/>
              <a:t>6</a:t>
            </a:r>
            <a:endParaRPr lang="es-AR" dirty="0"/>
          </a:p>
        </p:txBody>
      </p:sp>
    </p:spTree>
    <p:extLst>
      <p:ext uri="{BB962C8B-B14F-4D97-AF65-F5344CB8AC3E}">
        <p14:creationId xmlns:p14="http://schemas.microsoft.com/office/powerpoint/2010/main" val="2878212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a:solidFill>
                  <a:schemeClr val="accent5">
                    <a:lumMod val="50000"/>
                  </a:schemeClr>
                </a:solidFill>
                <a:latin typeface="Arial" panose="020B0604020202020204" pitchFamily="34" charset="0"/>
                <a:cs typeface="Arial" panose="020B0604020202020204" pitchFamily="34" charset="0"/>
              </a:rPr>
              <a:t> </a:t>
            </a:r>
            <a:r>
              <a:rPr lang="es-ES" b="1" dirty="0" err="1">
                <a:solidFill>
                  <a:schemeClr val="accent5">
                    <a:lumMod val="50000"/>
                  </a:schemeClr>
                </a:solidFill>
                <a:latin typeface="Arial" panose="020B0604020202020204" pitchFamily="34" charset="0"/>
                <a:cs typeface="Arial" panose="020B0604020202020204" pitchFamily="34" charset="0"/>
              </a:rPr>
              <a:t>Importing</a:t>
            </a:r>
            <a:r>
              <a:rPr lang="es-ES" b="1" dirty="0">
                <a:solidFill>
                  <a:schemeClr val="accent5">
                    <a:lumMod val="50000"/>
                  </a:schemeClr>
                </a:solidFill>
                <a:latin typeface="Arial" panose="020B0604020202020204" pitchFamily="34" charset="0"/>
                <a:cs typeface="Arial" panose="020B0604020202020204" pitchFamily="34" charset="0"/>
              </a:rPr>
              <a:t> </a:t>
            </a:r>
            <a:r>
              <a:rPr lang="es-ES" b="1" dirty="0" err="1">
                <a:solidFill>
                  <a:schemeClr val="accent5">
                    <a:lumMod val="50000"/>
                  </a:schemeClr>
                </a:solidFill>
                <a:latin typeface="Arial" panose="020B0604020202020204" pitchFamily="34" charset="0"/>
                <a:cs typeface="Arial" panose="020B0604020202020204" pitchFamily="34" charset="0"/>
              </a:rPr>
              <a:t>Dependencies</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4" name="Rectángulo 3"/>
          <p:cNvSpPr/>
          <p:nvPr/>
        </p:nvSpPr>
        <p:spPr>
          <a:xfrm>
            <a:off x="1767840" y="1663231"/>
            <a:ext cx="6096000" cy="4524315"/>
          </a:xfrm>
          <a:prstGeom prst="rect">
            <a:avLst/>
          </a:prstGeom>
        </p:spPr>
        <p:txBody>
          <a:bodyPr>
            <a:spAutoFit/>
          </a:bodyPr>
          <a:lstStyle/>
          <a:p>
            <a:r>
              <a:rPr lang="es-AR" dirty="0" err="1" smtClean="0"/>
              <a:t>import</a:t>
            </a:r>
            <a:r>
              <a:rPr lang="es-AR" dirty="0" smtClean="0"/>
              <a:t> os</a:t>
            </a:r>
          </a:p>
          <a:p>
            <a:r>
              <a:rPr lang="es-AR" dirty="0" err="1" smtClean="0"/>
              <a:t>import</a:t>
            </a:r>
            <a:r>
              <a:rPr lang="es-AR" dirty="0" smtClean="0"/>
              <a:t> </a:t>
            </a:r>
            <a:r>
              <a:rPr lang="es-AR" dirty="0" err="1" smtClean="0"/>
              <a:t>shutil</a:t>
            </a:r>
            <a:endParaRPr lang="es-AR" dirty="0" smtClean="0"/>
          </a:p>
          <a:p>
            <a:r>
              <a:rPr lang="es-AR" dirty="0" err="1" smtClean="0"/>
              <a:t>import</a:t>
            </a:r>
            <a:r>
              <a:rPr lang="es-AR" dirty="0" smtClean="0"/>
              <a:t> </a:t>
            </a:r>
            <a:r>
              <a:rPr lang="es-AR" dirty="0" err="1" smtClean="0"/>
              <a:t>tensorflow</a:t>
            </a:r>
            <a:r>
              <a:rPr lang="es-AR" dirty="0" smtClean="0"/>
              <a:t> as </a:t>
            </a:r>
            <a:r>
              <a:rPr lang="es-AR" dirty="0" err="1" smtClean="0"/>
              <a:t>tf</a:t>
            </a:r>
            <a:endParaRPr lang="es-AR" dirty="0" smtClean="0"/>
          </a:p>
          <a:p>
            <a:r>
              <a:rPr lang="es-AR" dirty="0" err="1" smtClean="0"/>
              <a:t>import</a:t>
            </a:r>
            <a:r>
              <a:rPr lang="es-AR" dirty="0" smtClean="0"/>
              <a:t> </a:t>
            </a:r>
            <a:r>
              <a:rPr lang="es-AR" dirty="0" err="1" smtClean="0"/>
              <a:t>yaml</a:t>
            </a:r>
            <a:endParaRPr lang="es-AR" dirty="0" smtClean="0"/>
          </a:p>
          <a:p>
            <a:endParaRPr lang="es-AR" dirty="0" smtClean="0"/>
          </a:p>
          <a:p>
            <a:r>
              <a:rPr lang="es-AR" dirty="0" err="1" smtClean="0"/>
              <a:t>import</a:t>
            </a:r>
            <a:r>
              <a:rPr lang="es-AR" dirty="0" smtClean="0"/>
              <a:t> </a:t>
            </a:r>
            <a:r>
              <a:rPr lang="es-AR" dirty="0" err="1" smtClean="0"/>
              <a:t>numpy</a:t>
            </a:r>
            <a:r>
              <a:rPr lang="es-AR" dirty="0" smtClean="0"/>
              <a:t> as </a:t>
            </a:r>
            <a:r>
              <a:rPr lang="es-AR" dirty="0" err="1" smtClean="0"/>
              <a:t>np</a:t>
            </a:r>
            <a:endParaRPr lang="es-AR" dirty="0" smtClean="0"/>
          </a:p>
          <a:p>
            <a:r>
              <a:rPr lang="es-AR" dirty="0" err="1" smtClean="0"/>
              <a:t>import</a:t>
            </a:r>
            <a:r>
              <a:rPr lang="es-AR" dirty="0" smtClean="0"/>
              <a:t> pandas as </a:t>
            </a:r>
            <a:r>
              <a:rPr lang="es-AR" dirty="0" err="1" smtClean="0"/>
              <a:t>pd</a:t>
            </a:r>
            <a:endParaRPr lang="es-AR" dirty="0" smtClean="0"/>
          </a:p>
          <a:p>
            <a:r>
              <a:rPr lang="es-AR" dirty="0" err="1" smtClean="0"/>
              <a:t>from</a:t>
            </a:r>
            <a:r>
              <a:rPr lang="es-AR" dirty="0" smtClean="0"/>
              <a:t> </a:t>
            </a:r>
            <a:r>
              <a:rPr lang="es-AR" dirty="0" err="1" smtClean="0"/>
              <a:t>sklearn.model_selection</a:t>
            </a:r>
            <a:r>
              <a:rPr lang="es-AR" dirty="0" smtClean="0"/>
              <a:t> </a:t>
            </a:r>
            <a:r>
              <a:rPr lang="es-AR" dirty="0" err="1" smtClean="0"/>
              <a:t>import</a:t>
            </a:r>
            <a:r>
              <a:rPr lang="es-AR" dirty="0" smtClean="0"/>
              <a:t> </a:t>
            </a:r>
            <a:r>
              <a:rPr lang="es-AR" dirty="0" err="1" smtClean="0"/>
              <a:t>train_test_split</a:t>
            </a:r>
            <a:endParaRPr lang="es-AR" dirty="0" smtClean="0"/>
          </a:p>
          <a:p>
            <a:r>
              <a:rPr lang="es-AR" dirty="0" err="1" smtClean="0"/>
              <a:t>import</a:t>
            </a:r>
            <a:r>
              <a:rPr lang="es-AR" dirty="0" smtClean="0"/>
              <a:t> </a:t>
            </a:r>
            <a:r>
              <a:rPr lang="es-AR" dirty="0" err="1" smtClean="0"/>
              <a:t>ast</a:t>
            </a:r>
            <a:endParaRPr lang="es-AR" dirty="0" smtClean="0"/>
          </a:p>
          <a:p>
            <a:endParaRPr lang="es-AR" dirty="0" smtClean="0"/>
          </a:p>
          <a:p>
            <a:r>
              <a:rPr lang="es-AR" dirty="0" err="1" smtClean="0"/>
              <a:t>import</a:t>
            </a:r>
            <a:r>
              <a:rPr lang="es-AR" dirty="0" smtClean="0"/>
              <a:t> </a:t>
            </a:r>
            <a:r>
              <a:rPr lang="es-AR" dirty="0" err="1" smtClean="0"/>
              <a:t>matplotlib.pyplot</a:t>
            </a:r>
            <a:r>
              <a:rPr lang="es-AR" dirty="0" smtClean="0"/>
              <a:t> as </a:t>
            </a:r>
            <a:r>
              <a:rPr lang="es-AR" dirty="0" err="1" smtClean="0"/>
              <a:t>plt</a:t>
            </a:r>
            <a:endParaRPr lang="es-AR" dirty="0" smtClean="0"/>
          </a:p>
          <a:p>
            <a:r>
              <a:rPr lang="es-AR" dirty="0" err="1" smtClean="0"/>
              <a:t>import</a:t>
            </a:r>
            <a:r>
              <a:rPr lang="es-AR" dirty="0" smtClean="0"/>
              <a:t> cv2</a:t>
            </a:r>
          </a:p>
          <a:p>
            <a:r>
              <a:rPr lang="es-AR" dirty="0" err="1" smtClean="0"/>
              <a:t>import</a:t>
            </a:r>
            <a:r>
              <a:rPr lang="es-AR" dirty="0" smtClean="0"/>
              <a:t> PIL</a:t>
            </a:r>
          </a:p>
          <a:p>
            <a:endParaRPr lang="es-AR" dirty="0" smtClean="0"/>
          </a:p>
          <a:p>
            <a:r>
              <a:rPr lang="es-AR" dirty="0" err="1" smtClean="0"/>
              <a:t>import</a:t>
            </a:r>
            <a:r>
              <a:rPr lang="es-AR" dirty="0" smtClean="0"/>
              <a:t> </a:t>
            </a:r>
            <a:r>
              <a:rPr lang="es-AR" dirty="0" err="1" smtClean="0"/>
              <a:t>warnings</a:t>
            </a:r>
            <a:endParaRPr lang="es-AR" dirty="0" smtClean="0"/>
          </a:p>
          <a:p>
            <a:r>
              <a:rPr lang="es-AR" dirty="0" err="1" smtClean="0"/>
              <a:t>warnings.filterwarnings</a:t>
            </a:r>
            <a:r>
              <a:rPr lang="es-AR" dirty="0" smtClean="0"/>
              <a:t>('ignore')</a:t>
            </a:r>
            <a:endParaRPr lang="es-AR" dirty="0"/>
          </a:p>
        </p:txBody>
      </p:sp>
    </p:spTree>
    <p:extLst>
      <p:ext uri="{BB962C8B-B14F-4D97-AF65-F5344CB8AC3E}">
        <p14:creationId xmlns:p14="http://schemas.microsoft.com/office/powerpoint/2010/main" val="380778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err="1">
                <a:solidFill>
                  <a:schemeClr val="accent5">
                    <a:lumMod val="50000"/>
                  </a:schemeClr>
                </a:solidFill>
                <a:latin typeface="Arial" panose="020B0604020202020204" pitchFamily="34" charset="0"/>
                <a:cs typeface="Arial" panose="020B0604020202020204" pitchFamily="34" charset="0"/>
              </a:rPr>
              <a:t>Importing</a:t>
            </a:r>
            <a:r>
              <a:rPr lang="es-ES" b="1" dirty="0">
                <a:solidFill>
                  <a:schemeClr val="accent5">
                    <a:lumMod val="50000"/>
                  </a:schemeClr>
                </a:solidFill>
                <a:latin typeface="Arial" panose="020B0604020202020204" pitchFamily="34" charset="0"/>
                <a:cs typeface="Arial" panose="020B0604020202020204" pitchFamily="34" charset="0"/>
              </a:rPr>
              <a:t> </a:t>
            </a:r>
            <a:r>
              <a:rPr lang="es-ES" b="1" dirty="0" err="1">
                <a:solidFill>
                  <a:schemeClr val="accent5">
                    <a:lumMod val="50000"/>
                  </a:schemeClr>
                </a:solidFill>
                <a:latin typeface="Arial" panose="020B0604020202020204" pitchFamily="34" charset="0"/>
                <a:cs typeface="Arial" panose="020B0604020202020204" pitchFamily="34" charset="0"/>
              </a:rPr>
              <a:t>Dependencies</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4" name="Rectángulo 3"/>
          <p:cNvSpPr/>
          <p:nvPr/>
        </p:nvSpPr>
        <p:spPr>
          <a:xfrm>
            <a:off x="1494005" y="2139018"/>
            <a:ext cx="6096000" cy="2031325"/>
          </a:xfrm>
          <a:prstGeom prst="rect">
            <a:avLst/>
          </a:prstGeom>
        </p:spPr>
        <p:txBody>
          <a:bodyPr>
            <a:spAutoFit/>
          </a:bodyPr>
          <a:lstStyle/>
          <a:p>
            <a:r>
              <a:rPr lang="es-AR" dirty="0" smtClean="0"/>
              <a:t>TRAIN_PATH = "../input/siim-covid19-dataset-256px-jpg/512px/</a:t>
            </a:r>
            <a:r>
              <a:rPr lang="es-AR" dirty="0" err="1" smtClean="0"/>
              <a:t>train</a:t>
            </a:r>
            <a:r>
              <a:rPr lang="es-AR" dirty="0" smtClean="0"/>
              <a:t>/</a:t>
            </a:r>
            <a:r>
              <a:rPr lang="es-AR" dirty="0" err="1" smtClean="0"/>
              <a:t>train</a:t>
            </a:r>
            <a:r>
              <a:rPr lang="es-AR" dirty="0" smtClean="0"/>
              <a:t>/"</a:t>
            </a:r>
          </a:p>
          <a:p>
            <a:r>
              <a:rPr lang="es-AR" dirty="0" smtClean="0"/>
              <a:t>HEIGHT,WIDTH = 512,512</a:t>
            </a:r>
          </a:p>
          <a:p>
            <a:r>
              <a:rPr lang="es-AR" dirty="0" smtClean="0"/>
              <a:t>CHANNELS = 3</a:t>
            </a:r>
          </a:p>
          <a:p>
            <a:r>
              <a:rPr lang="es-AR" dirty="0" smtClean="0"/>
              <a:t>BATCH_SIZE = 16</a:t>
            </a:r>
          </a:p>
          <a:p>
            <a:r>
              <a:rPr lang="es-AR" dirty="0" smtClean="0"/>
              <a:t>EPOCHS  = 40</a:t>
            </a:r>
          </a:p>
          <a:p>
            <a:r>
              <a:rPr lang="es-AR" dirty="0" smtClean="0"/>
              <a:t>SEED  =2021</a:t>
            </a:r>
            <a:endParaRPr lang="es-AR" dirty="0"/>
          </a:p>
        </p:txBody>
      </p:sp>
    </p:spTree>
    <p:extLst>
      <p:ext uri="{BB962C8B-B14F-4D97-AF65-F5344CB8AC3E}">
        <p14:creationId xmlns:p14="http://schemas.microsoft.com/office/powerpoint/2010/main" val="3403124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a:solidFill>
                  <a:schemeClr val="accent5">
                    <a:lumMod val="50000"/>
                  </a:schemeClr>
                </a:solidFill>
                <a:latin typeface="Arial" panose="020B0604020202020204" pitchFamily="34" charset="0"/>
                <a:cs typeface="Arial" panose="020B0604020202020204" pitchFamily="34" charset="0"/>
              </a:rPr>
              <a:t>CSV file</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4" name="Rectángulo 3"/>
          <p:cNvSpPr/>
          <p:nvPr/>
        </p:nvSpPr>
        <p:spPr>
          <a:xfrm>
            <a:off x="1375953" y="1451546"/>
            <a:ext cx="8760823" cy="4247317"/>
          </a:xfrm>
          <a:prstGeom prst="rect">
            <a:avLst/>
          </a:prstGeom>
        </p:spPr>
        <p:txBody>
          <a:bodyPr wrap="square">
            <a:spAutoFit/>
          </a:bodyPr>
          <a:lstStyle/>
          <a:p>
            <a:r>
              <a:rPr lang="es-AR" smtClean="0"/>
              <a:t># </a:t>
            </a:r>
            <a:r>
              <a:rPr lang="es-AR" dirty="0" err="1" smtClean="0"/>
              <a:t>Get</a:t>
            </a:r>
            <a:r>
              <a:rPr lang="es-AR" dirty="0" smtClean="0"/>
              <a:t> </a:t>
            </a:r>
            <a:r>
              <a:rPr lang="es-AR" dirty="0" err="1" smtClean="0"/>
              <a:t>image</a:t>
            </a:r>
            <a:r>
              <a:rPr lang="es-AR" dirty="0" smtClean="0"/>
              <a:t> </a:t>
            </a:r>
            <a:r>
              <a:rPr lang="es-AR" dirty="0" err="1" smtClean="0"/>
              <a:t>path</a:t>
            </a:r>
            <a:r>
              <a:rPr lang="es-AR" dirty="0" smtClean="0"/>
              <a:t> </a:t>
            </a:r>
            <a:r>
              <a:rPr lang="es-AR" dirty="0" err="1" smtClean="0"/>
              <a:t>from</a:t>
            </a:r>
            <a:r>
              <a:rPr lang="es-AR" dirty="0" smtClean="0"/>
              <a:t> </a:t>
            </a:r>
            <a:r>
              <a:rPr lang="es-AR" dirty="0" err="1" smtClean="0"/>
              <a:t>image_id</a:t>
            </a:r>
            <a:endParaRPr lang="es-AR" dirty="0" smtClean="0"/>
          </a:p>
          <a:p>
            <a:r>
              <a:rPr lang="es-AR" dirty="0" err="1" smtClean="0"/>
              <a:t>def</a:t>
            </a:r>
            <a:r>
              <a:rPr lang="es-AR" dirty="0" smtClean="0"/>
              <a:t> </a:t>
            </a:r>
            <a:r>
              <a:rPr lang="es-AR" dirty="0" err="1" smtClean="0"/>
              <a:t>get_path</a:t>
            </a:r>
            <a:r>
              <a:rPr lang="es-AR" dirty="0" smtClean="0"/>
              <a:t>(</a:t>
            </a:r>
            <a:r>
              <a:rPr lang="es-AR" dirty="0" err="1" smtClean="0"/>
              <a:t>image_id</a:t>
            </a:r>
            <a:r>
              <a:rPr lang="es-AR" dirty="0" smtClean="0"/>
              <a:t>):</a:t>
            </a:r>
          </a:p>
          <a:p>
            <a:r>
              <a:rPr lang="es-AR" dirty="0" smtClean="0"/>
              <a:t>    </a:t>
            </a:r>
            <a:r>
              <a:rPr lang="es-AR" dirty="0" err="1" smtClean="0"/>
              <a:t>path</a:t>
            </a:r>
            <a:r>
              <a:rPr lang="es-AR" dirty="0" smtClean="0"/>
              <a:t> = </a:t>
            </a:r>
            <a:r>
              <a:rPr lang="es-AR" dirty="0" err="1" smtClean="0"/>
              <a:t>tf.io.gfile.glob</a:t>
            </a:r>
            <a:r>
              <a:rPr lang="es-AR" dirty="0" smtClean="0"/>
              <a:t>(TRAIN_PATH + f"*{</a:t>
            </a:r>
            <a:r>
              <a:rPr lang="es-AR" dirty="0" err="1" smtClean="0"/>
              <a:t>image_id</a:t>
            </a:r>
            <a:r>
              <a:rPr lang="es-AR" dirty="0" smtClean="0"/>
              <a:t>}.</a:t>
            </a:r>
            <a:r>
              <a:rPr lang="es-AR" dirty="0" err="1" smtClean="0"/>
              <a:t>jpg</a:t>
            </a:r>
            <a:r>
              <a:rPr lang="es-AR" dirty="0" smtClean="0"/>
              <a:t>")[0]</a:t>
            </a:r>
          </a:p>
          <a:p>
            <a:r>
              <a:rPr lang="es-AR" dirty="0" smtClean="0"/>
              <a:t>    </a:t>
            </a:r>
            <a:r>
              <a:rPr lang="es-AR" dirty="0" err="1" smtClean="0"/>
              <a:t>return</a:t>
            </a:r>
            <a:r>
              <a:rPr lang="es-AR" dirty="0" smtClean="0"/>
              <a:t> </a:t>
            </a:r>
            <a:r>
              <a:rPr lang="es-AR" dirty="0" err="1" smtClean="0"/>
              <a:t>path</a:t>
            </a:r>
            <a:endParaRPr lang="es-AR" dirty="0" smtClean="0"/>
          </a:p>
          <a:p>
            <a:endParaRPr lang="es-AR" dirty="0" smtClean="0"/>
          </a:p>
          <a:p>
            <a:r>
              <a:rPr lang="es-AR" dirty="0" err="1" smtClean="0"/>
              <a:t>image_dict</a:t>
            </a:r>
            <a:r>
              <a:rPr lang="es-AR" dirty="0" smtClean="0"/>
              <a:t> = {</a:t>
            </a:r>
          </a:p>
          <a:p>
            <a:r>
              <a:rPr lang="es-AR" dirty="0" smtClean="0"/>
              <a:t>    "</a:t>
            </a:r>
            <a:r>
              <a:rPr lang="es-AR" dirty="0" err="1" smtClean="0"/>
              <a:t>opacity</a:t>
            </a:r>
            <a:r>
              <a:rPr lang="es-AR" dirty="0" smtClean="0"/>
              <a:t>" : 1,</a:t>
            </a:r>
          </a:p>
          <a:p>
            <a:r>
              <a:rPr lang="es-AR" dirty="0" smtClean="0"/>
              <a:t>    "</a:t>
            </a:r>
            <a:r>
              <a:rPr lang="es-AR" dirty="0" err="1" smtClean="0"/>
              <a:t>none</a:t>
            </a:r>
            <a:r>
              <a:rPr lang="es-AR" dirty="0" smtClean="0"/>
              <a:t>" : 0</a:t>
            </a:r>
          </a:p>
          <a:p>
            <a:r>
              <a:rPr lang="es-AR" dirty="0" smtClean="0"/>
              <a:t>}</a:t>
            </a:r>
          </a:p>
          <a:p>
            <a:r>
              <a:rPr lang="es-AR" dirty="0" err="1" smtClean="0"/>
              <a:t>df</a:t>
            </a:r>
            <a:r>
              <a:rPr lang="es-AR" dirty="0" smtClean="0"/>
              <a:t> = </a:t>
            </a:r>
            <a:r>
              <a:rPr lang="es-AR" dirty="0" err="1" smtClean="0"/>
              <a:t>pd.read_csv</a:t>
            </a:r>
            <a:r>
              <a:rPr lang="es-AR" dirty="0" smtClean="0"/>
              <a:t>("../input/siim-covid19-dataset-256px-jpg/train.csv")</a:t>
            </a:r>
          </a:p>
          <a:p>
            <a:endParaRPr lang="es-AR" dirty="0" smtClean="0"/>
          </a:p>
          <a:p>
            <a:r>
              <a:rPr lang="es-AR" dirty="0" err="1" smtClean="0"/>
              <a:t>df</a:t>
            </a:r>
            <a:r>
              <a:rPr lang="es-AR" dirty="0" smtClean="0"/>
              <a:t>["</a:t>
            </a:r>
            <a:r>
              <a:rPr lang="es-AR" dirty="0" err="1" smtClean="0"/>
              <a:t>image_label</a:t>
            </a:r>
            <a:r>
              <a:rPr lang="es-AR" dirty="0" smtClean="0"/>
              <a:t>"] = </a:t>
            </a:r>
            <a:r>
              <a:rPr lang="es-AR" dirty="0" err="1" smtClean="0"/>
              <a:t>df</a:t>
            </a:r>
            <a:r>
              <a:rPr lang="es-AR" dirty="0" smtClean="0"/>
              <a:t>["</a:t>
            </a:r>
            <a:r>
              <a:rPr lang="es-AR" dirty="0" err="1" smtClean="0"/>
              <a:t>image_label</a:t>
            </a:r>
            <a:r>
              <a:rPr lang="es-AR" dirty="0" smtClean="0"/>
              <a:t>"].</a:t>
            </a:r>
            <a:r>
              <a:rPr lang="es-AR" dirty="0" err="1" smtClean="0"/>
              <a:t>map</a:t>
            </a:r>
            <a:r>
              <a:rPr lang="es-AR" dirty="0" smtClean="0"/>
              <a:t>(lambda x : </a:t>
            </a:r>
            <a:r>
              <a:rPr lang="es-AR" dirty="0" err="1" smtClean="0"/>
              <a:t>x.split</a:t>
            </a:r>
            <a:r>
              <a:rPr lang="es-AR" dirty="0" smtClean="0"/>
              <a:t>(" ")[0])</a:t>
            </a:r>
          </a:p>
          <a:p>
            <a:r>
              <a:rPr lang="es-AR" dirty="0" err="1" smtClean="0"/>
              <a:t>df</a:t>
            </a:r>
            <a:r>
              <a:rPr lang="es-AR" dirty="0" smtClean="0"/>
              <a:t>["</a:t>
            </a:r>
            <a:r>
              <a:rPr lang="es-AR" dirty="0" err="1" smtClean="0"/>
              <a:t>image_label_id</a:t>
            </a:r>
            <a:r>
              <a:rPr lang="es-AR" dirty="0" smtClean="0"/>
              <a:t>"] = </a:t>
            </a:r>
            <a:r>
              <a:rPr lang="es-AR" dirty="0" err="1" smtClean="0"/>
              <a:t>df</a:t>
            </a:r>
            <a:r>
              <a:rPr lang="es-AR" dirty="0" smtClean="0"/>
              <a:t>["</a:t>
            </a:r>
            <a:r>
              <a:rPr lang="es-AR" dirty="0" err="1" smtClean="0"/>
              <a:t>image_label</a:t>
            </a:r>
            <a:r>
              <a:rPr lang="es-AR" dirty="0" smtClean="0"/>
              <a:t>"].</a:t>
            </a:r>
            <a:r>
              <a:rPr lang="es-AR" dirty="0" err="1" smtClean="0"/>
              <a:t>map</a:t>
            </a:r>
            <a:r>
              <a:rPr lang="es-AR" dirty="0" smtClean="0"/>
              <a:t>(lambda x  : </a:t>
            </a:r>
            <a:r>
              <a:rPr lang="es-AR" dirty="0" err="1" smtClean="0"/>
              <a:t>image_dict</a:t>
            </a:r>
            <a:r>
              <a:rPr lang="es-AR" dirty="0" smtClean="0"/>
              <a:t>[x])</a:t>
            </a:r>
          </a:p>
          <a:p>
            <a:r>
              <a:rPr lang="es-AR" dirty="0" err="1" smtClean="0"/>
              <a:t>df</a:t>
            </a:r>
            <a:r>
              <a:rPr lang="es-AR" dirty="0" smtClean="0"/>
              <a:t>["</a:t>
            </a:r>
            <a:r>
              <a:rPr lang="es-AR" dirty="0" err="1" smtClean="0"/>
              <a:t>filepath</a:t>
            </a:r>
            <a:r>
              <a:rPr lang="es-AR" dirty="0" smtClean="0"/>
              <a:t>"] = </a:t>
            </a:r>
            <a:r>
              <a:rPr lang="es-AR" dirty="0" err="1" smtClean="0"/>
              <a:t>df</a:t>
            </a:r>
            <a:r>
              <a:rPr lang="es-AR" dirty="0" smtClean="0"/>
              <a:t>["</a:t>
            </a:r>
            <a:r>
              <a:rPr lang="es-AR" dirty="0" err="1" smtClean="0"/>
              <a:t>ImageInstanceUID</a:t>
            </a:r>
            <a:r>
              <a:rPr lang="es-AR" dirty="0" smtClean="0"/>
              <a:t>"].</a:t>
            </a:r>
            <a:r>
              <a:rPr lang="es-AR" dirty="0" err="1" smtClean="0"/>
              <a:t>map</a:t>
            </a:r>
            <a:r>
              <a:rPr lang="es-AR" dirty="0" smtClean="0"/>
              <a:t>(</a:t>
            </a:r>
            <a:r>
              <a:rPr lang="es-AR" dirty="0" err="1" smtClean="0"/>
              <a:t>get_path</a:t>
            </a:r>
            <a:r>
              <a:rPr lang="es-AR" dirty="0" smtClean="0"/>
              <a:t>)</a:t>
            </a:r>
          </a:p>
          <a:p>
            <a:r>
              <a:rPr lang="es-AR" dirty="0" err="1" smtClean="0"/>
              <a:t>df.head</a:t>
            </a:r>
            <a:r>
              <a:rPr lang="es-AR" dirty="0" smtClean="0"/>
              <a:t>(3)</a:t>
            </a:r>
            <a:endParaRPr lang="es-AR" dirty="0"/>
          </a:p>
        </p:txBody>
      </p:sp>
    </p:spTree>
    <p:extLst>
      <p:ext uri="{BB962C8B-B14F-4D97-AF65-F5344CB8AC3E}">
        <p14:creationId xmlns:p14="http://schemas.microsoft.com/office/powerpoint/2010/main" val="3409639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err="1">
                <a:solidFill>
                  <a:schemeClr val="accent5">
                    <a:lumMod val="50000"/>
                  </a:schemeClr>
                </a:solidFill>
                <a:latin typeface="Arial" panose="020B0604020202020204" pitchFamily="34" charset="0"/>
                <a:cs typeface="Arial" panose="020B0604020202020204" pitchFamily="34" charset="0"/>
              </a:rPr>
              <a:t>Splitting</a:t>
            </a:r>
            <a:r>
              <a:rPr lang="es-ES" b="1" dirty="0">
                <a:solidFill>
                  <a:schemeClr val="accent5">
                    <a:lumMod val="50000"/>
                  </a:schemeClr>
                </a:solidFill>
                <a:latin typeface="Arial" panose="020B0604020202020204" pitchFamily="34" charset="0"/>
                <a:cs typeface="Arial" panose="020B0604020202020204" pitchFamily="34" charset="0"/>
              </a:rPr>
              <a:t> Data</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4" name="Rectángulo 3"/>
          <p:cNvSpPr/>
          <p:nvPr/>
        </p:nvSpPr>
        <p:spPr>
          <a:xfrm>
            <a:off x="3048000" y="2136339"/>
            <a:ext cx="6096000" cy="2585323"/>
          </a:xfrm>
          <a:prstGeom prst="rect">
            <a:avLst/>
          </a:prstGeom>
        </p:spPr>
        <p:txBody>
          <a:bodyPr>
            <a:spAutoFit/>
          </a:bodyPr>
          <a:lstStyle/>
          <a:p>
            <a:r>
              <a:rPr lang="es-AR" dirty="0" err="1" smtClean="0"/>
              <a:t>train_df,val_df</a:t>
            </a:r>
            <a:r>
              <a:rPr lang="es-AR" dirty="0" smtClean="0"/>
              <a:t> = </a:t>
            </a:r>
            <a:r>
              <a:rPr lang="es-AR" dirty="0" err="1" smtClean="0"/>
              <a:t>train_test_split</a:t>
            </a:r>
            <a:r>
              <a:rPr lang="es-AR" dirty="0" smtClean="0"/>
              <a:t>(</a:t>
            </a:r>
            <a:r>
              <a:rPr lang="es-AR" dirty="0" err="1" smtClean="0"/>
              <a:t>df</a:t>
            </a:r>
            <a:r>
              <a:rPr lang="es-AR" dirty="0" smtClean="0"/>
              <a:t>,</a:t>
            </a:r>
          </a:p>
          <a:p>
            <a:r>
              <a:rPr lang="es-AR" dirty="0" smtClean="0"/>
              <a:t>                                    </a:t>
            </a:r>
            <a:r>
              <a:rPr lang="es-AR" dirty="0" err="1" smtClean="0"/>
              <a:t>test_size</a:t>
            </a:r>
            <a:r>
              <a:rPr lang="es-AR" dirty="0" smtClean="0"/>
              <a:t>=0.2,</a:t>
            </a:r>
          </a:p>
          <a:p>
            <a:r>
              <a:rPr lang="es-AR" dirty="0" smtClean="0"/>
              <a:t>                                    </a:t>
            </a:r>
            <a:r>
              <a:rPr lang="es-AR" dirty="0" err="1" smtClean="0"/>
              <a:t>random_state</a:t>
            </a:r>
            <a:r>
              <a:rPr lang="es-AR" dirty="0" smtClean="0"/>
              <a:t> = SEED,</a:t>
            </a:r>
          </a:p>
          <a:p>
            <a:r>
              <a:rPr lang="es-AR" dirty="0" smtClean="0"/>
              <a:t>                                    </a:t>
            </a:r>
            <a:r>
              <a:rPr lang="es-AR" dirty="0" err="1" smtClean="0"/>
              <a:t>stratify</a:t>
            </a:r>
            <a:r>
              <a:rPr lang="es-AR" dirty="0" smtClean="0"/>
              <a:t> = </a:t>
            </a:r>
            <a:r>
              <a:rPr lang="es-AR" dirty="0" err="1" smtClean="0"/>
              <a:t>df.image_label.values</a:t>
            </a:r>
            <a:endParaRPr lang="es-AR" dirty="0" smtClean="0"/>
          </a:p>
          <a:p>
            <a:r>
              <a:rPr lang="es-AR" dirty="0" smtClean="0"/>
              <a:t>                                    )</a:t>
            </a:r>
          </a:p>
          <a:p>
            <a:endParaRPr lang="es-AR" dirty="0" smtClean="0"/>
          </a:p>
          <a:p>
            <a:r>
              <a:rPr lang="es-AR" dirty="0" err="1" smtClean="0"/>
              <a:t>train_df.loc</a:t>
            </a:r>
            <a:r>
              <a:rPr lang="es-AR" dirty="0" smtClean="0"/>
              <a:t>[:,"data"] = "</a:t>
            </a:r>
            <a:r>
              <a:rPr lang="es-AR" dirty="0" err="1" smtClean="0"/>
              <a:t>train</a:t>
            </a:r>
            <a:r>
              <a:rPr lang="es-AR" dirty="0" smtClean="0"/>
              <a:t>"</a:t>
            </a:r>
          </a:p>
          <a:p>
            <a:r>
              <a:rPr lang="es-AR" dirty="0" err="1" smtClean="0"/>
              <a:t>val_df.loc</a:t>
            </a:r>
            <a:r>
              <a:rPr lang="es-AR" dirty="0" smtClean="0"/>
              <a:t>[:,"data"] = "val"</a:t>
            </a:r>
          </a:p>
          <a:p>
            <a:r>
              <a:rPr lang="es-AR" dirty="0" err="1" smtClean="0"/>
              <a:t>df</a:t>
            </a:r>
            <a:r>
              <a:rPr lang="es-AR" dirty="0" smtClean="0"/>
              <a:t> = </a:t>
            </a:r>
            <a:r>
              <a:rPr lang="es-AR" dirty="0" err="1" smtClean="0"/>
              <a:t>pd.concat</a:t>
            </a:r>
            <a:r>
              <a:rPr lang="es-AR" dirty="0" smtClean="0"/>
              <a:t>([</a:t>
            </a:r>
            <a:r>
              <a:rPr lang="es-AR" dirty="0" err="1" smtClean="0"/>
              <a:t>train_df</a:t>
            </a:r>
            <a:r>
              <a:rPr lang="es-AR" dirty="0" smtClean="0"/>
              <a:t>, </a:t>
            </a:r>
            <a:r>
              <a:rPr lang="es-AR" dirty="0" err="1" smtClean="0"/>
              <a:t>val_df</a:t>
            </a:r>
            <a:r>
              <a:rPr lang="es-AR" dirty="0" smtClean="0"/>
              <a:t>]).</a:t>
            </a:r>
            <a:r>
              <a:rPr lang="es-AR" dirty="0" err="1" smtClean="0"/>
              <a:t>reset_index</a:t>
            </a:r>
            <a:r>
              <a:rPr lang="es-AR" dirty="0" smtClean="0"/>
              <a:t>(</a:t>
            </a:r>
            <a:r>
              <a:rPr lang="es-AR" dirty="0" err="1" smtClean="0"/>
              <a:t>drop</a:t>
            </a:r>
            <a:r>
              <a:rPr lang="es-AR" dirty="0" smtClean="0"/>
              <a:t>=True)</a:t>
            </a:r>
            <a:endParaRPr lang="es-AR" dirty="0"/>
          </a:p>
        </p:txBody>
      </p:sp>
    </p:spTree>
    <p:extLst>
      <p:ext uri="{BB962C8B-B14F-4D97-AF65-F5344CB8AC3E}">
        <p14:creationId xmlns:p14="http://schemas.microsoft.com/office/powerpoint/2010/main" val="2269868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a:solidFill>
                  <a:schemeClr val="accent5">
                    <a:lumMod val="50000"/>
                  </a:schemeClr>
                </a:solidFill>
                <a:latin typeface="Arial" panose="020B0604020202020204" pitchFamily="34" charset="0"/>
                <a:cs typeface="Arial" panose="020B0604020202020204" pitchFamily="34" charset="0"/>
              </a:rPr>
              <a:t> </a:t>
            </a:r>
            <a:r>
              <a:rPr lang="es-ES" b="1" dirty="0" err="1">
                <a:solidFill>
                  <a:schemeClr val="accent5">
                    <a:lumMod val="50000"/>
                  </a:schemeClr>
                </a:solidFill>
                <a:latin typeface="Arial" panose="020B0604020202020204" pitchFamily="34" charset="0"/>
                <a:cs typeface="Arial" panose="020B0604020202020204" pitchFamily="34" charset="0"/>
              </a:rPr>
              <a:t>Preparing</a:t>
            </a:r>
            <a:r>
              <a:rPr lang="es-ES" b="1" dirty="0">
                <a:solidFill>
                  <a:schemeClr val="accent5">
                    <a:lumMod val="50000"/>
                  </a:schemeClr>
                </a:solidFill>
                <a:latin typeface="Arial" panose="020B0604020202020204" pitchFamily="34" charset="0"/>
                <a:cs typeface="Arial" panose="020B0604020202020204" pitchFamily="34" charset="0"/>
              </a:rPr>
              <a:t> folder </a:t>
            </a:r>
            <a:r>
              <a:rPr lang="es-ES" b="1" dirty="0" err="1">
                <a:solidFill>
                  <a:schemeClr val="accent5">
                    <a:lumMod val="50000"/>
                  </a:schemeClr>
                </a:solidFill>
                <a:latin typeface="Arial" panose="020B0604020202020204" pitchFamily="34" charset="0"/>
                <a:cs typeface="Arial" panose="020B0604020202020204" pitchFamily="34" charset="0"/>
              </a:rPr>
              <a:t>structure</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ángulo 2"/>
          <p:cNvSpPr/>
          <p:nvPr/>
        </p:nvSpPr>
        <p:spPr>
          <a:xfrm>
            <a:off x="1494005" y="1997839"/>
            <a:ext cx="7649995" cy="1754326"/>
          </a:xfrm>
          <a:prstGeom prst="rect">
            <a:avLst/>
          </a:prstGeom>
        </p:spPr>
        <p:txBody>
          <a:bodyPr wrap="square">
            <a:spAutoFit/>
          </a:bodyPr>
          <a:lstStyle/>
          <a:p>
            <a:r>
              <a:rPr lang="es-AR" dirty="0" err="1" smtClean="0"/>
              <a:t>os.makedirs</a:t>
            </a:r>
            <a:r>
              <a:rPr lang="es-AR" dirty="0" smtClean="0"/>
              <a:t>('../siim_covid19/</a:t>
            </a:r>
            <a:r>
              <a:rPr lang="es-AR" dirty="0" err="1" smtClean="0"/>
              <a:t>dataset</a:t>
            </a:r>
            <a:r>
              <a:rPr lang="es-AR" dirty="0" smtClean="0"/>
              <a:t>/</a:t>
            </a:r>
            <a:r>
              <a:rPr lang="es-AR" dirty="0" err="1" smtClean="0"/>
              <a:t>images</a:t>
            </a:r>
            <a:r>
              <a:rPr lang="es-AR" dirty="0" smtClean="0"/>
              <a:t>/</a:t>
            </a:r>
            <a:r>
              <a:rPr lang="es-AR" dirty="0" err="1" smtClean="0"/>
              <a:t>train</a:t>
            </a:r>
            <a:r>
              <a:rPr lang="es-AR" dirty="0" smtClean="0"/>
              <a:t>', </a:t>
            </a:r>
            <a:r>
              <a:rPr lang="es-AR" dirty="0" err="1" smtClean="0"/>
              <a:t>exist_ok</a:t>
            </a:r>
            <a:r>
              <a:rPr lang="es-AR" dirty="0" smtClean="0"/>
              <a:t>=True)</a:t>
            </a:r>
          </a:p>
          <a:p>
            <a:r>
              <a:rPr lang="es-AR" dirty="0" err="1" smtClean="0"/>
              <a:t>os.makedirs</a:t>
            </a:r>
            <a:r>
              <a:rPr lang="es-AR" dirty="0" smtClean="0"/>
              <a:t>('../siim_covid19/</a:t>
            </a:r>
            <a:r>
              <a:rPr lang="es-AR" dirty="0" err="1" smtClean="0"/>
              <a:t>dataset</a:t>
            </a:r>
            <a:r>
              <a:rPr lang="es-AR" dirty="0" smtClean="0"/>
              <a:t>/</a:t>
            </a:r>
            <a:r>
              <a:rPr lang="es-AR" dirty="0" err="1" smtClean="0"/>
              <a:t>images</a:t>
            </a:r>
            <a:r>
              <a:rPr lang="es-AR" dirty="0" smtClean="0"/>
              <a:t>/val', </a:t>
            </a:r>
            <a:r>
              <a:rPr lang="es-AR" dirty="0" err="1" smtClean="0"/>
              <a:t>exist_ok</a:t>
            </a:r>
            <a:r>
              <a:rPr lang="es-AR" dirty="0" smtClean="0"/>
              <a:t>=True)</a:t>
            </a:r>
          </a:p>
          <a:p>
            <a:endParaRPr lang="es-AR" dirty="0" smtClean="0"/>
          </a:p>
          <a:p>
            <a:r>
              <a:rPr lang="es-AR" dirty="0" err="1" smtClean="0"/>
              <a:t>os.makedirs</a:t>
            </a:r>
            <a:r>
              <a:rPr lang="es-AR" dirty="0" smtClean="0"/>
              <a:t>('../siim_covid19/</a:t>
            </a:r>
            <a:r>
              <a:rPr lang="es-AR" dirty="0" err="1" smtClean="0"/>
              <a:t>dataset</a:t>
            </a:r>
            <a:r>
              <a:rPr lang="es-AR" dirty="0" smtClean="0"/>
              <a:t>/</a:t>
            </a:r>
            <a:r>
              <a:rPr lang="es-AR" dirty="0" err="1" smtClean="0"/>
              <a:t>labels</a:t>
            </a:r>
            <a:r>
              <a:rPr lang="es-AR" dirty="0" smtClean="0"/>
              <a:t>/</a:t>
            </a:r>
            <a:r>
              <a:rPr lang="es-AR" dirty="0" err="1" smtClean="0"/>
              <a:t>train</a:t>
            </a:r>
            <a:r>
              <a:rPr lang="es-AR" dirty="0" smtClean="0"/>
              <a:t>', </a:t>
            </a:r>
            <a:r>
              <a:rPr lang="es-AR" dirty="0" err="1" smtClean="0"/>
              <a:t>exist_ok</a:t>
            </a:r>
            <a:r>
              <a:rPr lang="es-AR" dirty="0" smtClean="0"/>
              <a:t>=True)</a:t>
            </a:r>
          </a:p>
          <a:p>
            <a:r>
              <a:rPr lang="es-AR" dirty="0" err="1" smtClean="0"/>
              <a:t>os.makedirs</a:t>
            </a:r>
            <a:r>
              <a:rPr lang="es-AR" dirty="0" smtClean="0"/>
              <a:t>('../siim_covid19/</a:t>
            </a:r>
            <a:r>
              <a:rPr lang="es-AR" dirty="0" err="1" smtClean="0"/>
              <a:t>dataset</a:t>
            </a:r>
            <a:r>
              <a:rPr lang="es-AR" dirty="0" smtClean="0"/>
              <a:t>/</a:t>
            </a:r>
            <a:r>
              <a:rPr lang="es-AR" dirty="0" err="1" smtClean="0"/>
              <a:t>labels</a:t>
            </a:r>
            <a:r>
              <a:rPr lang="es-AR" dirty="0" smtClean="0"/>
              <a:t>/val', </a:t>
            </a:r>
            <a:r>
              <a:rPr lang="es-AR" dirty="0" err="1" smtClean="0"/>
              <a:t>exist_ok</a:t>
            </a:r>
            <a:r>
              <a:rPr lang="es-AR" dirty="0" smtClean="0"/>
              <a:t>=True)</a:t>
            </a:r>
          </a:p>
          <a:p>
            <a:r>
              <a:rPr lang="es-AR" dirty="0" err="1" smtClean="0"/>
              <a:t>print</a:t>
            </a:r>
            <a:r>
              <a:rPr lang="es-AR" dirty="0" smtClean="0"/>
              <a:t>("</a:t>
            </a:r>
            <a:r>
              <a:rPr lang="es-AR" dirty="0" err="1" smtClean="0"/>
              <a:t>Created</a:t>
            </a:r>
            <a:r>
              <a:rPr lang="es-AR" dirty="0" smtClean="0"/>
              <a:t> folder </a:t>
            </a:r>
            <a:r>
              <a:rPr lang="es-AR" dirty="0" err="1" smtClean="0"/>
              <a:t>structure</a:t>
            </a:r>
            <a:r>
              <a:rPr lang="es-AR" dirty="0" smtClean="0"/>
              <a:t>")</a:t>
            </a:r>
            <a:endParaRPr lang="es-AR" dirty="0"/>
          </a:p>
        </p:txBody>
      </p:sp>
      <p:sp>
        <p:nvSpPr>
          <p:cNvPr id="5" name="Rectángulo 4"/>
          <p:cNvSpPr/>
          <p:nvPr/>
        </p:nvSpPr>
        <p:spPr>
          <a:xfrm>
            <a:off x="1663337" y="4466884"/>
            <a:ext cx="6096000" cy="1477328"/>
          </a:xfrm>
          <a:prstGeom prst="rect">
            <a:avLst/>
          </a:prstGeom>
        </p:spPr>
        <p:txBody>
          <a:bodyPr>
            <a:spAutoFit/>
          </a:bodyPr>
          <a:lstStyle/>
          <a:p>
            <a:r>
              <a:rPr lang="es-AR" dirty="0" smtClean="0"/>
              <a:t>IMAGE_PATH = "../siim_covid19/</a:t>
            </a:r>
            <a:r>
              <a:rPr lang="es-AR" dirty="0" err="1" smtClean="0"/>
              <a:t>dataset</a:t>
            </a:r>
            <a:r>
              <a:rPr lang="es-AR" dirty="0" smtClean="0"/>
              <a:t>/</a:t>
            </a:r>
            <a:r>
              <a:rPr lang="es-AR" dirty="0" err="1" smtClean="0"/>
              <a:t>images</a:t>
            </a:r>
            <a:r>
              <a:rPr lang="es-AR" dirty="0" smtClean="0"/>
              <a:t>"</a:t>
            </a:r>
          </a:p>
          <a:p>
            <a:r>
              <a:rPr lang="es-AR" dirty="0" err="1" smtClean="0"/>
              <a:t>for</a:t>
            </a:r>
            <a:r>
              <a:rPr lang="es-AR" dirty="0" smtClean="0"/>
              <a:t> i in </a:t>
            </a:r>
            <a:r>
              <a:rPr lang="es-AR" dirty="0" err="1" smtClean="0"/>
              <a:t>df.values</a:t>
            </a:r>
            <a:r>
              <a:rPr lang="es-AR" dirty="0" smtClean="0"/>
              <a:t>:</a:t>
            </a:r>
          </a:p>
          <a:p>
            <a:r>
              <a:rPr lang="es-AR" dirty="0" smtClean="0"/>
              <a:t>    data = i[10]</a:t>
            </a:r>
          </a:p>
          <a:p>
            <a:r>
              <a:rPr lang="es-AR" dirty="0" smtClean="0"/>
              <a:t>    </a:t>
            </a:r>
            <a:r>
              <a:rPr lang="es-AR" dirty="0" err="1" smtClean="0"/>
              <a:t>img_name</a:t>
            </a:r>
            <a:r>
              <a:rPr lang="es-AR" dirty="0" smtClean="0"/>
              <a:t> = i[9].</a:t>
            </a:r>
            <a:r>
              <a:rPr lang="es-AR" dirty="0" err="1" smtClean="0"/>
              <a:t>split</a:t>
            </a:r>
            <a:r>
              <a:rPr lang="es-AR" dirty="0" smtClean="0"/>
              <a:t>("/")[-1]</a:t>
            </a:r>
          </a:p>
          <a:p>
            <a:r>
              <a:rPr lang="es-AR" dirty="0" smtClean="0"/>
              <a:t>    </a:t>
            </a:r>
            <a:r>
              <a:rPr lang="es-AR" dirty="0" err="1" smtClean="0"/>
              <a:t>shutil.copyfile</a:t>
            </a:r>
            <a:r>
              <a:rPr lang="es-AR" dirty="0" smtClean="0"/>
              <a:t>(i[9],f"{IMAGE_PATH}/{data}/{</a:t>
            </a:r>
            <a:r>
              <a:rPr lang="es-AR" dirty="0" err="1" smtClean="0"/>
              <a:t>img_name</a:t>
            </a:r>
            <a:r>
              <a:rPr lang="es-AR" dirty="0" smtClean="0"/>
              <a:t>}")</a:t>
            </a:r>
            <a:endParaRPr lang="es-AR" dirty="0"/>
          </a:p>
        </p:txBody>
      </p:sp>
    </p:spTree>
    <p:extLst>
      <p:ext uri="{BB962C8B-B14F-4D97-AF65-F5344CB8AC3E}">
        <p14:creationId xmlns:p14="http://schemas.microsoft.com/office/powerpoint/2010/main" val="3393589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err="1">
                <a:solidFill>
                  <a:schemeClr val="accent5">
                    <a:lumMod val="50000"/>
                  </a:schemeClr>
                </a:solidFill>
                <a:latin typeface="Arial" panose="020B0604020202020204" pitchFamily="34" charset="0"/>
                <a:cs typeface="Arial" panose="020B0604020202020204" pitchFamily="34" charset="0"/>
              </a:rPr>
              <a:t>Creating</a:t>
            </a:r>
            <a:r>
              <a:rPr lang="es-ES" b="1" dirty="0">
                <a:solidFill>
                  <a:schemeClr val="accent5">
                    <a:lumMod val="50000"/>
                  </a:schemeClr>
                </a:solidFill>
                <a:latin typeface="Arial" panose="020B0604020202020204" pitchFamily="34" charset="0"/>
                <a:cs typeface="Arial" panose="020B0604020202020204" pitchFamily="34" charset="0"/>
              </a:rPr>
              <a:t> YAML file </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3048000" y="1720840"/>
            <a:ext cx="6096000" cy="3416320"/>
          </a:xfrm>
          <a:prstGeom prst="rect">
            <a:avLst/>
          </a:prstGeom>
        </p:spPr>
        <p:txBody>
          <a:bodyPr>
            <a:spAutoFit/>
          </a:bodyPr>
          <a:lstStyle/>
          <a:p>
            <a:r>
              <a:rPr lang="es-AR" dirty="0" smtClean="0"/>
              <a:t># REF :  https://www.kaggle.com/ayuraj/train-covid-19-detection-using-yolov5</a:t>
            </a:r>
          </a:p>
          <a:p>
            <a:endParaRPr lang="es-AR" dirty="0" smtClean="0"/>
          </a:p>
          <a:p>
            <a:r>
              <a:rPr lang="es-AR" dirty="0" err="1" smtClean="0"/>
              <a:t>yaml_dict</a:t>
            </a:r>
            <a:r>
              <a:rPr lang="es-AR" dirty="0" smtClean="0"/>
              <a:t> = </a:t>
            </a:r>
            <a:r>
              <a:rPr lang="es-AR" dirty="0" err="1" smtClean="0"/>
              <a:t>dict</a:t>
            </a:r>
            <a:r>
              <a:rPr lang="es-AR" dirty="0" smtClean="0"/>
              <a:t>(</a:t>
            </a:r>
          </a:p>
          <a:p>
            <a:r>
              <a:rPr lang="es-AR" dirty="0" smtClean="0"/>
              <a:t>    </a:t>
            </a:r>
            <a:r>
              <a:rPr lang="es-AR" dirty="0" err="1" smtClean="0"/>
              <a:t>train</a:t>
            </a:r>
            <a:r>
              <a:rPr lang="es-AR" dirty="0" smtClean="0"/>
              <a:t> = "../</a:t>
            </a:r>
            <a:r>
              <a:rPr lang="es-AR" dirty="0" err="1" smtClean="0"/>
              <a:t>dataset</a:t>
            </a:r>
            <a:r>
              <a:rPr lang="es-AR" dirty="0" smtClean="0"/>
              <a:t>/</a:t>
            </a:r>
            <a:r>
              <a:rPr lang="es-AR" dirty="0" err="1" smtClean="0"/>
              <a:t>images</a:t>
            </a:r>
            <a:r>
              <a:rPr lang="es-AR" dirty="0" smtClean="0"/>
              <a:t>/</a:t>
            </a:r>
            <a:r>
              <a:rPr lang="es-AR" dirty="0" err="1" smtClean="0"/>
              <a:t>train</a:t>
            </a:r>
            <a:r>
              <a:rPr lang="es-AR" dirty="0" smtClean="0"/>
              <a:t>",</a:t>
            </a:r>
          </a:p>
          <a:p>
            <a:r>
              <a:rPr lang="es-AR" dirty="0" smtClean="0"/>
              <a:t>    val = "../</a:t>
            </a:r>
            <a:r>
              <a:rPr lang="es-AR" dirty="0" err="1" smtClean="0"/>
              <a:t>dataset</a:t>
            </a:r>
            <a:r>
              <a:rPr lang="es-AR" dirty="0" smtClean="0"/>
              <a:t>/</a:t>
            </a:r>
            <a:r>
              <a:rPr lang="es-AR" dirty="0" err="1" smtClean="0"/>
              <a:t>images</a:t>
            </a:r>
            <a:r>
              <a:rPr lang="es-AR" dirty="0" smtClean="0"/>
              <a:t>/val",</a:t>
            </a:r>
          </a:p>
          <a:p>
            <a:r>
              <a:rPr lang="es-AR" dirty="0" smtClean="0"/>
              <a:t>    </a:t>
            </a:r>
            <a:r>
              <a:rPr lang="es-AR" dirty="0" err="1" smtClean="0"/>
              <a:t>nc</a:t>
            </a:r>
            <a:r>
              <a:rPr lang="es-AR" dirty="0" smtClean="0"/>
              <a:t> = 2,</a:t>
            </a:r>
          </a:p>
          <a:p>
            <a:r>
              <a:rPr lang="es-AR" dirty="0" smtClean="0"/>
              <a:t>    </a:t>
            </a:r>
            <a:r>
              <a:rPr lang="es-AR" dirty="0" err="1" smtClean="0"/>
              <a:t>names</a:t>
            </a:r>
            <a:r>
              <a:rPr lang="es-AR" dirty="0" smtClean="0"/>
              <a:t> = ["</a:t>
            </a:r>
            <a:r>
              <a:rPr lang="es-AR" dirty="0" err="1" smtClean="0"/>
              <a:t>none</a:t>
            </a:r>
            <a:r>
              <a:rPr lang="es-AR" dirty="0" smtClean="0"/>
              <a:t>","</a:t>
            </a:r>
            <a:r>
              <a:rPr lang="es-AR" dirty="0" err="1" smtClean="0"/>
              <a:t>opacity</a:t>
            </a:r>
            <a:r>
              <a:rPr lang="es-AR" dirty="0" smtClean="0"/>
              <a:t>"]</a:t>
            </a:r>
          </a:p>
          <a:p>
            <a:r>
              <a:rPr lang="es-AR" dirty="0" smtClean="0"/>
              <a:t>)</a:t>
            </a:r>
          </a:p>
          <a:p>
            <a:endParaRPr lang="es-AR" dirty="0" smtClean="0"/>
          </a:p>
          <a:p>
            <a:r>
              <a:rPr lang="es-AR" dirty="0" err="1" smtClean="0"/>
              <a:t>with</a:t>
            </a:r>
            <a:r>
              <a:rPr lang="es-AR" dirty="0" smtClean="0"/>
              <a:t> open("../siim_covid19/yolov5/data/</a:t>
            </a:r>
            <a:r>
              <a:rPr lang="es-AR" dirty="0" err="1" smtClean="0"/>
              <a:t>data.yaml</a:t>
            </a:r>
            <a:r>
              <a:rPr lang="es-AR" dirty="0" smtClean="0"/>
              <a:t>", "w") as f:</a:t>
            </a:r>
          </a:p>
          <a:p>
            <a:r>
              <a:rPr lang="es-AR" dirty="0" smtClean="0"/>
              <a:t>    </a:t>
            </a:r>
            <a:r>
              <a:rPr lang="es-AR" dirty="0" err="1" smtClean="0"/>
              <a:t>yaml.dump</a:t>
            </a:r>
            <a:r>
              <a:rPr lang="es-AR" dirty="0" smtClean="0"/>
              <a:t>(</a:t>
            </a:r>
            <a:r>
              <a:rPr lang="es-AR" dirty="0" err="1" smtClean="0"/>
              <a:t>yaml_dict,f,default_flow_style</a:t>
            </a:r>
            <a:r>
              <a:rPr lang="es-AR" dirty="0" smtClean="0"/>
              <a:t>=True)</a:t>
            </a:r>
            <a:endParaRPr lang="es-AR" dirty="0"/>
          </a:p>
        </p:txBody>
      </p:sp>
    </p:spTree>
    <p:extLst>
      <p:ext uri="{BB962C8B-B14F-4D97-AF65-F5344CB8AC3E}">
        <p14:creationId xmlns:p14="http://schemas.microsoft.com/office/powerpoint/2010/main" val="2868447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err="1">
                <a:solidFill>
                  <a:schemeClr val="accent5">
                    <a:lumMod val="50000"/>
                  </a:schemeClr>
                </a:solidFill>
                <a:latin typeface="Arial" panose="020B0604020202020204" pitchFamily="34" charset="0"/>
                <a:cs typeface="Arial" panose="020B0604020202020204" pitchFamily="34" charset="0"/>
              </a:rPr>
              <a:t>Preprocessing</a:t>
            </a:r>
            <a:r>
              <a:rPr lang="es-ES" b="1" dirty="0">
                <a:solidFill>
                  <a:schemeClr val="accent5">
                    <a:lumMod val="50000"/>
                  </a:schemeClr>
                </a:solidFill>
                <a:latin typeface="Arial" panose="020B0604020202020204" pitchFamily="34" charset="0"/>
                <a:cs typeface="Arial" panose="020B0604020202020204" pitchFamily="34" charset="0"/>
              </a:rPr>
              <a:t> </a:t>
            </a:r>
            <a:r>
              <a:rPr lang="es-ES" b="1" dirty="0" err="1">
                <a:solidFill>
                  <a:schemeClr val="accent5">
                    <a:lumMod val="50000"/>
                  </a:schemeClr>
                </a:solidFill>
                <a:latin typeface="Arial" panose="020B0604020202020204" pitchFamily="34" charset="0"/>
                <a:cs typeface="Arial" panose="020B0604020202020204" pitchFamily="34" charset="0"/>
              </a:rPr>
              <a:t>Bounding</a:t>
            </a:r>
            <a:r>
              <a:rPr lang="es-ES" b="1" dirty="0">
                <a:solidFill>
                  <a:schemeClr val="accent5">
                    <a:lumMod val="50000"/>
                  </a:schemeClr>
                </a:solidFill>
                <a:latin typeface="Arial" panose="020B0604020202020204" pitchFamily="34" charset="0"/>
                <a:cs typeface="Arial" panose="020B0604020202020204" pitchFamily="34" charset="0"/>
              </a:rPr>
              <a:t> Boxes</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672046" y="1333982"/>
            <a:ext cx="6923314" cy="5078313"/>
          </a:xfrm>
          <a:prstGeom prst="rect">
            <a:avLst/>
          </a:prstGeom>
        </p:spPr>
        <p:txBody>
          <a:bodyPr wrap="square">
            <a:spAutoFit/>
          </a:bodyPr>
          <a:lstStyle/>
          <a:p>
            <a:r>
              <a:rPr lang="es-AR" dirty="0" err="1" smtClean="0"/>
              <a:t>df</a:t>
            </a:r>
            <a:r>
              <a:rPr lang="es-AR" dirty="0" smtClean="0"/>
              <a:t>["boxes"] = </a:t>
            </a:r>
            <a:r>
              <a:rPr lang="es-AR" dirty="0" err="1" smtClean="0"/>
              <a:t>df</a:t>
            </a:r>
            <a:r>
              <a:rPr lang="es-AR" dirty="0" smtClean="0"/>
              <a:t>["boxes"].</a:t>
            </a:r>
            <a:r>
              <a:rPr lang="es-AR" dirty="0" err="1" smtClean="0"/>
              <a:t>map</a:t>
            </a:r>
            <a:r>
              <a:rPr lang="es-AR" dirty="0" smtClean="0"/>
              <a:t>(lambda x : </a:t>
            </a:r>
            <a:r>
              <a:rPr lang="es-AR" dirty="0" err="1" smtClean="0"/>
              <a:t>ast.literal_eval</a:t>
            </a:r>
            <a:r>
              <a:rPr lang="es-AR" dirty="0" smtClean="0"/>
              <a:t>(x))</a:t>
            </a:r>
          </a:p>
          <a:p>
            <a:endParaRPr lang="es-AR" dirty="0" smtClean="0"/>
          </a:p>
          <a:p>
            <a:r>
              <a:rPr lang="es-AR" dirty="0" err="1" smtClean="0"/>
              <a:t>def</a:t>
            </a:r>
            <a:r>
              <a:rPr lang="es-AR" dirty="0" smtClean="0"/>
              <a:t> </a:t>
            </a:r>
            <a:r>
              <a:rPr lang="es-AR" dirty="0" err="1" smtClean="0"/>
              <a:t>preprocess_bbox</a:t>
            </a:r>
            <a:r>
              <a:rPr lang="es-AR" dirty="0" smtClean="0"/>
              <a:t>(</a:t>
            </a:r>
            <a:r>
              <a:rPr lang="es-AR" dirty="0" err="1" smtClean="0"/>
              <a:t>row</a:t>
            </a:r>
            <a:r>
              <a:rPr lang="es-AR" dirty="0" smtClean="0"/>
              <a:t>):</a:t>
            </a:r>
          </a:p>
          <a:p>
            <a:r>
              <a:rPr lang="es-AR" dirty="0" smtClean="0"/>
              <a:t>    </a:t>
            </a:r>
            <a:r>
              <a:rPr lang="es-AR" dirty="0" err="1" smtClean="0"/>
              <a:t>factor_x</a:t>
            </a:r>
            <a:r>
              <a:rPr lang="es-AR" dirty="0" smtClean="0"/>
              <a:t> = 1/</a:t>
            </a:r>
            <a:r>
              <a:rPr lang="es-AR" dirty="0" err="1" smtClean="0"/>
              <a:t>row</a:t>
            </a:r>
            <a:r>
              <a:rPr lang="es-AR" dirty="0" smtClean="0"/>
              <a:t>[5]</a:t>
            </a:r>
          </a:p>
          <a:p>
            <a:r>
              <a:rPr lang="es-AR" dirty="0" smtClean="0"/>
              <a:t>    </a:t>
            </a:r>
            <a:r>
              <a:rPr lang="es-AR" dirty="0" err="1" smtClean="0"/>
              <a:t>factor_y</a:t>
            </a:r>
            <a:r>
              <a:rPr lang="es-AR" dirty="0" smtClean="0"/>
              <a:t> = 1/</a:t>
            </a:r>
            <a:r>
              <a:rPr lang="es-AR" dirty="0" err="1" smtClean="0"/>
              <a:t>row</a:t>
            </a:r>
            <a:r>
              <a:rPr lang="es-AR" dirty="0" smtClean="0"/>
              <a:t>[4]</a:t>
            </a:r>
          </a:p>
          <a:p>
            <a:r>
              <a:rPr lang="es-AR" dirty="0" smtClean="0"/>
              <a:t>    </a:t>
            </a:r>
            <a:r>
              <a:rPr lang="es-AR" dirty="0" err="1" smtClean="0"/>
              <a:t>bboxes</a:t>
            </a:r>
            <a:r>
              <a:rPr lang="es-AR" dirty="0" smtClean="0"/>
              <a:t> = []</a:t>
            </a:r>
          </a:p>
          <a:p>
            <a:r>
              <a:rPr lang="es-AR" dirty="0" smtClean="0"/>
              <a:t>    </a:t>
            </a:r>
          </a:p>
          <a:p>
            <a:r>
              <a:rPr lang="es-AR" dirty="0" smtClean="0"/>
              <a:t>    </a:t>
            </a:r>
            <a:r>
              <a:rPr lang="es-AR" dirty="0" err="1" smtClean="0"/>
              <a:t>if</a:t>
            </a:r>
            <a:r>
              <a:rPr lang="es-AR" dirty="0" smtClean="0"/>
              <a:t> </a:t>
            </a:r>
            <a:r>
              <a:rPr lang="es-AR" dirty="0" err="1" smtClean="0"/>
              <a:t>row</a:t>
            </a:r>
            <a:r>
              <a:rPr lang="es-AR" dirty="0" smtClean="0"/>
              <a:t>[7] == "</a:t>
            </a:r>
            <a:r>
              <a:rPr lang="es-AR" dirty="0" err="1" smtClean="0"/>
              <a:t>opacity</a:t>
            </a:r>
            <a:r>
              <a:rPr lang="es-AR" dirty="0" smtClean="0"/>
              <a:t>":</a:t>
            </a:r>
          </a:p>
          <a:p>
            <a:r>
              <a:rPr lang="es-AR" dirty="0" smtClean="0"/>
              <a:t>        </a:t>
            </a:r>
            <a:r>
              <a:rPr lang="es-AR" dirty="0" err="1" smtClean="0"/>
              <a:t>for</a:t>
            </a:r>
            <a:r>
              <a:rPr lang="es-AR" dirty="0" smtClean="0"/>
              <a:t> box in </a:t>
            </a:r>
            <a:r>
              <a:rPr lang="es-AR" dirty="0" err="1" smtClean="0"/>
              <a:t>row</a:t>
            </a:r>
            <a:r>
              <a:rPr lang="es-AR" dirty="0" smtClean="0"/>
              <a:t>[6]:</a:t>
            </a:r>
          </a:p>
          <a:p>
            <a:r>
              <a:rPr lang="es-AR" dirty="0" smtClean="0"/>
              <a:t>            x = box["x"]*</a:t>
            </a:r>
            <a:r>
              <a:rPr lang="es-AR" dirty="0" err="1" smtClean="0"/>
              <a:t>factor_x</a:t>
            </a:r>
            <a:endParaRPr lang="es-AR" dirty="0" smtClean="0"/>
          </a:p>
          <a:p>
            <a:r>
              <a:rPr lang="es-AR" dirty="0" smtClean="0"/>
              <a:t>            y = box["y"]*</a:t>
            </a:r>
            <a:r>
              <a:rPr lang="es-AR" dirty="0" err="1" smtClean="0"/>
              <a:t>factor_y</a:t>
            </a:r>
            <a:endParaRPr lang="es-AR" dirty="0" smtClean="0"/>
          </a:p>
          <a:p>
            <a:r>
              <a:rPr lang="es-AR" dirty="0" smtClean="0"/>
              <a:t>            w = box["</a:t>
            </a:r>
            <a:r>
              <a:rPr lang="es-AR" dirty="0" err="1" smtClean="0"/>
              <a:t>width</a:t>
            </a:r>
            <a:r>
              <a:rPr lang="es-AR" dirty="0" smtClean="0"/>
              <a:t>"]*</a:t>
            </a:r>
            <a:r>
              <a:rPr lang="es-AR" dirty="0" err="1" smtClean="0"/>
              <a:t>factor_x</a:t>
            </a:r>
            <a:endParaRPr lang="es-AR" dirty="0" smtClean="0"/>
          </a:p>
          <a:p>
            <a:r>
              <a:rPr lang="es-AR" dirty="0" smtClean="0"/>
              <a:t>            h = box["</a:t>
            </a:r>
            <a:r>
              <a:rPr lang="es-AR" dirty="0" err="1" smtClean="0"/>
              <a:t>height</a:t>
            </a:r>
            <a:r>
              <a:rPr lang="es-AR" dirty="0" smtClean="0"/>
              <a:t>"]*</a:t>
            </a:r>
            <a:r>
              <a:rPr lang="es-AR" dirty="0" err="1" smtClean="0"/>
              <a:t>factor_y</a:t>
            </a:r>
            <a:endParaRPr lang="es-AR" dirty="0" smtClean="0"/>
          </a:p>
          <a:p>
            <a:r>
              <a:rPr lang="es-AR" dirty="0" smtClean="0"/>
              <a:t>            xc = x + w/2</a:t>
            </a:r>
          </a:p>
          <a:p>
            <a:r>
              <a:rPr lang="es-AR" dirty="0" smtClean="0"/>
              <a:t>            </a:t>
            </a:r>
            <a:r>
              <a:rPr lang="es-AR" dirty="0" err="1" smtClean="0"/>
              <a:t>yc</a:t>
            </a:r>
            <a:r>
              <a:rPr lang="es-AR" dirty="0" smtClean="0"/>
              <a:t> = y + h/2</a:t>
            </a:r>
          </a:p>
          <a:p>
            <a:r>
              <a:rPr lang="es-AR" dirty="0" smtClean="0"/>
              <a:t>        </a:t>
            </a:r>
          </a:p>
          <a:p>
            <a:r>
              <a:rPr lang="es-AR" dirty="0" smtClean="0"/>
              <a:t>            </a:t>
            </a:r>
            <a:r>
              <a:rPr lang="es-AR" dirty="0" err="1" smtClean="0"/>
              <a:t>bboxes.append</a:t>
            </a:r>
            <a:r>
              <a:rPr lang="es-AR" dirty="0" smtClean="0"/>
              <a:t>([</a:t>
            </a:r>
            <a:r>
              <a:rPr lang="es-AR" dirty="0" err="1" smtClean="0"/>
              <a:t>xc,yc,w,h</a:t>
            </a:r>
            <a:r>
              <a:rPr lang="es-AR" dirty="0" smtClean="0"/>
              <a:t>])</a:t>
            </a:r>
          </a:p>
          <a:p>
            <a:r>
              <a:rPr lang="es-AR" dirty="0" smtClean="0"/>
              <a:t>    </a:t>
            </a:r>
            <a:r>
              <a:rPr lang="es-AR" dirty="0" err="1" smtClean="0"/>
              <a:t>return</a:t>
            </a:r>
            <a:r>
              <a:rPr lang="es-AR" dirty="0" smtClean="0"/>
              <a:t> </a:t>
            </a:r>
            <a:r>
              <a:rPr lang="es-AR" dirty="0" err="1" smtClean="0"/>
              <a:t>bboxes</a:t>
            </a:r>
            <a:endParaRPr lang="es-AR" dirty="0"/>
          </a:p>
        </p:txBody>
      </p:sp>
    </p:spTree>
    <p:extLst>
      <p:ext uri="{BB962C8B-B14F-4D97-AF65-F5344CB8AC3E}">
        <p14:creationId xmlns:p14="http://schemas.microsoft.com/office/powerpoint/2010/main" val="2704101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err="1">
                <a:solidFill>
                  <a:schemeClr val="accent5">
                    <a:lumMod val="50000"/>
                  </a:schemeClr>
                </a:solidFill>
                <a:latin typeface="Arial" panose="020B0604020202020204" pitchFamily="34" charset="0"/>
                <a:cs typeface="Arial" panose="020B0604020202020204" pitchFamily="34" charset="0"/>
              </a:rPr>
              <a:t>Preprocessing</a:t>
            </a:r>
            <a:r>
              <a:rPr lang="es-ES" b="1" dirty="0">
                <a:solidFill>
                  <a:schemeClr val="accent5">
                    <a:lumMod val="50000"/>
                  </a:schemeClr>
                </a:solidFill>
                <a:latin typeface="Arial" panose="020B0604020202020204" pitchFamily="34" charset="0"/>
                <a:cs typeface="Arial" panose="020B0604020202020204" pitchFamily="34" charset="0"/>
              </a:rPr>
              <a:t> </a:t>
            </a:r>
            <a:r>
              <a:rPr lang="es-ES" b="1" dirty="0" err="1">
                <a:solidFill>
                  <a:schemeClr val="accent5">
                    <a:lumMod val="50000"/>
                  </a:schemeClr>
                </a:solidFill>
                <a:latin typeface="Arial" panose="020B0604020202020204" pitchFamily="34" charset="0"/>
                <a:cs typeface="Arial" panose="020B0604020202020204" pitchFamily="34" charset="0"/>
              </a:rPr>
              <a:t>Bounding</a:t>
            </a:r>
            <a:r>
              <a:rPr lang="es-ES" b="1" dirty="0">
                <a:solidFill>
                  <a:schemeClr val="accent5">
                    <a:lumMod val="50000"/>
                  </a:schemeClr>
                </a:solidFill>
                <a:latin typeface="Arial" panose="020B0604020202020204" pitchFamily="34" charset="0"/>
                <a:cs typeface="Arial" panose="020B0604020202020204" pitchFamily="34" charset="0"/>
              </a:rPr>
              <a:t> Boxes</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3048000" y="1305342"/>
            <a:ext cx="6096000" cy="4247317"/>
          </a:xfrm>
          <a:prstGeom prst="rect">
            <a:avLst/>
          </a:prstGeom>
        </p:spPr>
        <p:txBody>
          <a:bodyPr>
            <a:spAutoFit/>
          </a:bodyPr>
          <a:lstStyle/>
          <a:p>
            <a:r>
              <a:rPr lang="es-AR" dirty="0" smtClean="0"/>
              <a:t># Prepare </a:t>
            </a:r>
            <a:r>
              <a:rPr lang="es-AR" dirty="0" err="1" smtClean="0"/>
              <a:t>txt</a:t>
            </a:r>
            <a:r>
              <a:rPr lang="es-AR" dirty="0" smtClean="0"/>
              <a:t> files</a:t>
            </a:r>
          </a:p>
          <a:p>
            <a:r>
              <a:rPr lang="es-AR" dirty="0" smtClean="0"/>
              <a:t>LABEL_PATH = "../siim_covid19/</a:t>
            </a:r>
            <a:r>
              <a:rPr lang="es-AR" dirty="0" err="1" smtClean="0"/>
              <a:t>dataset</a:t>
            </a:r>
            <a:r>
              <a:rPr lang="es-AR" dirty="0" smtClean="0"/>
              <a:t>/</a:t>
            </a:r>
            <a:r>
              <a:rPr lang="es-AR" dirty="0" err="1" smtClean="0"/>
              <a:t>labels</a:t>
            </a:r>
            <a:r>
              <a:rPr lang="es-AR" dirty="0" smtClean="0"/>
              <a:t>"</a:t>
            </a:r>
          </a:p>
          <a:p>
            <a:r>
              <a:rPr lang="es-AR" dirty="0" err="1" smtClean="0"/>
              <a:t>for</a:t>
            </a:r>
            <a:r>
              <a:rPr lang="es-AR" dirty="0" smtClean="0"/>
              <a:t> </a:t>
            </a:r>
            <a:r>
              <a:rPr lang="es-AR" dirty="0" err="1" smtClean="0"/>
              <a:t>row</a:t>
            </a:r>
            <a:r>
              <a:rPr lang="es-AR" dirty="0" smtClean="0"/>
              <a:t> in </a:t>
            </a:r>
            <a:r>
              <a:rPr lang="es-AR" dirty="0" err="1" smtClean="0"/>
              <a:t>df.values</a:t>
            </a:r>
            <a:r>
              <a:rPr lang="es-AR" dirty="0" smtClean="0"/>
              <a:t>:</a:t>
            </a:r>
          </a:p>
          <a:p>
            <a:r>
              <a:rPr lang="es-AR" dirty="0" smtClean="0"/>
              <a:t>    </a:t>
            </a:r>
            <a:r>
              <a:rPr lang="es-AR" dirty="0" err="1" smtClean="0"/>
              <a:t>filename</a:t>
            </a:r>
            <a:r>
              <a:rPr lang="es-AR" dirty="0" smtClean="0"/>
              <a:t> = </a:t>
            </a:r>
            <a:r>
              <a:rPr lang="es-AR" dirty="0" err="1" smtClean="0"/>
              <a:t>row</a:t>
            </a:r>
            <a:r>
              <a:rPr lang="es-AR" dirty="0" smtClean="0"/>
              <a:t>[9].</a:t>
            </a:r>
            <a:r>
              <a:rPr lang="es-AR" dirty="0" err="1" smtClean="0"/>
              <a:t>split</a:t>
            </a:r>
            <a:r>
              <a:rPr lang="es-AR" dirty="0" smtClean="0"/>
              <a:t>("/")[-1][:-4]</a:t>
            </a:r>
          </a:p>
          <a:p>
            <a:r>
              <a:rPr lang="es-AR" dirty="0" smtClean="0"/>
              <a:t>    </a:t>
            </a:r>
            <a:r>
              <a:rPr lang="es-AR" dirty="0" err="1" smtClean="0"/>
              <a:t>filepath</a:t>
            </a:r>
            <a:r>
              <a:rPr lang="es-AR" dirty="0" smtClean="0"/>
              <a:t> = f"{LABEL_PATH}/{</a:t>
            </a:r>
            <a:r>
              <a:rPr lang="es-AR" dirty="0" err="1" smtClean="0"/>
              <a:t>row</a:t>
            </a:r>
            <a:r>
              <a:rPr lang="es-AR" dirty="0" smtClean="0"/>
              <a:t>[10]}/{</a:t>
            </a:r>
            <a:r>
              <a:rPr lang="es-AR" dirty="0" err="1" smtClean="0"/>
              <a:t>filename</a:t>
            </a:r>
            <a:r>
              <a:rPr lang="es-AR" dirty="0" smtClean="0"/>
              <a:t>}.</a:t>
            </a:r>
            <a:r>
              <a:rPr lang="es-AR" dirty="0" err="1" smtClean="0"/>
              <a:t>txt</a:t>
            </a:r>
            <a:r>
              <a:rPr lang="es-AR" dirty="0" smtClean="0"/>
              <a:t>"</a:t>
            </a:r>
          </a:p>
          <a:p>
            <a:r>
              <a:rPr lang="es-AR" dirty="0" smtClean="0"/>
              <a:t>    </a:t>
            </a:r>
          </a:p>
          <a:p>
            <a:r>
              <a:rPr lang="es-AR" dirty="0" smtClean="0"/>
              <a:t>    </a:t>
            </a:r>
            <a:r>
              <a:rPr lang="es-AR" dirty="0" err="1" smtClean="0"/>
              <a:t>if</a:t>
            </a:r>
            <a:r>
              <a:rPr lang="es-AR" dirty="0" smtClean="0"/>
              <a:t> </a:t>
            </a:r>
            <a:r>
              <a:rPr lang="es-AR" dirty="0" err="1" smtClean="0"/>
              <a:t>row</a:t>
            </a:r>
            <a:r>
              <a:rPr lang="es-AR" dirty="0" smtClean="0"/>
              <a:t>[7] == "</a:t>
            </a:r>
            <a:r>
              <a:rPr lang="es-AR" dirty="0" err="1" smtClean="0"/>
              <a:t>opacity</a:t>
            </a:r>
            <a:r>
              <a:rPr lang="es-AR" dirty="0" smtClean="0"/>
              <a:t>":</a:t>
            </a:r>
          </a:p>
          <a:p>
            <a:r>
              <a:rPr lang="es-AR" dirty="0" smtClean="0"/>
              <a:t>        </a:t>
            </a:r>
            <a:r>
              <a:rPr lang="es-AR" dirty="0" err="1" smtClean="0"/>
              <a:t>bbox</a:t>
            </a:r>
            <a:r>
              <a:rPr lang="es-AR" dirty="0" smtClean="0"/>
              <a:t> = </a:t>
            </a:r>
            <a:r>
              <a:rPr lang="es-AR" dirty="0" err="1" smtClean="0"/>
              <a:t>preprocess_bbox</a:t>
            </a:r>
            <a:r>
              <a:rPr lang="es-AR" dirty="0" smtClean="0"/>
              <a:t>(</a:t>
            </a:r>
            <a:r>
              <a:rPr lang="es-AR" dirty="0" err="1" smtClean="0"/>
              <a:t>row</a:t>
            </a:r>
            <a:r>
              <a:rPr lang="es-AR" dirty="0" smtClean="0"/>
              <a:t>)</a:t>
            </a:r>
          </a:p>
          <a:p>
            <a:r>
              <a:rPr lang="es-AR" dirty="0" smtClean="0"/>
              <a:t>        </a:t>
            </a:r>
            <a:r>
              <a:rPr lang="es-AR" dirty="0" err="1" smtClean="0"/>
              <a:t>with</a:t>
            </a:r>
            <a:r>
              <a:rPr lang="es-AR" dirty="0" smtClean="0"/>
              <a:t> open(</a:t>
            </a:r>
            <a:r>
              <a:rPr lang="es-AR" dirty="0" err="1" smtClean="0"/>
              <a:t>filepath</a:t>
            </a:r>
            <a:r>
              <a:rPr lang="es-AR" dirty="0" smtClean="0"/>
              <a:t>, "w") as f:</a:t>
            </a:r>
          </a:p>
          <a:p>
            <a:r>
              <a:rPr lang="es-AR" dirty="0" smtClean="0"/>
              <a:t>            </a:t>
            </a:r>
            <a:r>
              <a:rPr lang="es-AR" dirty="0" err="1" smtClean="0"/>
              <a:t>for</a:t>
            </a:r>
            <a:r>
              <a:rPr lang="es-AR" dirty="0" smtClean="0"/>
              <a:t> box in </a:t>
            </a:r>
            <a:r>
              <a:rPr lang="es-AR" dirty="0" err="1" smtClean="0"/>
              <a:t>bbox</a:t>
            </a:r>
            <a:r>
              <a:rPr lang="es-AR" dirty="0" smtClean="0"/>
              <a:t>:</a:t>
            </a:r>
          </a:p>
          <a:p>
            <a:r>
              <a:rPr lang="es-AR" dirty="0" smtClean="0"/>
              <a:t>                box = [1] + box</a:t>
            </a:r>
          </a:p>
          <a:p>
            <a:r>
              <a:rPr lang="es-AR" dirty="0" smtClean="0"/>
              <a:t>                box = [</a:t>
            </a:r>
            <a:r>
              <a:rPr lang="es-AR" dirty="0" err="1" smtClean="0"/>
              <a:t>str</a:t>
            </a:r>
            <a:r>
              <a:rPr lang="es-AR" dirty="0" smtClean="0"/>
              <a:t>(i) </a:t>
            </a:r>
            <a:r>
              <a:rPr lang="es-AR" dirty="0" err="1" smtClean="0"/>
              <a:t>for</a:t>
            </a:r>
            <a:r>
              <a:rPr lang="es-AR" dirty="0" smtClean="0"/>
              <a:t> i in box]</a:t>
            </a:r>
          </a:p>
          <a:p>
            <a:r>
              <a:rPr lang="es-AR" dirty="0" smtClean="0"/>
              <a:t>                box = ' '.</a:t>
            </a:r>
            <a:r>
              <a:rPr lang="es-AR" dirty="0" err="1" smtClean="0"/>
              <a:t>join</a:t>
            </a:r>
            <a:r>
              <a:rPr lang="es-AR" dirty="0" smtClean="0"/>
              <a:t>(box)</a:t>
            </a:r>
          </a:p>
          <a:p>
            <a:r>
              <a:rPr lang="es-AR" dirty="0" smtClean="0"/>
              <a:t>                </a:t>
            </a:r>
            <a:r>
              <a:rPr lang="es-AR" dirty="0" err="1" smtClean="0"/>
              <a:t>f.write</a:t>
            </a:r>
            <a:r>
              <a:rPr lang="es-AR" dirty="0" smtClean="0"/>
              <a:t>(box)</a:t>
            </a:r>
          </a:p>
          <a:p>
            <a:r>
              <a:rPr lang="es-AR" dirty="0" smtClean="0"/>
              <a:t>                </a:t>
            </a:r>
            <a:r>
              <a:rPr lang="es-AR" dirty="0" err="1" smtClean="0"/>
              <a:t>f.write</a:t>
            </a:r>
            <a:r>
              <a:rPr lang="es-AR" dirty="0" smtClean="0"/>
              <a:t>('\n')</a:t>
            </a:r>
            <a:endParaRPr lang="es-AR" dirty="0"/>
          </a:p>
        </p:txBody>
      </p:sp>
    </p:spTree>
    <p:extLst>
      <p:ext uri="{BB962C8B-B14F-4D97-AF65-F5344CB8AC3E}">
        <p14:creationId xmlns:p14="http://schemas.microsoft.com/office/powerpoint/2010/main" val="4209018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729137" y="353928"/>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3- </a:t>
            </a:r>
            <a:r>
              <a:rPr lang="es-ES" b="1" dirty="0">
                <a:solidFill>
                  <a:schemeClr val="accent5">
                    <a:lumMod val="50000"/>
                  </a:schemeClr>
                </a:solidFill>
                <a:latin typeface="Arial" panose="020B0604020202020204" pitchFamily="34" charset="0"/>
                <a:cs typeface="Arial" panose="020B0604020202020204" pitchFamily="34" charset="0"/>
              </a:rPr>
              <a:t>https://www.kaggle.com/ultralytics/yolov5</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257620" y="1319348"/>
            <a:ext cx="9420113" cy="4524315"/>
          </a:xfrm>
          <a:prstGeom prst="rect">
            <a:avLst/>
          </a:prstGeom>
        </p:spPr>
        <p:txBody>
          <a:bodyPr wrap="square">
            <a:spAutoFit/>
          </a:bodyPr>
          <a:lstStyle/>
          <a:p>
            <a:pPr fontAlgn="base"/>
            <a:r>
              <a:rPr lang="en-US" dirty="0"/>
              <a:t>Version 14 of 14</a:t>
            </a:r>
          </a:p>
          <a:p>
            <a:pPr fontAlgn="base"/>
            <a:endParaRPr lang="en-US" dirty="0" smtClean="0">
              <a:hlinkClick r:id="rId3" tooltip="Notebook"/>
            </a:endParaRPr>
          </a:p>
          <a:p>
            <a:pPr fontAlgn="base"/>
            <a:endParaRPr lang="en-US" dirty="0">
              <a:hlinkClick r:id="rId3" tooltip="Notebook"/>
            </a:endParaRPr>
          </a:p>
          <a:p>
            <a:pPr fontAlgn="base"/>
            <a:r>
              <a:rPr lang="en-US" dirty="0" smtClean="0">
                <a:hlinkClick r:id="rId3" tooltip="Notebook"/>
              </a:rPr>
              <a:t>Notebook</a:t>
            </a:r>
            <a:endParaRPr lang="en-US" dirty="0" smtClean="0"/>
          </a:p>
          <a:p>
            <a:pPr fontAlgn="base"/>
            <a:r>
              <a:rPr lang="en-US" dirty="0" smtClean="0">
                <a:hlinkClick r:id="rId4"/>
              </a:rPr>
              <a:t>Setup</a:t>
            </a:r>
            <a:r>
              <a:rPr lang="en-US" dirty="0" smtClean="0">
                <a:hlinkClick r:id="rId5"/>
              </a:rPr>
              <a:t>1</a:t>
            </a:r>
            <a:r>
              <a:rPr lang="en-US" dirty="0">
                <a:hlinkClick r:id="rId5"/>
              </a:rPr>
              <a:t>. </a:t>
            </a:r>
            <a:endParaRPr lang="en-US" dirty="0" smtClean="0">
              <a:hlinkClick r:id="rId5"/>
            </a:endParaRPr>
          </a:p>
          <a:p>
            <a:pPr fontAlgn="base"/>
            <a:r>
              <a:rPr lang="en-US" dirty="0" smtClean="0">
                <a:hlinkClick r:id="rId5"/>
              </a:rPr>
              <a:t>Inference</a:t>
            </a:r>
            <a:r>
              <a:rPr lang="en-US" dirty="0" smtClean="0">
                <a:hlinkClick r:id="rId6"/>
              </a:rPr>
              <a:t>2</a:t>
            </a:r>
            <a:r>
              <a:rPr lang="en-US" dirty="0">
                <a:hlinkClick r:id="rId6"/>
              </a:rPr>
              <a:t>. </a:t>
            </a:r>
            <a:endParaRPr lang="en-US" dirty="0" smtClean="0">
              <a:hlinkClick r:id="rId6"/>
            </a:endParaRPr>
          </a:p>
          <a:p>
            <a:pPr fontAlgn="base"/>
            <a:r>
              <a:rPr lang="en-US" dirty="0" smtClean="0">
                <a:hlinkClick r:id="rId6"/>
              </a:rPr>
              <a:t>Validate</a:t>
            </a:r>
            <a:r>
              <a:rPr lang="en-US" dirty="0" smtClean="0">
                <a:hlinkClick r:id="rId7"/>
              </a:rPr>
              <a:t>3</a:t>
            </a:r>
            <a:r>
              <a:rPr lang="en-US" dirty="0">
                <a:hlinkClick r:id="rId7"/>
              </a:rPr>
              <a:t>. </a:t>
            </a:r>
            <a:endParaRPr lang="en-US" dirty="0" smtClean="0">
              <a:hlinkClick r:id="rId7"/>
            </a:endParaRPr>
          </a:p>
          <a:p>
            <a:pPr fontAlgn="base"/>
            <a:r>
              <a:rPr lang="en-US" dirty="0" smtClean="0">
                <a:hlinkClick r:id="rId7"/>
              </a:rPr>
              <a:t>Train</a:t>
            </a:r>
            <a:r>
              <a:rPr lang="en-US" dirty="0" smtClean="0">
                <a:hlinkClick r:id="rId8"/>
              </a:rPr>
              <a:t>4.</a:t>
            </a:r>
          </a:p>
          <a:p>
            <a:pPr fontAlgn="base"/>
            <a:r>
              <a:rPr lang="en-US" dirty="0" smtClean="0">
                <a:hlinkClick r:id="rId8"/>
              </a:rPr>
              <a:t>Visualize</a:t>
            </a:r>
            <a:r>
              <a:rPr lang="en-US" dirty="0" smtClean="0"/>
              <a:t> </a:t>
            </a:r>
          </a:p>
          <a:p>
            <a:pPr fontAlgn="base"/>
            <a:r>
              <a:rPr lang="en-US" dirty="0" smtClean="0">
                <a:hlinkClick r:id="rId9"/>
              </a:rPr>
              <a:t>Environments</a:t>
            </a:r>
            <a:r>
              <a:rPr lang="en-US" dirty="0" smtClean="0"/>
              <a:t> </a:t>
            </a:r>
          </a:p>
          <a:p>
            <a:pPr fontAlgn="base"/>
            <a:r>
              <a:rPr lang="en-US" dirty="0" smtClean="0">
                <a:hlinkClick r:id="rId10"/>
              </a:rPr>
              <a:t>Status</a:t>
            </a:r>
            <a:r>
              <a:rPr lang="en-US" dirty="0" smtClean="0"/>
              <a:t> </a:t>
            </a:r>
          </a:p>
          <a:p>
            <a:pPr fontAlgn="base"/>
            <a:r>
              <a:rPr lang="en-US" dirty="0" smtClean="0">
                <a:hlinkClick r:id="rId11"/>
              </a:rPr>
              <a:t>Appendix</a:t>
            </a:r>
            <a:endParaRPr lang="en-US" dirty="0"/>
          </a:p>
          <a:p>
            <a:pPr fontAlgn="base"/>
            <a:r>
              <a:rPr lang="en-US" dirty="0">
                <a:hlinkClick r:id="rId12" tooltip="Input"/>
              </a:rPr>
              <a:t>Input (1</a:t>
            </a:r>
            <a:r>
              <a:rPr lang="en-US" dirty="0" smtClean="0">
                <a:hlinkClick r:id="rId12" tooltip="Input"/>
              </a:rPr>
              <a:t>)</a:t>
            </a:r>
            <a:endParaRPr lang="en-US" dirty="0" smtClean="0"/>
          </a:p>
          <a:p>
            <a:pPr fontAlgn="base"/>
            <a:r>
              <a:rPr lang="en-US" dirty="0" smtClean="0">
                <a:hlinkClick r:id="rId13" tooltip="Execution Info"/>
              </a:rPr>
              <a:t>Execution </a:t>
            </a:r>
          </a:p>
          <a:p>
            <a:pPr fontAlgn="base"/>
            <a:r>
              <a:rPr lang="en-US" dirty="0" smtClean="0">
                <a:hlinkClick r:id="rId13" tooltip="Execution Info"/>
              </a:rPr>
              <a:t> Info</a:t>
            </a:r>
            <a:r>
              <a:rPr lang="en-US" dirty="0" smtClean="0"/>
              <a:t> </a:t>
            </a:r>
            <a:r>
              <a:rPr lang="en-US" dirty="0" smtClean="0">
                <a:hlinkClick r:id="rId14" tooltip="Log"/>
              </a:rPr>
              <a:t>Log</a:t>
            </a:r>
            <a:r>
              <a:rPr lang="en-US" dirty="0" smtClean="0"/>
              <a:t>  </a:t>
            </a:r>
          </a:p>
          <a:p>
            <a:pPr fontAlgn="base"/>
            <a:r>
              <a:rPr lang="en-US" dirty="0" smtClean="0"/>
              <a:t>  </a:t>
            </a:r>
          </a:p>
        </p:txBody>
      </p:sp>
    </p:spTree>
    <p:extLst>
      <p:ext uri="{BB962C8B-B14F-4D97-AF65-F5344CB8AC3E}">
        <p14:creationId xmlns:p14="http://schemas.microsoft.com/office/powerpoint/2010/main" val="3718871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Training</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793966" y="1287253"/>
            <a:ext cx="6096000" cy="2585323"/>
          </a:xfrm>
          <a:prstGeom prst="rect">
            <a:avLst/>
          </a:prstGeom>
        </p:spPr>
        <p:txBody>
          <a:bodyPr>
            <a:spAutoFit/>
          </a:bodyPr>
          <a:lstStyle/>
          <a:p>
            <a:r>
              <a:rPr lang="es-AR" dirty="0" smtClean="0"/>
              <a:t>%cd yolov5/</a:t>
            </a:r>
          </a:p>
          <a:p>
            <a:r>
              <a:rPr lang="es-AR" dirty="0" smtClean="0"/>
              <a:t>!</a:t>
            </a:r>
            <a:r>
              <a:rPr lang="es-AR" dirty="0" err="1" smtClean="0"/>
              <a:t>wandb</a:t>
            </a:r>
            <a:r>
              <a:rPr lang="es-AR" dirty="0" smtClean="0"/>
              <a:t> off</a:t>
            </a:r>
          </a:p>
          <a:p>
            <a:r>
              <a:rPr lang="es-AR" dirty="0" smtClean="0"/>
              <a:t>!</a:t>
            </a:r>
            <a:r>
              <a:rPr lang="es-AR" dirty="0" err="1" smtClean="0"/>
              <a:t>python</a:t>
            </a:r>
            <a:r>
              <a:rPr lang="es-AR" dirty="0" smtClean="0"/>
              <a:t> train.py --</a:t>
            </a:r>
            <a:r>
              <a:rPr lang="es-AR" dirty="0" err="1" smtClean="0"/>
              <a:t>img</a:t>
            </a:r>
            <a:r>
              <a:rPr lang="es-AR" dirty="0" smtClean="0"/>
              <a:t> {HEIGHT} \</a:t>
            </a:r>
          </a:p>
          <a:p>
            <a:r>
              <a:rPr lang="es-AR" dirty="0" smtClean="0"/>
              <a:t>                 --</a:t>
            </a:r>
            <a:r>
              <a:rPr lang="es-AR" dirty="0" err="1" smtClean="0"/>
              <a:t>batch</a:t>
            </a:r>
            <a:r>
              <a:rPr lang="es-AR" dirty="0" smtClean="0"/>
              <a:t> {BATCH_SIZE} \</a:t>
            </a:r>
          </a:p>
          <a:p>
            <a:r>
              <a:rPr lang="es-AR" dirty="0" smtClean="0"/>
              <a:t>                 --</a:t>
            </a:r>
            <a:r>
              <a:rPr lang="es-AR" dirty="0" err="1" smtClean="0"/>
              <a:t>epochs</a:t>
            </a:r>
            <a:r>
              <a:rPr lang="es-AR" dirty="0" smtClean="0"/>
              <a:t> {EPOCHS} \</a:t>
            </a:r>
          </a:p>
          <a:p>
            <a:r>
              <a:rPr lang="es-AR" dirty="0" smtClean="0"/>
              <a:t>                 --data </a:t>
            </a:r>
            <a:r>
              <a:rPr lang="es-AR" dirty="0" err="1" smtClean="0"/>
              <a:t>data.yaml</a:t>
            </a:r>
            <a:r>
              <a:rPr lang="es-AR" dirty="0" smtClean="0"/>
              <a:t> \</a:t>
            </a:r>
          </a:p>
          <a:p>
            <a:r>
              <a:rPr lang="es-AR" dirty="0" smtClean="0"/>
              <a:t>                 --</a:t>
            </a:r>
            <a:r>
              <a:rPr lang="es-AR" dirty="0" err="1" smtClean="0"/>
              <a:t>weights</a:t>
            </a:r>
            <a:r>
              <a:rPr lang="es-AR" dirty="0" smtClean="0"/>
              <a:t> yolov5s.pt \</a:t>
            </a:r>
          </a:p>
          <a:p>
            <a:r>
              <a:rPr lang="es-AR" dirty="0" smtClean="0"/>
              <a:t>                 --</a:t>
            </a:r>
            <a:r>
              <a:rPr lang="es-AR" dirty="0" err="1" smtClean="0"/>
              <a:t>save_period</a:t>
            </a:r>
            <a:r>
              <a:rPr lang="es-AR" dirty="0" smtClean="0"/>
              <a:t> 1\</a:t>
            </a:r>
          </a:p>
          <a:p>
            <a:r>
              <a:rPr lang="es-AR" dirty="0" smtClean="0"/>
              <a:t>                 --</a:t>
            </a:r>
            <a:r>
              <a:rPr lang="es-AR" dirty="0" err="1" smtClean="0"/>
              <a:t>name</a:t>
            </a:r>
            <a:r>
              <a:rPr lang="es-AR" dirty="0" smtClean="0"/>
              <a:t> yolov5_training</a:t>
            </a:r>
            <a:endParaRPr lang="es-AR" dirty="0"/>
          </a:p>
        </p:txBody>
      </p:sp>
      <p:sp>
        <p:nvSpPr>
          <p:cNvPr id="5" name="Rectángulo 4"/>
          <p:cNvSpPr/>
          <p:nvPr/>
        </p:nvSpPr>
        <p:spPr>
          <a:xfrm>
            <a:off x="1793966" y="3955030"/>
            <a:ext cx="2788712" cy="369332"/>
          </a:xfrm>
          <a:prstGeom prst="rect">
            <a:avLst/>
          </a:prstGeom>
        </p:spPr>
        <p:txBody>
          <a:bodyPr wrap="none">
            <a:spAutoFit/>
          </a:bodyPr>
          <a:lstStyle/>
          <a:p>
            <a:r>
              <a:rPr lang="es-AR" dirty="0" err="1" smtClean="0"/>
              <a:t>print</a:t>
            </a:r>
            <a:r>
              <a:rPr lang="es-AR" dirty="0" smtClean="0"/>
              <a:t>("Training </a:t>
            </a:r>
            <a:r>
              <a:rPr lang="es-AR" dirty="0" err="1" smtClean="0"/>
              <a:t>Completed</a:t>
            </a:r>
            <a:r>
              <a:rPr lang="es-AR" dirty="0" smtClean="0"/>
              <a:t>")</a:t>
            </a:r>
            <a:endParaRPr lang="es-AR" dirty="0"/>
          </a:p>
        </p:txBody>
      </p:sp>
      <p:sp>
        <p:nvSpPr>
          <p:cNvPr id="6" name="Rectángulo 5"/>
          <p:cNvSpPr/>
          <p:nvPr/>
        </p:nvSpPr>
        <p:spPr>
          <a:xfrm>
            <a:off x="5229498" y="2705747"/>
            <a:ext cx="6096000" cy="3693319"/>
          </a:xfrm>
          <a:prstGeom prst="rect">
            <a:avLst/>
          </a:prstGeom>
        </p:spPr>
        <p:txBody>
          <a:bodyPr>
            <a:spAutoFit/>
          </a:bodyPr>
          <a:lstStyle/>
          <a:p>
            <a:r>
              <a:rPr lang="es-AR" dirty="0" smtClean="0"/>
              <a:t>%cd ../../</a:t>
            </a:r>
          </a:p>
          <a:p>
            <a:r>
              <a:rPr lang="es-AR" dirty="0" err="1" smtClean="0"/>
              <a:t>train_ls</a:t>
            </a:r>
            <a:r>
              <a:rPr lang="es-AR" dirty="0" smtClean="0"/>
              <a:t> = </a:t>
            </a:r>
            <a:r>
              <a:rPr lang="es-AR" dirty="0" err="1" smtClean="0"/>
              <a:t>tf.io.gfile.glob</a:t>
            </a:r>
            <a:r>
              <a:rPr lang="es-AR" dirty="0" smtClean="0"/>
              <a:t>("./siim_covid19/yolov5/</a:t>
            </a:r>
            <a:r>
              <a:rPr lang="es-AR" dirty="0" err="1" smtClean="0"/>
              <a:t>runs</a:t>
            </a:r>
            <a:r>
              <a:rPr lang="es-AR" dirty="0" smtClean="0"/>
              <a:t>/</a:t>
            </a:r>
            <a:r>
              <a:rPr lang="es-AR" dirty="0" err="1" smtClean="0"/>
              <a:t>train</a:t>
            </a:r>
            <a:r>
              <a:rPr lang="es-AR" dirty="0" smtClean="0"/>
              <a:t>/yolov5_training/*.*g")</a:t>
            </a:r>
          </a:p>
          <a:p>
            <a:endParaRPr lang="es-AR" dirty="0" smtClean="0"/>
          </a:p>
          <a:p>
            <a:r>
              <a:rPr lang="es-AR" dirty="0" err="1" smtClean="0"/>
              <a:t>os.makedirs</a:t>
            </a:r>
            <a:r>
              <a:rPr lang="es-AR" dirty="0" smtClean="0"/>
              <a:t>("./</a:t>
            </a:r>
            <a:r>
              <a:rPr lang="es-AR" dirty="0" err="1" smtClean="0"/>
              <a:t>working</a:t>
            </a:r>
            <a:r>
              <a:rPr lang="es-AR" dirty="0" smtClean="0"/>
              <a:t>/</a:t>
            </a:r>
            <a:r>
              <a:rPr lang="es-AR" dirty="0" err="1" smtClean="0"/>
              <a:t>train_results</a:t>
            </a:r>
            <a:r>
              <a:rPr lang="es-AR" dirty="0" smtClean="0"/>
              <a:t>", </a:t>
            </a:r>
            <a:r>
              <a:rPr lang="es-AR" dirty="0" err="1" smtClean="0"/>
              <a:t>exist_ok</a:t>
            </a:r>
            <a:r>
              <a:rPr lang="es-AR" dirty="0" smtClean="0"/>
              <a:t>=True)</a:t>
            </a:r>
          </a:p>
          <a:p>
            <a:r>
              <a:rPr lang="es-AR" dirty="0" err="1" smtClean="0"/>
              <a:t>for</a:t>
            </a:r>
            <a:r>
              <a:rPr lang="es-AR" dirty="0" smtClean="0"/>
              <a:t> </a:t>
            </a:r>
            <a:r>
              <a:rPr lang="es-AR" dirty="0" err="1" smtClean="0"/>
              <a:t>filepath</a:t>
            </a:r>
            <a:r>
              <a:rPr lang="es-AR" dirty="0" smtClean="0"/>
              <a:t> in </a:t>
            </a:r>
            <a:r>
              <a:rPr lang="es-AR" dirty="0" err="1" smtClean="0"/>
              <a:t>train_ls</a:t>
            </a:r>
            <a:r>
              <a:rPr lang="es-AR" dirty="0" smtClean="0"/>
              <a:t>:</a:t>
            </a:r>
          </a:p>
          <a:p>
            <a:r>
              <a:rPr lang="es-AR" dirty="0" smtClean="0"/>
              <a:t>    </a:t>
            </a:r>
            <a:r>
              <a:rPr lang="es-AR" dirty="0" err="1" smtClean="0"/>
              <a:t>name</a:t>
            </a:r>
            <a:r>
              <a:rPr lang="es-AR" dirty="0" smtClean="0"/>
              <a:t> = </a:t>
            </a:r>
            <a:r>
              <a:rPr lang="es-AR" dirty="0" err="1" smtClean="0"/>
              <a:t>filepath.split</a:t>
            </a:r>
            <a:r>
              <a:rPr lang="es-AR" dirty="0" smtClean="0"/>
              <a:t>("/")[-1]</a:t>
            </a:r>
          </a:p>
          <a:p>
            <a:r>
              <a:rPr lang="es-AR" dirty="0" smtClean="0"/>
              <a:t>    </a:t>
            </a:r>
            <a:r>
              <a:rPr lang="es-AR" dirty="0" err="1" smtClean="0"/>
              <a:t>shutil.copyfile</a:t>
            </a:r>
            <a:r>
              <a:rPr lang="es-AR" dirty="0" smtClean="0"/>
              <a:t>(</a:t>
            </a:r>
            <a:r>
              <a:rPr lang="es-AR" dirty="0" err="1" smtClean="0"/>
              <a:t>filepath</a:t>
            </a:r>
            <a:r>
              <a:rPr lang="es-AR" dirty="0" smtClean="0"/>
              <a:t>,"./</a:t>
            </a:r>
            <a:r>
              <a:rPr lang="es-AR" dirty="0" err="1" smtClean="0"/>
              <a:t>working</a:t>
            </a:r>
            <a:r>
              <a:rPr lang="es-AR" dirty="0" smtClean="0"/>
              <a:t>/</a:t>
            </a:r>
            <a:r>
              <a:rPr lang="es-AR" dirty="0" err="1" smtClean="0"/>
              <a:t>train_results</a:t>
            </a:r>
            <a:r>
              <a:rPr lang="es-AR" dirty="0" smtClean="0"/>
              <a:t>/"+</a:t>
            </a:r>
            <a:r>
              <a:rPr lang="es-AR" dirty="0" err="1" smtClean="0"/>
              <a:t>name</a:t>
            </a:r>
            <a:r>
              <a:rPr lang="es-AR" dirty="0" smtClean="0"/>
              <a:t>)</a:t>
            </a:r>
          </a:p>
          <a:p>
            <a:endParaRPr lang="es-AR" dirty="0" smtClean="0"/>
          </a:p>
          <a:p>
            <a:r>
              <a:rPr lang="es-AR" dirty="0" err="1" smtClean="0"/>
              <a:t>shutil.copyfile</a:t>
            </a:r>
            <a:r>
              <a:rPr lang="es-AR" dirty="0" smtClean="0"/>
              <a:t>("./siim_covid19/yolov5/</a:t>
            </a:r>
            <a:r>
              <a:rPr lang="es-AR" dirty="0" err="1" smtClean="0"/>
              <a:t>runs</a:t>
            </a:r>
            <a:r>
              <a:rPr lang="es-AR" dirty="0" smtClean="0"/>
              <a:t>/</a:t>
            </a:r>
            <a:r>
              <a:rPr lang="es-AR" dirty="0" err="1" smtClean="0"/>
              <a:t>train</a:t>
            </a:r>
            <a:r>
              <a:rPr lang="es-AR" dirty="0" smtClean="0"/>
              <a:t>/yolov5_training/</a:t>
            </a:r>
            <a:r>
              <a:rPr lang="es-AR" dirty="0" err="1" smtClean="0"/>
              <a:t>weights</a:t>
            </a:r>
            <a:r>
              <a:rPr lang="es-AR" dirty="0" smtClean="0"/>
              <a:t>/best.pt","./</a:t>
            </a:r>
            <a:r>
              <a:rPr lang="es-AR" dirty="0" err="1" smtClean="0"/>
              <a:t>working</a:t>
            </a:r>
            <a:r>
              <a:rPr lang="es-AR" dirty="0" smtClean="0"/>
              <a:t>/best_yolov5.pt")</a:t>
            </a:r>
          </a:p>
          <a:p>
            <a:r>
              <a:rPr lang="es-AR" dirty="0" err="1" smtClean="0"/>
              <a:t>print</a:t>
            </a:r>
            <a:r>
              <a:rPr lang="es-AR" dirty="0" smtClean="0"/>
              <a:t>("Training curves moved to output </a:t>
            </a:r>
            <a:r>
              <a:rPr lang="es-AR" dirty="0" err="1" smtClean="0"/>
              <a:t>directory</a:t>
            </a:r>
            <a:r>
              <a:rPr lang="es-AR" dirty="0" smtClean="0"/>
              <a:t>")</a:t>
            </a:r>
            <a:endParaRPr lang="es-AR" dirty="0"/>
          </a:p>
        </p:txBody>
      </p:sp>
    </p:spTree>
    <p:extLst>
      <p:ext uri="{BB962C8B-B14F-4D97-AF65-F5344CB8AC3E}">
        <p14:creationId xmlns:p14="http://schemas.microsoft.com/office/powerpoint/2010/main" val="2242438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err="1">
                <a:solidFill>
                  <a:schemeClr val="accent5">
                    <a:lumMod val="50000"/>
                  </a:schemeClr>
                </a:solidFill>
                <a:latin typeface="Arial" panose="020B0604020202020204" pitchFamily="34" charset="0"/>
                <a:cs typeface="Arial" panose="020B0604020202020204" pitchFamily="34" charset="0"/>
              </a:rPr>
              <a:t>Inference</a:t>
            </a:r>
            <a:r>
              <a:rPr lang="es-ES" b="1" dirty="0">
                <a:solidFill>
                  <a:schemeClr val="accent5">
                    <a:lumMod val="50000"/>
                  </a:schemeClr>
                </a:solidFill>
                <a:latin typeface="Arial" panose="020B0604020202020204" pitchFamily="34" charset="0"/>
                <a:cs typeface="Arial" panose="020B0604020202020204" pitchFamily="34" charset="0"/>
              </a:rPr>
              <a:t> </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075509" y="1287419"/>
            <a:ext cx="9727474" cy="646331"/>
          </a:xfrm>
          <a:prstGeom prst="rect">
            <a:avLst/>
          </a:prstGeom>
        </p:spPr>
        <p:txBody>
          <a:bodyPr wrap="square">
            <a:spAutoFit/>
          </a:bodyPr>
          <a:lstStyle/>
          <a:p>
            <a:r>
              <a:rPr lang="es-AR" dirty="0" smtClean="0"/>
              <a:t>TEST_PATH = "/</a:t>
            </a:r>
            <a:r>
              <a:rPr lang="es-AR" dirty="0" err="1" smtClean="0"/>
              <a:t>kaggle</a:t>
            </a:r>
            <a:r>
              <a:rPr lang="es-AR" dirty="0" smtClean="0"/>
              <a:t>/input/siim-covid19-dataset-256px-jpg/224px/test/test"</a:t>
            </a:r>
          </a:p>
          <a:p>
            <a:r>
              <a:rPr lang="es-AR" dirty="0" smtClean="0"/>
              <a:t>BEST_MODEL_PATH  ="./</a:t>
            </a:r>
            <a:r>
              <a:rPr lang="es-AR" dirty="0" err="1" smtClean="0"/>
              <a:t>runs</a:t>
            </a:r>
            <a:r>
              <a:rPr lang="es-AR" dirty="0" smtClean="0"/>
              <a:t>/</a:t>
            </a:r>
            <a:r>
              <a:rPr lang="es-AR" dirty="0" err="1" smtClean="0"/>
              <a:t>train</a:t>
            </a:r>
            <a:r>
              <a:rPr lang="es-AR" dirty="0" smtClean="0"/>
              <a:t>/yolov5_training/</a:t>
            </a:r>
            <a:r>
              <a:rPr lang="es-AR" dirty="0" err="1" smtClean="0"/>
              <a:t>weights</a:t>
            </a:r>
            <a:r>
              <a:rPr lang="es-AR" dirty="0" smtClean="0"/>
              <a:t>/best.pt"</a:t>
            </a:r>
            <a:endParaRPr lang="es-AR" dirty="0"/>
          </a:p>
        </p:txBody>
      </p:sp>
      <p:sp>
        <p:nvSpPr>
          <p:cNvPr id="3" name="Rectángulo 2"/>
          <p:cNvSpPr/>
          <p:nvPr/>
        </p:nvSpPr>
        <p:spPr>
          <a:xfrm>
            <a:off x="1075509" y="1997839"/>
            <a:ext cx="8068491" cy="2862322"/>
          </a:xfrm>
          <a:prstGeom prst="rect">
            <a:avLst/>
          </a:prstGeom>
        </p:spPr>
        <p:txBody>
          <a:bodyPr wrap="square">
            <a:spAutoFit/>
          </a:bodyPr>
          <a:lstStyle/>
          <a:p>
            <a:r>
              <a:rPr lang="es-AR" dirty="0" smtClean="0"/>
              <a:t>%cd ./siim_covid19/yolov5</a:t>
            </a:r>
          </a:p>
          <a:p>
            <a:r>
              <a:rPr lang="es-AR" dirty="0" smtClean="0"/>
              <a:t>!</a:t>
            </a:r>
            <a:r>
              <a:rPr lang="es-AR" dirty="0" err="1" smtClean="0"/>
              <a:t>python</a:t>
            </a:r>
            <a:r>
              <a:rPr lang="es-AR" dirty="0" smtClean="0"/>
              <a:t> detect.py --</a:t>
            </a:r>
            <a:r>
              <a:rPr lang="es-AR" dirty="0" err="1" smtClean="0"/>
              <a:t>weights</a:t>
            </a:r>
            <a:r>
              <a:rPr lang="es-AR" dirty="0" smtClean="0"/>
              <a:t> {BEST_MODEL_PATH} \</a:t>
            </a:r>
          </a:p>
          <a:p>
            <a:r>
              <a:rPr lang="es-AR" dirty="0" smtClean="0"/>
              <a:t>                  --</a:t>
            </a:r>
            <a:r>
              <a:rPr lang="es-AR" dirty="0" err="1" smtClean="0"/>
              <a:t>source</a:t>
            </a:r>
            <a:r>
              <a:rPr lang="es-AR" dirty="0" smtClean="0"/>
              <a:t> {TEST_PATH} \</a:t>
            </a:r>
          </a:p>
          <a:p>
            <a:r>
              <a:rPr lang="es-AR" dirty="0" smtClean="0"/>
              <a:t>                  --</a:t>
            </a:r>
            <a:r>
              <a:rPr lang="es-AR" dirty="0" err="1" smtClean="0"/>
              <a:t>img</a:t>
            </a:r>
            <a:r>
              <a:rPr lang="es-AR" dirty="0" smtClean="0"/>
              <a:t> {HEIGHT} \</a:t>
            </a:r>
          </a:p>
          <a:p>
            <a:r>
              <a:rPr lang="es-AR" dirty="0" smtClean="0"/>
              <a:t>                  --</a:t>
            </a:r>
            <a:r>
              <a:rPr lang="es-AR" dirty="0" err="1" smtClean="0"/>
              <a:t>conf</a:t>
            </a:r>
            <a:r>
              <a:rPr lang="es-AR" dirty="0" smtClean="0"/>
              <a:t> 0.3 \</a:t>
            </a:r>
          </a:p>
          <a:p>
            <a:r>
              <a:rPr lang="es-AR" dirty="0" smtClean="0"/>
              <a:t>                  --</a:t>
            </a:r>
            <a:r>
              <a:rPr lang="es-AR" dirty="0" err="1" smtClean="0"/>
              <a:t>iou-thres</a:t>
            </a:r>
            <a:r>
              <a:rPr lang="es-AR" dirty="0" smtClean="0"/>
              <a:t> 0.5 \</a:t>
            </a:r>
          </a:p>
          <a:p>
            <a:r>
              <a:rPr lang="es-AR" dirty="0" smtClean="0"/>
              <a:t>                  --</a:t>
            </a:r>
            <a:r>
              <a:rPr lang="es-AR" dirty="0" err="1" smtClean="0"/>
              <a:t>max-det</a:t>
            </a:r>
            <a:r>
              <a:rPr lang="es-AR" dirty="0" smtClean="0"/>
              <a:t> 3 \</a:t>
            </a:r>
          </a:p>
          <a:p>
            <a:r>
              <a:rPr lang="es-AR" dirty="0" smtClean="0"/>
              <a:t>                  --</a:t>
            </a:r>
            <a:r>
              <a:rPr lang="es-AR" dirty="0" err="1" smtClean="0"/>
              <a:t>save-txt</a:t>
            </a:r>
            <a:r>
              <a:rPr lang="es-AR" dirty="0" smtClean="0"/>
              <a:t> \</a:t>
            </a:r>
          </a:p>
          <a:p>
            <a:r>
              <a:rPr lang="es-AR" dirty="0" smtClean="0"/>
              <a:t>                  --</a:t>
            </a:r>
            <a:r>
              <a:rPr lang="es-AR" dirty="0" err="1" smtClean="0"/>
              <a:t>save-conf</a:t>
            </a:r>
            <a:r>
              <a:rPr lang="es-AR" dirty="0" smtClean="0"/>
              <a:t> \</a:t>
            </a:r>
          </a:p>
          <a:p>
            <a:r>
              <a:rPr lang="es-AR" dirty="0" smtClean="0"/>
              <a:t>                  --</a:t>
            </a:r>
            <a:r>
              <a:rPr lang="es-AR" dirty="0" err="1" smtClean="0"/>
              <a:t>name</a:t>
            </a:r>
            <a:r>
              <a:rPr lang="es-AR" dirty="0" smtClean="0"/>
              <a:t> yolov5_testing</a:t>
            </a:r>
            <a:endParaRPr lang="es-AR" dirty="0"/>
          </a:p>
        </p:txBody>
      </p:sp>
      <p:sp>
        <p:nvSpPr>
          <p:cNvPr id="4" name="Rectángulo 3"/>
          <p:cNvSpPr/>
          <p:nvPr/>
        </p:nvSpPr>
        <p:spPr>
          <a:xfrm>
            <a:off x="1075509" y="5125385"/>
            <a:ext cx="3093283" cy="369332"/>
          </a:xfrm>
          <a:prstGeom prst="rect">
            <a:avLst/>
          </a:prstGeom>
        </p:spPr>
        <p:txBody>
          <a:bodyPr wrap="none">
            <a:spAutoFit/>
          </a:bodyPr>
          <a:lstStyle/>
          <a:p>
            <a:r>
              <a:rPr lang="es-AR" dirty="0" err="1" smtClean="0"/>
              <a:t>print</a:t>
            </a:r>
            <a:r>
              <a:rPr lang="es-AR" dirty="0" smtClean="0"/>
              <a:t>("</a:t>
            </a:r>
            <a:r>
              <a:rPr lang="es-AR" dirty="0" err="1" smtClean="0"/>
              <a:t>Predictions</a:t>
            </a:r>
            <a:r>
              <a:rPr lang="es-AR" dirty="0" smtClean="0"/>
              <a:t> </a:t>
            </a:r>
            <a:r>
              <a:rPr lang="es-AR" dirty="0" err="1" smtClean="0"/>
              <a:t>Completed</a:t>
            </a:r>
            <a:r>
              <a:rPr lang="es-AR" dirty="0" smtClean="0"/>
              <a:t>")</a:t>
            </a:r>
            <a:endParaRPr lang="es-AR" dirty="0"/>
          </a:p>
        </p:txBody>
      </p:sp>
    </p:spTree>
    <p:extLst>
      <p:ext uri="{BB962C8B-B14F-4D97-AF65-F5344CB8AC3E}">
        <p14:creationId xmlns:p14="http://schemas.microsoft.com/office/powerpoint/2010/main" val="14968091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n-US" b="1" dirty="0">
                <a:solidFill>
                  <a:schemeClr val="accent5">
                    <a:lumMod val="50000"/>
                  </a:schemeClr>
                </a:solidFill>
                <a:latin typeface="Arial" panose="020B0604020202020204" pitchFamily="34" charset="0"/>
                <a:cs typeface="Arial" panose="020B0604020202020204" pitchFamily="34" charset="0"/>
              </a:rPr>
              <a:t> Format of txt file of output</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4" name="Rectángulo 3"/>
          <p:cNvSpPr/>
          <p:nvPr/>
        </p:nvSpPr>
        <p:spPr>
          <a:xfrm>
            <a:off x="533289" y="1271843"/>
            <a:ext cx="3914726" cy="369332"/>
          </a:xfrm>
          <a:prstGeom prst="rect">
            <a:avLst/>
          </a:prstGeom>
        </p:spPr>
        <p:txBody>
          <a:bodyPr wrap="none">
            <a:spAutoFit/>
          </a:bodyPr>
          <a:lstStyle/>
          <a:p>
            <a:r>
              <a:rPr lang="es-AR" dirty="0" err="1" smtClean="0"/>
              <a:t>label_id</a:t>
            </a:r>
            <a:r>
              <a:rPr lang="es-AR" dirty="0" smtClean="0"/>
              <a:t> </a:t>
            </a:r>
            <a:r>
              <a:rPr lang="es-AR" dirty="0" err="1" smtClean="0"/>
              <a:t>x_center</a:t>
            </a:r>
            <a:r>
              <a:rPr lang="es-AR" dirty="0" smtClean="0"/>
              <a:t> </a:t>
            </a:r>
            <a:r>
              <a:rPr lang="es-AR" dirty="0" err="1" smtClean="0"/>
              <a:t>y_center</a:t>
            </a:r>
            <a:r>
              <a:rPr lang="es-AR" dirty="0" smtClean="0"/>
              <a:t> </a:t>
            </a:r>
            <a:r>
              <a:rPr lang="es-AR" dirty="0" err="1" smtClean="0"/>
              <a:t>width</a:t>
            </a:r>
            <a:r>
              <a:rPr lang="es-AR" dirty="0" smtClean="0"/>
              <a:t> </a:t>
            </a:r>
            <a:r>
              <a:rPr lang="es-AR" dirty="0" err="1" smtClean="0"/>
              <a:t>height</a:t>
            </a:r>
            <a:endParaRPr lang="es-AR" dirty="0"/>
          </a:p>
        </p:txBody>
      </p:sp>
    </p:spTree>
    <p:extLst>
      <p:ext uri="{BB962C8B-B14F-4D97-AF65-F5344CB8AC3E}">
        <p14:creationId xmlns:p14="http://schemas.microsoft.com/office/powerpoint/2010/main" val="4216262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err="1">
                <a:solidFill>
                  <a:schemeClr val="accent5">
                    <a:lumMod val="50000"/>
                  </a:schemeClr>
                </a:solidFill>
                <a:latin typeface="Arial" panose="020B0604020202020204" pitchFamily="34" charset="0"/>
                <a:cs typeface="Arial" panose="020B0604020202020204" pitchFamily="34" charset="0"/>
              </a:rPr>
              <a:t>Sample</a:t>
            </a:r>
            <a:r>
              <a:rPr lang="es-ES" b="1" dirty="0">
                <a:solidFill>
                  <a:schemeClr val="accent5">
                    <a:lumMod val="50000"/>
                  </a:schemeClr>
                </a:solidFill>
                <a:latin typeface="Arial" panose="020B0604020202020204" pitchFamily="34" charset="0"/>
                <a:cs typeface="Arial" panose="020B0604020202020204" pitchFamily="34" charset="0"/>
              </a:rPr>
              <a:t> </a:t>
            </a:r>
            <a:r>
              <a:rPr lang="es-ES" b="1" dirty="0" err="1" smtClean="0">
                <a:solidFill>
                  <a:schemeClr val="accent5">
                    <a:lumMod val="50000"/>
                  </a:schemeClr>
                </a:solidFill>
                <a:latin typeface="Arial" panose="020B0604020202020204" pitchFamily="34" charset="0"/>
                <a:cs typeface="Arial" panose="020B0604020202020204" pitchFamily="34" charset="0"/>
              </a:rPr>
              <a:t>Prediction</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953589" y="1720840"/>
            <a:ext cx="8190411" cy="2862322"/>
          </a:xfrm>
          <a:prstGeom prst="rect">
            <a:avLst/>
          </a:prstGeom>
        </p:spPr>
        <p:txBody>
          <a:bodyPr wrap="square">
            <a:spAutoFit/>
          </a:bodyPr>
          <a:lstStyle/>
          <a:p>
            <a:r>
              <a:rPr lang="es-AR" dirty="0" smtClean="0"/>
              <a:t>PREDICTIONS_PATH = "</a:t>
            </a:r>
            <a:r>
              <a:rPr lang="es-AR" dirty="0" err="1" smtClean="0"/>
              <a:t>runs</a:t>
            </a:r>
            <a:r>
              <a:rPr lang="es-AR" dirty="0" smtClean="0"/>
              <a:t>/</a:t>
            </a:r>
            <a:r>
              <a:rPr lang="es-AR" dirty="0" err="1" smtClean="0"/>
              <a:t>detect</a:t>
            </a:r>
            <a:r>
              <a:rPr lang="es-AR" dirty="0" smtClean="0"/>
              <a:t>/yolov5_testing/</a:t>
            </a:r>
            <a:r>
              <a:rPr lang="es-AR" dirty="0" err="1" smtClean="0"/>
              <a:t>labels</a:t>
            </a:r>
            <a:r>
              <a:rPr lang="es-AR" dirty="0" smtClean="0"/>
              <a:t>/"</a:t>
            </a:r>
          </a:p>
          <a:p>
            <a:r>
              <a:rPr lang="es-AR" dirty="0" smtClean="0"/>
              <a:t>PRED_FILES = </a:t>
            </a:r>
            <a:r>
              <a:rPr lang="es-AR" dirty="0" err="1" smtClean="0"/>
              <a:t>os.listdir</a:t>
            </a:r>
            <a:r>
              <a:rPr lang="es-AR" dirty="0" smtClean="0"/>
              <a:t>(PREDICTIONS_PATH)</a:t>
            </a:r>
          </a:p>
          <a:p>
            <a:endParaRPr lang="es-AR" dirty="0" smtClean="0"/>
          </a:p>
          <a:p>
            <a:r>
              <a:rPr lang="es-AR" dirty="0" err="1" smtClean="0"/>
              <a:t>print</a:t>
            </a:r>
            <a:r>
              <a:rPr lang="es-AR" dirty="0" smtClean="0"/>
              <a:t>("</a:t>
            </a:r>
            <a:r>
              <a:rPr lang="es-AR" dirty="0" err="1" smtClean="0"/>
              <a:t>Sample</a:t>
            </a:r>
            <a:r>
              <a:rPr lang="es-AR" dirty="0" smtClean="0"/>
              <a:t> </a:t>
            </a:r>
            <a:r>
              <a:rPr lang="es-AR" dirty="0" err="1" smtClean="0"/>
              <a:t>prediction</a:t>
            </a:r>
            <a:r>
              <a:rPr lang="es-AR" dirty="0" smtClean="0"/>
              <a:t> (in </a:t>
            </a:r>
            <a:r>
              <a:rPr lang="es-AR" dirty="0" err="1" smtClean="0"/>
              <a:t>txt</a:t>
            </a:r>
            <a:r>
              <a:rPr lang="es-AR" dirty="0" smtClean="0"/>
              <a:t> file) : \n")</a:t>
            </a:r>
          </a:p>
          <a:p>
            <a:endParaRPr lang="es-AR" dirty="0" smtClean="0"/>
          </a:p>
          <a:p>
            <a:r>
              <a:rPr lang="es-AR" dirty="0" err="1" smtClean="0"/>
              <a:t>with</a:t>
            </a:r>
            <a:r>
              <a:rPr lang="es-AR" dirty="0" smtClean="0"/>
              <a:t> open(PREDICTIONS_PATH + PRED_FILES[0], "r") as f:</a:t>
            </a:r>
          </a:p>
          <a:p>
            <a:r>
              <a:rPr lang="es-AR" dirty="0" smtClean="0"/>
              <a:t>    </a:t>
            </a:r>
            <a:r>
              <a:rPr lang="es-AR" dirty="0" err="1" smtClean="0"/>
              <a:t>ls</a:t>
            </a:r>
            <a:r>
              <a:rPr lang="es-AR" dirty="0" smtClean="0"/>
              <a:t> = </a:t>
            </a:r>
            <a:r>
              <a:rPr lang="es-AR" dirty="0" err="1" smtClean="0"/>
              <a:t>f.read</a:t>
            </a:r>
            <a:r>
              <a:rPr lang="es-AR" dirty="0" smtClean="0"/>
              <a:t>().</a:t>
            </a:r>
            <a:r>
              <a:rPr lang="es-AR" dirty="0" err="1" smtClean="0"/>
              <a:t>strip</a:t>
            </a:r>
            <a:r>
              <a:rPr lang="es-AR" dirty="0" smtClean="0"/>
              <a:t>("\n").</a:t>
            </a:r>
            <a:r>
              <a:rPr lang="es-AR" dirty="0" err="1" smtClean="0"/>
              <a:t>split</a:t>
            </a:r>
            <a:r>
              <a:rPr lang="es-AR" dirty="0" smtClean="0"/>
              <a:t>(" ")</a:t>
            </a:r>
          </a:p>
          <a:p>
            <a:r>
              <a:rPr lang="es-AR" dirty="0" smtClean="0"/>
              <a:t>    </a:t>
            </a:r>
            <a:r>
              <a:rPr lang="es-AR" dirty="0" err="1" smtClean="0"/>
              <a:t>print</a:t>
            </a:r>
            <a:r>
              <a:rPr lang="es-AR" dirty="0" smtClean="0"/>
              <a:t>(</a:t>
            </a:r>
            <a:r>
              <a:rPr lang="es-AR" dirty="0" err="1" smtClean="0"/>
              <a:t>f"LABEL</a:t>
            </a:r>
            <a:r>
              <a:rPr lang="es-AR" dirty="0" smtClean="0"/>
              <a:t> : {</a:t>
            </a:r>
            <a:r>
              <a:rPr lang="es-AR" dirty="0" err="1" smtClean="0"/>
              <a:t>ls</a:t>
            </a:r>
            <a:r>
              <a:rPr lang="es-AR" dirty="0" smtClean="0"/>
              <a:t>[0]} \</a:t>
            </a:r>
            <a:r>
              <a:rPr lang="es-AR" dirty="0" err="1" smtClean="0"/>
              <a:t>nX_CENTER</a:t>
            </a:r>
            <a:r>
              <a:rPr lang="es-AR" dirty="0" smtClean="0"/>
              <a:t> : {</a:t>
            </a:r>
            <a:r>
              <a:rPr lang="es-AR" dirty="0" err="1" smtClean="0"/>
              <a:t>ls</a:t>
            </a:r>
            <a:r>
              <a:rPr lang="es-AR" dirty="0" smtClean="0"/>
              <a:t>[1]} \</a:t>
            </a:r>
            <a:r>
              <a:rPr lang="es-AR" dirty="0" err="1" smtClean="0"/>
              <a:t>nY_CENTER</a:t>
            </a:r>
            <a:r>
              <a:rPr lang="es-AR" dirty="0" smtClean="0"/>
              <a:t> : {</a:t>
            </a:r>
            <a:r>
              <a:rPr lang="es-AR" dirty="0" err="1" smtClean="0"/>
              <a:t>ls</a:t>
            </a:r>
            <a:r>
              <a:rPr lang="es-AR" dirty="0" smtClean="0"/>
              <a:t>[2]} \</a:t>
            </a:r>
            <a:r>
              <a:rPr lang="es-AR" dirty="0" err="1" smtClean="0"/>
              <a:t>nWIDTH</a:t>
            </a:r>
            <a:r>
              <a:rPr lang="es-AR" dirty="0" smtClean="0"/>
              <a:t> : {</a:t>
            </a:r>
            <a:r>
              <a:rPr lang="es-AR" dirty="0" err="1" smtClean="0"/>
              <a:t>ls</a:t>
            </a:r>
            <a:r>
              <a:rPr lang="es-AR" dirty="0" smtClean="0"/>
              <a:t>[3]} \</a:t>
            </a:r>
            <a:r>
              <a:rPr lang="es-AR" dirty="0" err="1" smtClean="0"/>
              <a:t>nHEIGHT</a:t>
            </a:r>
            <a:r>
              <a:rPr lang="es-AR" dirty="0" smtClean="0"/>
              <a:t> : {</a:t>
            </a:r>
            <a:r>
              <a:rPr lang="es-AR" dirty="0" err="1" smtClean="0"/>
              <a:t>ls</a:t>
            </a:r>
            <a:r>
              <a:rPr lang="es-AR" dirty="0" smtClean="0"/>
              <a:t>[4]} \</a:t>
            </a:r>
            <a:r>
              <a:rPr lang="es-AR" dirty="0" err="1" smtClean="0"/>
              <a:t>nCONFIDENCE</a:t>
            </a:r>
            <a:r>
              <a:rPr lang="es-AR" dirty="0" smtClean="0"/>
              <a:t> : {</a:t>
            </a:r>
            <a:r>
              <a:rPr lang="es-AR" dirty="0" err="1" smtClean="0"/>
              <a:t>ls</a:t>
            </a:r>
            <a:r>
              <a:rPr lang="es-AR" dirty="0" smtClean="0"/>
              <a:t>[5]}")</a:t>
            </a:r>
          </a:p>
          <a:p>
            <a:r>
              <a:rPr lang="es-AR" dirty="0" err="1" smtClean="0"/>
              <a:t>print</a:t>
            </a:r>
            <a:r>
              <a:rPr lang="es-AR" dirty="0" smtClean="0"/>
              <a:t>("</a:t>
            </a:r>
            <a:r>
              <a:rPr lang="es-AR" dirty="0" err="1" smtClean="0"/>
              <a:t>Number</a:t>
            </a:r>
            <a:r>
              <a:rPr lang="es-AR" dirty="0" smtClean="0"/>
              <a:t> of </a:t>
            </a:r>
            <a:r>
              <a:rPr lang="es-AR" dirty="0" err="1" smtClean="0"/>
              <a:t>Prediction</a:t>
            </a:r>
            <a:r>
              <a:rPr lang="es-AR" dirty="0" smtClean="0"/>
              <a:t> file </a:t>
            </a:r>
            <a:r>
              <a:rPr lang="es-AR" dirty="0" err="1" smtClean="0"/>
              <a:t>originally</a:t>
            </a:r>
            <a:r>
              <a:rPr lang="es-AR" dirty="0" smtClean="0"/>
              <a:t> </a:t>
            </a:r>
            <a:r>
              <a:rPr lang="es-AR" dirty="0" err="1" smtClean="0"/>
              <a:t>present</a:t>
            </a:r>
            <a:r>
              <a:rPr lang="es-AR" dirty="0" smtClean="0"/>
              <a:t> : ",</a:t>
            </a:r>
            <a:r>
              <a:rPr lang="es-AR" dirty="0" err="1" smtClean="0"/>
              <a:t>len</a:t>
            </a:r>
            <a:r>
              <a:rPr lang="es-AR" dirty="0" smtClean="0"/>
              <a:t>(PRED_FILES)) </a:t>
            </a:r>
            <a:endParaRPr lang="es-AR" dirty="0"/>
          </a:p>
        </p:txBody>
      </p:sp>
    </p:spTree>
    <p:extLst>
      <p:ext uri="{BB962C8B-B14F-4D97-AF65-F5344CB8AC3E}">
        <p14:creationId xmlns:p14="http://schemas.microsoft.com/office/powerpoint/2010/main" val="3429751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n-US" b="1" dirty="0">
                <a:solidFill>
                  <a:schemeClr val="accent5">
                    <a:lumMod val="50000"/>
                  </a:schemeClr>
                </a:solidFill>
                <a:latin typeface="Arial" panose="020B0604020202020204" pitchFamily="34" charset="0"/>
                <a:cs typeface="Arial" panose="020B0604020202020204" pitchFamily="34" charset="0"/>
              </a:rPr>
              <a:t>Creating txt files for "none" class</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802674" y="1582341"/>
            <a:ext cx="7341326" cy="3416320"/>
          </a:xfrm>
          <a:prstGeom prst="rect">
            <a:avLst/>
          </a:prstGeom>
        </p:spPr>
        <p:txBody>
          <a:bodyPr wrap="square">
            <a:spAutoFit/>
          </a:bodyPr>
          <a:lstStyle/>
          <a:p>
            <a:r>
              <a:rPr lang="es-AR" dirty="0" smtClean="0"/>
              <a:t>IMAGE_FILES = </a:t>
            </a:r>
            <a:r>
              <a:rPr lang="es-AR" dirty="0" err="1" smtClean="0"/>
              <a:t>tf.io.gfile.glob</a:t>
            </a:r>
            <a:r>
              <a:rPr lang="es-AR" dirty="0" smtClean="0"/>
              <a:t>("</a:t>
            </a:r>
            <a:r>
              <a:rPr lang="es-AR" dirty="0" err="1" smtClean="0"/>
              <a:t>runs</a:t>
            </a:r>
            <a:r>
              <a:rPr lang="es-AR" dirty="0" smtClean="0"/>
              <a:t>/</a:t>
            </a:r>
            <a:r>
              <a:rPr lang="es-AR" dirty="0" err="1" smtClean="0"/>
              <a:t>detect</a:t>
            </a:r>
            <a:r>
              <a:rPr lang="es-AR" dirty="0" smtClean="0"/>
              <a:t>/yolov5_testing/*.</a:t>
            </a:r>
            <a:r>
              <a:rPr lang="es-AR" dirty="0" err="1" smtClean="0"/>
              <a:t>jpg</a:t>
            </a:r>
            <a:r>
              <a:rPr lang="es-AR" dirty="0" smtClean="0"/>
              <a:t>")</a:t>
            </a:r>
          </a:p>
          <a:p>
            <a:r>
              <a:rPr lang="es-AR" dirty="0" smtClean="0"/>
              <a:t>ACTUAL_FILES = []</a:t>
            </a:r>
          </a:p>
          <a:p>
            <a:r>
              <a:rPr lang="es-AR" dirty="0" err="1" smtClean="0"/>
              <a:t>for</a:t>
            </a:r>
            <a:r>
              <a:rPr lang="es-AR" dirty="0" smtClean="0"/>
              <a:t> </a:t>
            </a:r>
            <a:r>
              <a:rPr lang="es-AR" dirty="0" err="1" smtClean="0"/>
              <a:t>path</a:t>
            </a:r>
            <a:r>
              <a:rPr lang="es-AR" dirty="0" smtClean="0"/>
              <a:t> in IMAGE_FILES:</a:t>
            </a:r>
          </a:p>
          <a:p>
            <a:r>
              <a:rPr lang="es-AR" dirty="0" smtClean="0"/>
              <a:t>    </a:t>
            </a:r>
            <a:r>
              <a:rPr lang="es-AR" dirty="0" err="1" smtClean="0"/>
              <a:t>ls</a:t>
            </a:r>
            <a:r>
              <a:rPr lang="es-AR" dirty="0" smtClean="0"/>
              <a:t> = </a:t>
            </a:r>
            <a:r>
              <a:rPr lang="es-AR" dirty="0" err="1" smtClean="0"/>
              <a:t>path.split</a:t>
            </a:r>
            <a:r>
              <a:rPr lang="es-AR" dirty="0" smtClean="0"/>
              <a:t>("/")</a:t>
            </a:r>
          </a:p>
          <a:p>
            <a:r>
              <a:rPr lang="es-AR" dirty="0" smtClean="0"/>
              <a:t>    </a:t>
            </a:r>
            <a:r>
              <a:rPr lang="es-AR" dirty="0" err="1" smtClean="0"/>
              <a:t>name</a:t>
            </a:r>
            <a:r>
              <a:rPr lang="es-AR" dirty="0" smtClean="0"/>
              <a:t> = </a:t>
            </a:r>
            <a:r>
              <a:rPr lang="es-AR" dirty="0" err="1" smtClean="0"/>
              <a:t>ls</a:t>
            </a:r>
            <a:r>
              <a:rPr lang="es-AR" dirty="0" smtClean="0"/>
              <a:t>[-1].</a:t>
            </a:r>
            <a:r>
              <a:rPr lang="es-AR" dirty="0" err="1" smtClean="0"/>
              <a:t>split</a:t>
            </a:r>
            <a:r>
              <a:rPr lang="es-AR" dirty="0" smtClean="0"/>
              <a:t>(".")[0] + ".</a:t>
            </a:r>
            <a:r>
              <a:rPr lang="es-AR" dirty="0" err="1" smtClean="0"/>
              <a:t>txt</a:t>
            </a:r>
            <a:r>
              <a:rPr lang="es-AR" dirty="0" smtClean="0"/>
              <a:t>"</a:t>
            </a:r>
          </a:p>
          <a:p>
            <a:r>
              <a:rPr lang="es-AR" dirty="0" smtClean="0"/>
              <a:t>    </a:t>
            </a:r>
            <a:r>
              <a:rPr lang="es-AR" dirty="0" err="1" smtClean="0"/>
              <a:t>ACTUAL_FILES.append</a:t>
            </a:r>
            <a:r>
              <a:rPr lang="es-AR" dirty="0" smtClean="0"/>
              <a:t>(PREDICTIONS_PATH + </a:t>
            </a:r>
            <a:r>
              <a:rPr lang="es-AR" dirty="0" err="1" smtClean="0"/>
              <a:t>name</a:t>
            </a:r>
            <a:r>
              <a:rPr lang="es-AR" dirty="0" smtClean="0"/>
              <a:t>)</a:t>
            </a:r>
          </a:p>
          <a:p>
            <a:r>
              <a:rPr lang="es-AR" dirty="0" smtClean="0"/>
              <a:t>    </a:t>
            </a:r>
          </a:p>
          <a:p>
            <a:r>
              <a:rPr lang="es-AR" dirty="0" err="1" smtClean="0"/>
              <a:t>for</a:t>
            </a:r>
            <a:r>
              <a:rPr lang="es-AR" dirty="0" smtClean="0"/>
              <a:t> </a:t>
            </a:r>
            <a:r>
              <a:rPr lang="es-AR" dirty="0" err="1" smtClean="0"/>
              <a:t>filepath</a:t>
            </a:r>
            <a:r>
              <a:rPr lang="es-AR" dirty="0" smtClean="0"/>
              <a:t> in ACTUAL_FILES:</a:t>
            </a:r>
          </a:p>
          <a:p>
            <a:r>
              <a:rPr lang="es-AR" dirty="0" smtClean="0"/>
              <a:t>    </a:t>
            </a:r>
            <a:r>
              <a:rPr lang="es-AR" dirty="0" err="1" smtClean="0"/>
              <a:t>if</a:t>
            </a:r>
            <a:r>
              <a:rPr lang="es-AR" dirty="0" smtClean="0"/>
              <a:t> </a:t>
            </a:r>
            <a:r>
              <a:rPr lang="es-AR" dirty="0" err="1" smtClean="0"/>
              <a:t>not</a:t>
            </a:r>
            <a:r>
              <a:rPr lang="es-AR" dirty="0" smtClean="0"/>
              <a:t> </a:t>
            </a:r>
            <a:r>
              <a:rPr lang="es-AR" dirty="0" err="1" smtClean="0"/>
              <a:t>os.path.exists</a:t>
            </a:r>
            <a:r>
              <a:rPr lang="es-AR" dirty="0" smtClean="0"/>
              <a:t>(</a:t>
            </a:r>
            <a:r>
              <a:rPr lang="es-AR" dirty="0" err="1" smtClean="0"/>
              <a:t>filepath</a:t>
            </a:r>
            <a:r>
              <a:rPr lang="es-AR" dirty="0" smtClean="0"/>
              <a:t>):</a:t>
            </a:r>
          </a:p>
          <a:p>
            <a:r>
              <a:rPr lang="es-AR" dirty="0" smtClean="0"/>
              <a:t>        </a:t>
            </a:r>
            <a:r>
              <a:rPr lang="es-AR" dirty="0" err="1" smtClean="0"/>
              <a:t>with</a:t>
            </a:r>
            <a:r>
              <a:rPr lang="es-AR" dirty="0" smtClean="0"/>
              <a:t> open(</a:t>
            </a:r>
            <a:r>
              <a:rPr lang="es-AR" dirty="0" err="1" smtClean="0"/>
              <a:t>filepath</a:t>
            </a:r>
            <a:r>
              <a:rPr lang="es-AR" dirty="0" smtClean="0"/>
              <a:t>,"w") as f:</a:t>
            </a:r>
          </a:p>
          <a:p>
            <a:r>
              <a:rPr lang="es-AR" dirty="0" smtClean="0"/>
              <a:t>            </a:t>
            </a:r>
            <a:r>
              <a:rPr lang="es-AR" dirty="0" err="1" smtClean="0"/>
              <a:t>f.write</a:t>
            </a:r>
            <a:r>
              <a:rPr lang="es-AR" dirty="0" smtClean="0"/>
              <a:t>("0 0 0 1 1 1")</a:t>
            </a:r>
          </a:p>
          <a:p>
            <a:r>
              <a:rPr lang="es-AR" dirty="0" smtClean="0"/>
              <a:t>            </a:t>
            </a:r>
            <a:r>
              <a:rPr lang="es-AR" dirty="0" err="1" smtClean="0"/>
              <a:t>f.close</a:t>
            </a:r>
            <a:r>
              <a:rPr lang="es-AR" dirty="0" smtClean="0"/>
              <a:t>()</a:t>
            </a:r>
            <a:endParaRPr lang="es-AR" dirty="0"/>
          </a:p>
        </p:txBody>
      </p:sp>
    </p:spTree>
    <p:extLst>
      <p:ext uri="{BB962C8B-B14F-4D97-AF65-F5344CB8AC3E}">
        <p14:creationId xmlns:p14="http://schemas.microsoft.com/office/powerpoint/2010/main" val="1013170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062931" y="575995"/>
            <a:ext cx="4345092" cy="640080"/>
          </a:xfrm>
        </p:spPr>
        <p:txBody>
          <a:bodyPr rtlCol="0">
            <a:noAutofit/>
          </a:bodyPr>
          <a:lstStyle/>
          <a:p>
            <a:r>
              <a:rPr lang="es-ES" b="1" dirty="0" err="1">
                <a:solidFill>
                  <a:schemeClr val="accent5">
                    <a:lumMod val="50000"/>
                  </a:schemeClr>
                </a:solidFill>
                <a:latin typeface="Arial" panose="020B0604020202020204" pitchFamily="34" charset="0"/>
                <a:cs typeface="Arial" panose="020B0604020202020204" pitchFamily="34" charset="0"/>
              </a:rPr>
              <a:t>Preprocessing</a:t>
            </a:r>
            <a:r>
              <a:rPr lang="es-ES" b="1" dirty="0">
                <a:solidFill>
                  <a:schemeClr val="accent5">
                    <a:lumMod val="50000"/>
                  </a:schemeClr>
                </a:solidFill>
                <a:latin typeface="Arial" panose="020B0604020202020204" pitchFamily="34" charset="0"/>
                <a:cs typeface="Arial" panose="020B0604020202020204" pitchFamily="34" charset="0"/>
              </a:rPr>
              <a:t> </a:t>
            </a:r>
            <a:r>
              <a:rPr lang="es-ES" b="1" dirty="0" err="1">
                <a:solidFill>
                  <a:schemeClr val="accent5">
                    <a:lumMod val="50000"/>
                  </a:schemeClr>
                </a:solidFill>
                <a:latin typeface="Arial" panose="020B0604020202020204" pitchFamily="34" charset="0"/>
                <a:cs typeface="Arial" panose="020B0604020202020204" pitchFamily="34" charset="0"/>
              </a:rPr>
              <a:t>functions</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ángulo 2"/>
          <p:cNvSpPr/>
          <p:nvPr/>
        </p:nvSpPr>
        <p:spPr>
          <a:xfrm>
            <a:off x="814251" y="3031813"/>
            <a:ext cx="6096000" cy="246221"/>
          </a:xfrm>
          <a:prstGeom prst="rect">
            <a:avLst/>
          </a:prstGeom>
        </p:spPr>
        <p:txBody>
          <a:bodyPr>
            <a:spAutoFit/>
          </a:bodyPr>
          <a:lstStyle/>
          <a:p>
            <a:r>
              <a:rPr lang="es-AR" sz="1000" dirty="0" smtClean="0"/>
              <a:t>​</a:t>
            </a:r>
            <a:endParaRPr lang="es-AR" sz="1000" dirty="0" smtClean="0"/>
          </a:p>
        </p:txBody>
      </p:sp>
      <p:sp>
        <p:nvSpPr>
          <p:cNvPr id="2" name="Rectángulo 1"/>
          <p:cNvSpPr/>
          <p:nvPr/>
        </p:nvSpPr>
        <p:spPr>
          <a:xfrm>
            <a:off x="6770914" y="1554486"/>
            <a:ext cx="6096000" cy="4801314"/>
          </a:xfrm>
          <a:prstGeom prst="rect">
            <a:avLst/>
          </a:prstGeom>
        </p:spPr>
        <p:txBody>
          <a:bodyPr>
            <a:spAutoFit/>
          </a:bodyPr>
          <a:lstStyle/>
          <a:p>
            <a:r>
              <a:rPr lang="es-AR" dirty="0"/>
              <a:t>##------------------------------------------</a:t>
            </a:r>
          </a:p>
          <a:p>
            <a:r>
              <a:rPr lang="es-AR" dirty="0"/>
              <a:t>#</a:t>
            </a:r>
            <a:r>
              <a:rPr lang="es-AR" dirty="0" err="1"/>
              <a:t>Scaling</a:t>
            </a:r>
            <a:r>
              <a:rPr lang="es-AR" dirty="0"/>
              <a:t>-up </a:t>
            </a:r>
            <a:r>
              <a:rPr lang="es-AR" dirty="0" err="1"/>
              <a:t>bounding</a:t>
            </a:r>
            <a:r>
              <a:rPr lang="es-AR" dirty="0"/>
              <a:t> box </a:t>
            </a:r>
            <a:r>
              <a:rPr lang="es-AR" dirty="0" err="1"/>
              <a:t>co-ordinates</a:t>
            </a:r>
            <a:endParaRPr lang="es-AR" dirty="0"/>
          </a:p>
          <a:p>
            <a:r>
              <a:rPr lang="es-AR" dirty="0"/>
              <a:t>##------------------------------------------</a:t>
            </a:r>
          </a:p>
          <a:p>
            <a:r>
              <a:rPr lang="es-AR" dirty="0" err="1"/>
              <a:t>def</a:t>
            </a:r>
            <a:r>
              <a:rPr lang="es-AR" dirty="0"/>
              <a:t> </a:t>
            </a:r>
            <a:r>
              <a:rPr lang="es-AR" dirty="0" err="1"/>
              <a:t>scale_bbox</a:t>
            </a:r>
            <a:r>
              <a:rPr lang="es-AR" dirty="0"/>
              <a:t>(</a:t>
            </a:r>
            <a:r>
              <a:rPr lang="es-AR" dirty="0" err="1"/>
              <a:t>row</a:t>
            </a:r>
            <a:r>
              <a:rPr lang="es-AR" dirty="0"/>
              <a:t>):</a:t>
            </a:r>
          </a:p>
          <a:p>
            <a:r>
              <a:rPr lang="es-AR" dirty="0"/>
              <a:t>    </a:t>
            </a:r>
            <a:r>
              <a:rPr lang="es-AR" dirty="0" err="1"/>
              <a:t>scale_x</a:t>
            </a:r>
            <a:r>
              <a:rPr lang="es-AR" dirty="0"/>
              <a:t> = </a:t>
            </a:r>
            <a:r>
              <a:rPr lang="es-AR" dirty="0" err="1"/>
              <a:t>row</a:t>
            </a:r>
            <a:r>
              <a:rPr lang="es-AR" dirty="0"/>
              <a:t>[5]</a:t>
            </a:r>
          </a:p>
          <a:p>
            <a:r>
              <a:rPr lang="es-AR" dirty="0"/>
              <a:t>    </a:t>
            </a:r>
            <a:r>
              <a:rPr lang="es-AR" dirty="0" err="1"/>
              <a:t>scale_y</a:t>
            </a:r>
            <a:r>
              <a:rPr lang="es-AR" dirty="0"/>
              <a:t> = </a:t>
            </a:r>
            <a:r>
              <a:rPr lang="es-AR" dirty="0" err="1"/>
              <a:t>row</a:t>
            </a:r>
            <a:r>
              <a:rPr lang="es-AR" dirty="0"/>
              <a:t>[6]</a:t>
            </a:r>
          </a:p>
          <a:p>
            <a:r>
              <a:rPr lang="es-AR" dirty="0"/>
              <a:t>    </a:t>
            </a:r>
            <a:r>
              <a:rPr lang="es-AR" dirty="0" err="1"/>
              <a:t>scale_bboxes</a:t>
            </a:r>
            <a:r>
              <a:rPr lang="es-AR" dirty="0"/>
              <a:t> = []</a:t>
            </a:r>
          </a:p>
          <a:p>
            <a:r>
              <a:rPr lang="es-AR" dirty="0"/>
              <a:t>    </a:t>
            </a:r>
            <a:r>
              <a:rPr lang="es-AR" dirty="0" err="1"/>
              <a:t>for</a:t>
            </a:r>
            <a:r>
              <a:rPr lang="es-AR" dirty="0"/>
              <a:t> box in </a:t>
            </a:r>
            <a:r>
              <a:rPr lang="es-AR" dirty="0" err="1"/>
              <a:t>row</a:t>
            </a:r>
            <a:r>
              <a:rPr lang="es-AR" dirty="0"/>
              <a:t>[1]:</a:t>
            </a:r>
          </a:p>
          <a:p>
            <a:r>
              <a:rPr lang="es-AR" dirty="0"/>
              <a:t>        </a:t>
            </a:r>
            <a:r>
              <a:rPr lang="es-AR" dirty="0" err="1"/>
              <a:t>if</a:t>
            </a:r>
            <a:r>
              <a:rPr lang="es-AR" dirty="0"/>
              <a:t> </a:t>
            </a:r>
            <a:r>
              <a:rPr lang="es-AR" dirty="0" err="1"/>
              <a:t>row</a:t>
            </a:r>
            <a:r>
              <a:rPr lang="es-AR" dirty="0"/>
              <a:t>[2][0] != 0.0:</a:t>
            </a:r>
          </a:p>
          <a:p>
            <a:r>
              <a:rPr lang="es-AR" dirty="0"/>
              <a:t>            </a:t>
            </a:r>
            <a:r>
              <a:rPr lang="es-AR" dirty="0" err="1"/>
              <a:t>xc,yc</a:t>
            </a:r>
            <a:r>
              <a:rPr lang="es-AR" dirty="0"/>
              <a:t> = box[0]*</a:t>
            </a:r>
            <a:r>
              <a:rPr lang="es-AR" dirty="0" err="1"/>
              <a:t>scale_x,box</a:t>
            </a:r>
            <a:r>
              <a:rPr lang="es-AR" dirty="0"/>
              <a:t>[1]*</a:t>
            </a:r>
            <a:r>
              <a:rPr lang="es-AR" dirty="0" err="1"/>
              <a:t>scale_y</a:t>
            </a:r>
            <a:endParaRPr lang="es-AR" dirty="0"/>
          </a:p>
          <a:p>
            <a:r>
              <a:rPr lang="es-AR" dirty="0"/>
              <a:t>            </a:t>
            </a:r>
            <a:r>
              <a:rPr lang="es-AR" dirty="0" err="1"/>
              <a:t>w,h</a:t>
            </a:r>
            <a:r>
              <a:rPr lang="es-AR" dirty="0"/>
              <a:t> = box[2]*</a:t>
            </a:r>
            <a:r>
              <a:rPr lang="es-AR" dirty="0" err="1"/>
              <a:t>scale_x,box</a:t>
            </a:r>
            <a:r>
              <a:rPr lang="es-AR" dirty="0"/>
              <a:t>[3]*</a:t>
            </a:r>
            <a:r>
              <a:rPr lang="es-AR" dirty="0" err="1"/>
              <a:t>scale_y</a:t>
            </a:r>
            <a:endParaRPr lang="es-AR" dirty="0"/>
          </a:p>
          <a:p>
            <a:r>
              <a:rPr lang="es-AR" dirty="0"/>
              <a:t>            </a:t>
            </a:r>
            <a:r>
              <a:rPr lang="es-AR" dirty="0" err="1"/>
              <a:t>xmin,ymin</a:t>
            </a:r>
            <a:r>
              <a:rPr lang="es-AR" dirty="0"/>
              <a:t> = </a:t>
            </a:r>
            <a:r>
              <a:rPr lang="es-AR" dirty="0" err="1"/>
              <a:t>int</a:t>
            </a:r>
            <a:r>
              <a:rPr lang="es-AR" dirty="0"/>
              <a:t>(xc - w/2),</a:t>
            </a:r>
            <a:r>
              <a:rPr lang="es-AR" dirty="0" err="1"/>
              <a:t>int</a:t>
            </a:r>
            <a:r>
              <a:rPr lang="es-AR" dirty="0"/>
              <a:t>(</a:t>
            </a:r>
            <a:r>
              <a:rPr lang="es-AR" dirty="0" err="1"/>
              <a:t>yc</a:t>
            </a:r>
            <a:r>
              <a:rPr lang="es-AR" dirty="0"/>
              <a:t> - h/2)</a:t>
            </a:r>
          </a:p>
          <a:p>
            <a:r>
              <a:rPr lang="es-AR" dirty="0"/>
              <a:t>            </a:t>
            </a:r>
            <a:r>
              <a:rPr lang="es-AR" dirty="0" err="1"/>
              <a:t>xmax,ymax</a:t>
            </a:r>
            <a:r>
              <a:rPr lang="es-AR" dirty="0"/>
              <a:t> = </a:t>
            </a:r>
            <a:r>
              <a:rPr lang="es-AR" dirty="0" err="1"/>
              <a:t>int</a:t>
            </a:r>
            <a:r>
              <a:rPr lang="es-AR" dirty="0"/>
              <a:t>(xc + w/2),</a:t>
            </a:r>
            <a:r>
              <a:rPr lang="es-AR" dirty="0" err="1"/>
              <a:t>int</a:t>
            </a:r>
            <a:r>
              <a:rPr lang="es-AR" dirty="0"/>
              <a:t>(</a:t>
            </a:r>
            <a:r>
              <a:rPr lang="es-AR" dirty="0" err="1"/>
              <a:t>yc</a:t>
            </a:r>
            <a:r>
              <a:rPr lang="es-AR" dirty="0"/>
              <a:t> + h/2)</a:t>
            </a:r>
          </a:p>
          <a:p>
            <a:r>
              <a:rPr lang="es-AR" dirty="0"/>
              <a:t>            </a:t>
            </a:r>
            <a:r>
              <a:rPr lang="es-AR" dirty="0" err="1"/>
              <a:t>scale_bboxes.append</a:t>
            </a:r>
            <a:r>
              <a:rPr lang="es-AR" dirty="0"/>
              <a:t>([</a:t>
            </a:r>
            <a:r>
              <a:rPr lang="es-AR" dirty="0" err="1"/>
              <a:t>xmin,ymin,xmax,ymax</a:t>
            </a:r>
            <a:r>
              <a:rPr lang="es-AR" dirty="0"/>
              <a:t>])</a:t>
            </a:r>
          </a:p>
          <a:p>
            <a:r>
              <a:rPr lang="es-AR" dirty="0"/>
              <a:t>        </a:t>
            </a:r>
            <a:r>
              <a:rPr lang="es-AR" dirty="0" err="1"/>
              <a:t>else</a:t>
            </a:r>
            <a:r>
              <a:rPr lang="es-AR" dirty="0"/>
              <a:t>:</a:t>
            </a:r>
          </a:p>
          <a:p>
            <a:r>
              <a:rPr lang="es-AR" dirty="0"/>
              <a:t>            </a:t>
            </a:r>
            <a:r>
              <a:rPr lang="es-AR" dirty="0" err="1"/>
              <a:t>return</a:t>
            </a:r>
            <a:r>
              <a:rPr lang="es-AR" dirty="0"/>
              <a:t> [[0,0,1,1]]</a:t>
            </a:r>
          </a:p>
          <a:p>
            <a:r>
              <a:rPr lang="es-AR" dirty="0"/>
              <a:t>    </a:t>
            </a:r>
            <a:r>
              <a:rPr lang="es-AR" dirty="0" err="1"/>
              <a:t>return</a:t>
            </a:r>
            <a:r>
              <a:rPr lang="es-AR" dirty="0"/>
              <a:t> </a:t>
            </a:r>
            <a:r>
              <a:rPr lang="es-AR" dirty="0" err="1"/>
              <a:t>scale_bboxes</a:t>
            </a:r>
            <a:endParaRPr lang="es-AR" dirty="0"/>
          </a:p>
        </p:txBody>
      </p:sp>
      <p:sp>
        <p:nvSpPr>
          <p:cNvPr id="4" name="Rectángulo 3"/>
          <p:cNvSpPr/>
          <p:nvPr/>
        </p:nvSpPr>
        <p:spPr>
          <a:xfrm>
            <a:off x="1354182" y="1446764"/>
            <a:ext cx="6096000" cy="5016758"/>
          </a:xfrm>
          <a:prstGeom prst="rect">
            <a:avLst/>
          </a:prstGeom>
        </p:spPr>
        <p:txBody>
          <a:bodyPr>
            <a:spAutoFit/>
          </a:bodyPr>
          <a:lstStyle/>
          <a:p>
            <a:r>
              <a:rPr lang="es-AR" sz="1600" dirty="0"/>
              <a:t>##------------------------------------------</a:t>
            </a:r>
          </a:p>
          <a:p>
            <a:r>
              <a:rPr lang="es-AR" sz="1600" dirty="0"/>
              <a:t>#</a:t>
            </a:r>
            <a:r>
              <a:rPr lang="es-AR" sz="1600" dirty="0" err="1"/>
              <a:t>getting</a:t>
            </a:r>
            <a:r>
              <a:rPr lang="es-AR" sz="1600" dirty="0"/>
              <a:t> </a:t>
            </a:r>
            <a:r>
              <a:rPr lang="es-AR" sz="1600" dirty="0" err="1"/>
              <a:t>string</a:t>
            </a:r>
            <a:r>
              <a:rPr lang="es-AR" sz="1600" dirty="0"/>
              <a:t> of </a:t>
            </a:r>
            <a:r>
              <a:rPr lang="es-AR" sz="1600" dirty="0" err="1"/>
              <a:t>predictions</a:t>
            </a:r>
            <a:r>
              <a:rPr lang="es-AR" sz="1600" dirty="0"/>
              <a:t> </a:t>
            </a:r>
            <a:r>
              <a:rPr lang="es-AR" sz="1600" dirty="0" err="1"/>
              <a:t>from</a:t>
            </a:r>
            <a:r>
              <a:rPr lang="es-AR" sz="1600" dirty="0"/>
              <a:t> </a:t>
            </a:r>
            <a:r>
              <a:rPr lang="es-AR" sz="1600" dirty="0" err="1"/>
              <a:t>txt</a:t>
            </a:r>
            <a:r>
              <a:rPr lang="es-AR" sz="1600" dirty="0"/>
              <a:t> file</a:t>
            </a:r>
          </a:p>
          <a:p>
            <a:r>
              <a:rPr lang="es-AR" sz="1600" dirty="0"/>
              <a:t>##------------------------------------------</a:t>
            </a:r>
          </a:p>
          <a:p>
            <a:r>
              <a:rPr lang="es-AR" sz="1600" dirty="0" err="1"/>
              <a:t>def</a:t>
            </a:r>
            <a:r>
              <a:rPr lang="es-AR" sz="1600" dirty="0"/>
              <a:t> </a:t>
            </a:r>
            <a:r>
              <a:rPr lang="es-AR" sz="1600" dirty="0" err="1"/>
              <a:t>get_string</a:t>
            </a:r>
            <a:r>
              <a:rPr lang="es-AR" sz="1600" dirty="0"/>
              <a:t>(</a:t>
            </a:r>
            <a:r>
              <a:rPr lang="es-AR" sz="1600" dirty="0" err="1"/>
              <a:t>filepath,out</a:t>
            </a:r>
            <a:r>
              <a:rPr lang="es-AR" sz="1600" dirty="0"/>
              <a:t>= "</a:t>
            </a:r>
            <a:r>
              <a:rPr lang="es-AR" sz="1600" dirty="0" err="1"/>
              <a:t>bbox</a:t>
            </a:r>
            <a:r>
              <a:rPr lang="es-AR" sz="1600" dirty="0"/>
              <a:t>"):</a:t>
            </a:r>
          </a:p>
          <a:p>
            <a:r>
              <a:rPr lang="es-AR" sz="1600" dirty="0"/>
              <a:t>    </a:t>
            </a:r>
            <a:r>
              <a:rPr lang="es-AR" sz="1600" dirty="0" err="1"/>
              <a:t>probs</a:t>
            </a:r>
            <a:r>
              <a:rPr lang="es-AR" sz="1600" dirty="0"/>
              <a:t> = []</a:t>
            </a:r>
          </a:p>
          <a:p>
            <a:r>
              <a:rPr lang="es-AR" sz="1600" dirty="0"/>
              <a:t>    </a:t>
            </a:r>
            <a:r>
              <a:rPr lang="es-AR" sz="1600" dirty="0" err="1"/>
              <a:t>bboxes</a:t>
            </a:r>
            <a:r>
              <a:rPr lang="es-AR" sz="1600" dirty="0"/>
              <a:t> = []</a:t>
            </a:r>
          </a:p>
          <a:p>
            <a:r>
              <a:rPr lang="es-AR" sz="1600" dirty="0"/>
              <a:t>    </a:t>
            </a:r>
            <a:r>
              <a:rPr lang="es-AR" sz="1600" dirty="0" err="1"/>
              <a:t>labels</a:t>
            </a:r>
            <a:r>
              <a:rPr lang="es-AR" sz="1600" dirty="0"/>
              <a:t> = []</a:t>
            </a:r>
          </a:p>
          <a:p>
            <a:r>
              <a:rPr lang="es-AR" sz="1600" dirty="0"/>
              <a:t>    </a:t>
            </a:r>
            <a:r>
              <a:rPr lang="es-AR" sz="1600" dirty="0" err="1"/>
              <a:t>with</a:t>
            </a:r>
            <a:r>
              <a:rPr lang="es-AR" sz="1600" dirty="0"/>
              <a:t> open(</a:t>
            </a:r>
            <a:r>
              <a:rPr lang="es-AR" sz="1600" dirty="0" err="1"/>
              <a:t>filepath</a:t>
            </a:r>
            <a:r>
              <a:rPr lang="es-AR" sz="1600" dirty="0"/>
              <a:t>, "r") as f:</a:t>
            </a:r>
          </a:p>
          <a:p>
            <a:r>
              <a:rPr lang="es-AR" sz="1600" dirty="0"/>
              <a:t>        </a:t>
            </a:r>
            <a:r>
              <a:rPr lang="es-AR" sz="1600" dirty="0" err="1"/>
              <a:t>for</a:t>
            </a:r>
            <a:r>
              <a:rPr lang="es-AR" sz="1600" dirty="0"/>
              <a:t> line in f:</a:t>
            </a:r>
          </a:p>
          <a:p>
            <a:r>
              <a:rPr lang="es-AR" sz="1600" dirty="0"/>
              <a:t>            </a:t>
            </a:r>
            <a:r>
              <a:rPr lang="es-AR" sz="1600" dirty="0" err="1"/>
              <a:t>ls</a:t>
            </a:r>
            <a:r>
              <a:rPr lang="es-AR" sz="1600" dirty="0"/>
              <a:t> = </a:t>
            </a:r>
            <a:r>
              <a:rPr lang="es-AR" sz="1600" dirty="0" err="1"/>
              <a:t>line.strip</a:t>
            </a:r>
            <a:r>
              <a:rPr lang="es-AR" sz="1600" dirty="0"/>
              <a:t>("\n").</a:t>
            </a:r>
            <a:r>
              <a:rPr lang="es-AR" sz="1600" dirty="0" err="1"/>
              <a:t>split</a:t>
            </a:r>
            <a:r>
              <a:rPr lang="es-AR" sz="1600" dirty="0"/>
              <a:t>(" ")</a:t>
            </a:r>
          </a:p>
          <a:p>
            <a:r>
              <a:rPr lang="es-AR" sz="1600" dirty="0"/>
              <a:t>            </a:t>
            </a:r>
            <a:r>
              <a:rPr lang="es-AR" sz="1600" dirty="0" err="1"/>
              <a:t>ls</a:t>
            </a:r>
            <a:r>
              <a:rPr lang="es-AR" sz="1600" dirty="0"/>
              <a:t> = </a:t>
            </a:r>
            <a:r>
              <a:rPr lang="es-AR" sz="1600" dirty="0" err="1"/>
              <a:t>list</a:t>
            </a:r>
            <a:r>
              <a:rPr lang="es-AR" sz="1600" dirty="0"/>
              <a:t>(</a:t>
            </a:r>
            <a:r>
              <a:rPr lang="es-AR" sz="1600" dirty="0" err="1"/>
              <a:t>map</a:t>
            </a:r>
            <a:r>
              <a:rPr lang="es-AR" sz="1600" dirty="0"/>
              <a:t>(</a:t>
            </a:r>
            <a:r>
              <a:rPr lang="es-AR" sz="1600" dirty="0" err="1"/>
              <a:t>float</a:t>
            </a:r>
            <a:r>
              <a:rPr lang="es-AR" sz="1600" dirty="0"/>
              <a:t>, </a:t>
            </a:r>
            <a:r>
              <a:rPr lang="es-AR" sz="1600" dirty="0" err="1"/>
              <a:t>ls</a:t>
            </a:r>
            <a:r>
              <a:rPr lang="es-AR" sz="1600" dirty="0"/>
              <a:t>))</a:t>
            </a:r>
          </a:p>
          <a:p>
            <a:r>
              <a:rPr lang="es-AR" sz="1600" dirty="0"/>
              <a:t>            </a:t>
            </a:r>
            <a:r>
              <a:rPr lang="es-AR" sz="1600" dirty="0" err="1"/>
              <a:t>labels.append</a:t>
            </a:r>
            <a:r>
              <a:rPr lang="es-AR" sz="1600" dirty="0"/>
              <a:t>(</a:t>
            </a:r>
            <a:r>
              <a:rPr lang="es-AR" sz="1600" dirty="0" err="1"/>
              <a:t>ls</a:t>
            </a:r>
            <a:r>
              <a:rPr lang="es-AR" sz="1600" dirty="0"/>
              <a:t>[0])</a:t>
            </a:r>
          </a:p>
          <a:p>
            <a:r>
              <a:rPr lang="es-AR" sz="1600" dirty="0"/>
              <a:t>            </a:t>
            </a:r>
            <a:r>
              <a:rPr lang="es-AR" sz="1600" dirty="0" err="1"/>
              <a:t>bboxes.append</a:t>
            </a:r>
            <a:r>
              <a:rPr lang="es-AR" sz="1600" dirty="0"/>
              <a:t>(</a:t>
            </a:r>
            <a:r>
              <a:rPr lang="es-AR" sz="1600" dirty="0" err="1"/>
              <a:t>ls</a:t>
            </a:r>
            <a:r>
              <a:rPr lang="es-AR" sz="1600" dirty="0"/>
              <a:t>[1:-1])</a:t>
            </a:r>
          </a:p>
          <a:p>
            <a:r>
              <a:rPr lang="es-AR" sz="1600" dirty="0"/>
              <a:t>            </a:t>
            </a:r>
            <a:r>
              <a:rPr lang="es-AR" sz="1600" dirty="0" err="1"/>
              <a:t>probs.append</a:t>
            </a:r>
            <a:r>
              <a:rPr lang="es-AR" sz="1600" dirty="0"/>
              <a:t>(</a:t>
            </a:r>
            <a:r>
              <a:rPr lang="es-AR" sz="1600" dirty="0" err="1"/>
              <a:t>ls</a:t>
            </a:r>
            <a:r>
              <a:rPr lang="es-AR" sz="1600" dirty="0"/>
              <a:t>[-1]) </a:t>
            </a:r>
          </a:p>
          <a:p>
            <a:r>
              <a:rPr lang="es-AR" sz="1600" dirty="0"/>
              <a:t>    </a:t>
            </a:r>
            <a:r>
              <a:rPr lang="es-AR" sz="1600" dirty="0" err="1"/>
              <a:t>if</a:t>
            </a:r>
            <a:r>
              <a:rPr lang="es-AR" sz="1600" dirty="0"/>
              <a:t> </a:t>
            </a:r>
            <a:r>
              <a:rPr lang="es-AR" sz="1600" dirty="0" err="1"/>
              <a:t>out</a:t>
            </a:r>
            <a:r>
              <a:rPr lang="es-AR" sz="1600" dirty="0"/>
              <a:t> == "</a:t>
            </a:r>
            <a:r>
              <a:rPr lang="es-AR" sz="1600" dirty="0" err="1"/>
              <a:t>bbox</a:t>
            </a:r>
            <a:r>
              <a:rPr lang="es-AR" sz="1600" dirty="0"/>
              <a:t>":</a:t>
            </a:r>
          </a:p>
          <a:p>
            <a:r>
              <a:rPr lang="es-AR" sz="1600" dirty="0"/>
              <a:t>        </a:t>
            </a:r>
            <a:r>
              <a:rPr lang="es-AR" sz="1600" dirty="0" err="1"/>
              <a:t>return</a:t>
            </a:r>
            <a:r>
              <a:rPr lang="es-AR" sz="1600" dirty="0"/>
              <a:t> </a:t>
            </a:r>
            <a:r>
              <a:rPr lang="es-AR" sz="1600" dirty="0" err="1"/>
              <a:t>bboxes</a:t>
            </a:r>
            <a:endParaRPr lang="es-AR" sz="1600" dirty="0"/>
          </a:p>
          <a:p>
            <a:r>
              <a:rPr lang="es-AR" sz="1600" dirty="0"/>
              <a:t>    </a:t>
            </a:r>
            <a:r>
              <a:rPr lang="es-AR" sz="1600" dirty="0" err="1"/>
              <a:t>elif</a:t>
            </a:r>
            <a:r>
              <a:rPr lang="es-AR" sz="1600" dirty="0"/>
              <a:t> </a:t>
            </a:r>
            <a:r>
              <a:rPr lang="es-AR" sz="1600" dirty="0" err="1"/>
              <a:t>out</a:t>
            </a:r>
            <a:r>
              <a:rPr lang="es-AR" sz="1600" dirty="0"/>
              <a:t> == "</a:t>
            </a:r>
            <a:r>
              <a:rPr lang="es-AR" sz="1600" dirty="0" err="1"/>
              <a:t>label</a:t>
            </a:r>
            <a:r>
              <a:rPr lang="es-AR" sz="1600" dirty="0"/>
              <a:t>":</a:t>
            </a:r>
          </a:p>
          <a:p>
            <a:r>
              <a:rPr lang="es-AR" sz="1600" dirty="0"/>
              <a:t>        </a:t>
            </a:r>
            <a:r>
              <a:rPr lang="es-AR" sz="1600" dirty="0" err="1"/>
              <a:t>return</a:t>
            </a:r>
            <a:r>
              <a:rPr lang="es-AR" sz="1600" dirty="0"/>
              <a:t> </a:t>
            </a:r>
            <a:r>
              <a:rPr lang="es-AR" sz="1600" dirty="0" err="1"/>
              <a:t>labels</a:t>
            </a:r>
            <a:endParaRPr lang="es-AR" sz="1600" dirty="0"/>
          </a:p>
          <a:p>
            <a:r>
              <a:rPr lang="es-AR" sz="1600" dirty="0"/>
              <a:t>    </a:t>
            </a:r>
            <a:r>
              <a:rPr lang="es-AR" sz="1600" dirty="0" err="1"/>
              <a:t>else</a:t>
            </a:r>
            <a:r>
              <a:rPr lang="es-AR" sz="1600" dirty="0"/>
              <a:t>:</a:t>
            </a:r>
          </a:p>
          <a:p>
            <a:r>
              <a:rPr lang="es-AR" sz="1600" dirty="0"/>
              <a:t>        </a:t>
            </a:r>
            <a:r>
              <a:rPr lang="es-AR" sz="1600" dirty="0" err="1"/>
              <a:t>return</a:t>
            </a:r>
            <a:r>
              <a:rPr lang="es-AR" sz="1600" dirty="0"/>
              <a:t> </a:t>
            </a:r>
            <a:r>
              <a:rPr lang="es-AR" sz="1600" dirty="0" err="1"/>
              <a:t>probs</a:t>
            </a:r>
            <a:endParaRPr lang="es-AR" sz="1600" dirty="0"/>
          </a:p>
        </p:txBody>
      </p:sp>
    </p:spTree>
    <p:extLst>
      <p:ext uri="{BB962C8B-B14F-4D97-AF65-F5344CB8AC3E}">
        <p14:creationId xmlns:p14="http://schemas.microsoft.com/office/powerpoint/2010/main" val="1153597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err="1">
                <a:solidFill>
                  <a:schemeClr val="accent5">
                    <a:lumMod val="50000"/>
                  </a:schemeClr>
                </a:solidFill>
                <a:latin typeface="Arial" panose="020B0604020202020204" pitchFamily="34" charset="0"/>
                <a:cs typeface="Arial" panose="020B0604020202020204" pitchFamily="34" charset="0"/>
              </a:rPr>
              <a:t>Preprocessing</a:t>
            </a:r>
            <a:r>
              <a:rPr lang="es-ES" b="1" dirty="0">
                <a:solidFill>
                  <a:schemeClr val="accent5">
                    <a:lumMod val="50000"/>
                  </a:schemeClr>
                </a:solidFill>
                <a:latin typeface="Arial" panose="020B0604020202020204" pitchFamily="34" charset="0"/>
                <a:cs typeface="Arial" panose="020B0604020202020204" pitchFamily="34" charset="0"/>
              </a:rPr>
              <a:t> </a:t>
            </a:r>
            <a:r>
              <a:rPr lang="es-ES" b="1" dirty="0" err="1">
                <a:solidFill>
                  <a:schemeClr val="accent5">
                    <a:lumMod val="50000"/>
                  </a:schemeClr>
                </a:solidFill>
                <a:latin typeface="Arial" panose="020B0604020202020204" pitchFamily="34" charset="0"/>
                <a:cs typeface="Arial" panose="020B0604020202020204" pitchFamily="34" charset="0"/>
              </a:rPr>
              <a:t>prediction</a:t>
            </a:r>
            <a:r>
              <a:rPr lang="es-ES" b="1" dirty="0">
                <a:solidFill>
                  <a:schemeClr val="accent5">
                    <a:lumMod val="50000"/>
                  </a:schemeClr>
                </a:solidFill>
                <a:latin typeface="Arial" panose="020B0604020202020204" pitchFamily="34" charset="0"/>
                <a:cs typeface="Arial" panose="020B0604020202020204" pitchFamily="34" charset="0"/>
              </a:rPr>
              <a:t> </a:t>
            </a:r>
            <a:r>
              <a:rPr lang="es-ES" b="1" dirty="0" err="1">
                <a:solidFill>
                  <a:schemeClr val="accent5">
                    <a:lumMod val="50000"/>
                  </a:schemeClr>
                </a:solidFill>
                <a:latin typeface="Arial" panose="020B0604020202020204" pitchFamily="34" charset="0"/>
                <a:cs typeface="Arial" panose="020B0604020202020204" pitchFamily="34" charset="0"/>
              </a:rPr>
              <a:t>csv</a:t>
            </a:r>
            <a:r>
              <a:rPr lang="es-ES" b="1" dirty="0">
                <a:solidFill>
                  <a:schemeClr val="accent5">
                    <a:lumMod val="50000"/>
                  </a:schemeClr>
                </a:solidFill>
                <a:latin typeface="Arial" panose="020B0604020202020204" pitchFamily="34" charset="0"/>
                <a:cs typeface="Arial" panose="020B0604020202020204" pitchFamily="34" charset="0"/>
              </a:rPr>
              <a:t> file</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728652" y="1469635"/>
            <a:ext cx="6096000" cy="4616648"/>
          </a:xfrm>
          <a:prstGeom prst="rect">
            <a:avLst/>
          </a:prstGeom>
        </p:spPr>
        <p:txBody>
          <a:bodyPr>
            <a:spAutoFit/>
          </a:bodyPr>
          <a:lstStyle/>
          <a:p>
            <a:r>
              <a:rPr lang="es-AR" sz="1400" dirty="0" err="1" smtClean="0"/>
              <a:t>pred_df</a:t>
            </a:r>
            <a:r>
              <a:rPr lang="es-AR" sz="1400" dirty="0" smtClean="0"/>
              <a:t> = </a:t>
            </a:r>
            <a:r>
              <a:rPr lang="es-AR" sz="1400" dirty="0" err="1" smtClean="0"/>
              <a:t>pd.DataFrame.from_dict</a:t>
            </a:r>
            <a:r>
              <a:rPr lang="es-AR" sz="1400" dirty="0" smtClean="0"/>
              <a:t>({"</a:t>
            </a:r>
            <a:r>
              <a:rPr lang="es-AR" sz="1400" dirty="0" err="1" smtClean="0"/>
              <a:t>filepath</a:t>
            </a:r>
            <a:r>
              <a:rPr lang="es-AR" sz="1400" dirty="0" smtClean="0"/>
              <a:t>" : ACTUAL_FILES})</a:t>
            </a:r>
          </a:p>
          <a:p>
            <a:r>
              <a:rPr lang="es-AR" sz="1400" dirty="0" err="1" smtClean="0"/>
              <a:t>pred_df</a:t>
            </a:r>
            <a:r>
              <a:rPr lang="es-AR" sz="1400" dirty="0" smtClean="0"/>
              <a:t>["</a:t>
            </a:r>
            <a:r>
              <a:rPr lang="es-AR" sz="1400" dirty="0" err="1" smtClean="0"/>
              <a:t>bboxes</a:t>
            </a:r>
            <a:r>
              <a:rPr lang="es-AR" sz="1400" dirty="0" smtClean="0"/>
              <a:t>"] = </a:t>
            </a:r>
            <a:r>
              <a:rPr lang="es-AR" sz="1400" dirty="0" err="1" smtClean="0"/>
              <a:t>pred_df</a:t>
            </a:r>
            <a:r>
              <a:rPr lang="es-AR" sz="1400" dirty="0" smtClean="0"/>
              <a:t>["</a:t>
            </a:r>
            <a:r>
              <a:rPr lang="es-AR" sz="1400" dirty="0" err="1" smtClean="0"/>
              <a:t>filepath</a:t>
            </a:r>
            <a:r>
              <a:rPr lang="es-AR" sz="1400" dirty="0" smtClean="0"/>
              <a:t>"].</a:t>
            </a:r>
            <a:r>
              <a:rPr lang="es-AR" sz="1400" dirty="0" err="1" smtClean="0"/>
              <a:t>map</a:t>
            </a:r>
            <a:r>
              <a:rPr lang="es-AR" sz="1400" dirty="0" smtClean="0"/>
              <a:t>(lambda x: </a:t>
            </a:r>
            <a:r>
              <a:rPr lang="es-AR" sz="1400" dirty="0" err="1" smtClean="0"/>
              <a:t>get_string</a:t>
            </a:r>
            <a:r>
              <a:rPr lang="es-AR" sz="1400" dirty="0" smtClean="0"/>
              <a:t>(</a:t>
            </a:r>
            <a:r>
              <a:rPr lang="es-AR" sz="1400" dirty="0" err="1" smtClean="0"/>
              <a:t>x,out</a:t>
            </a:r>
            <a:r>
              <a:rPr lang="es-AR" sz="1400" dirty="0" smtClean="0"/>
              <a:t>="</a:t>
            </a:r>
            <a:r>
              <a:rPr lang="es-AR" sz="1400" dirty="0" err="1" smtClean="0"/>
              <a:t>bbox</a:t>
            </a:r>
            <a:r>
              <a:rPr lang="es-AR" sz="1400" dirty="0" smtClean="0"/>
              <a:t>"))</a:t>
            </a:r>
          </a:p>
          <a:p>
            <a:r>
              <a:rPr lang="es-AR" sz="1400" dirty="0" err="1" smtClean="0"/>
              <a:t>pred_df</a:t>
            </a:r>
            <a:r>
              <a:rPr lang="es-AR" sz="1400" dirty="0" smtClean="0"/>
              <a:t>["</a:t>
            </a:r>
            <a:r>
              <a:rPr lang="es-AR" sz="1400" dirty="0" err="1" smtClean="0"/>
              <a:t>label</a:t>
            </a:r>
            <a:r>
              <a:rPr lang="es-AR" sz="1400" dirty="0" smtClean="0"/>
              <a:t>"] = </a:t>
            </a:r>
            <a:r>
              <a:rPr lang="es-AR" sz="1400" dirty="0" err="1" smtClean="0"/>
              <a:t>pred_df</a:t>
            </a:r>
            <a:r>
              <a:rPr lang="es-AR" sz="1400" dirty="0" smtClean="0"/>
              <a:t>["</a:t>
            </a:r>
            <a:r>
              <a:rPr lang="es-AR" sz="1400" dirty="0" err="1" smtClean="0"/>
              <a:t>filepath</a:t>
            </a:r>
            <a:r>
              <a:rPr lang="es-AR" sz="1400" dirty="0" smtClean="0"/>
              <a:t>"].</a:t>
            </a:r>
            <a:r>
              <a:rPr lang="es-AR" sz="1400" dirty="0" err="1" smtClean="0"/>
              <a:t>map</a:t>
            </a:r>
            <a:r>
              <a:rPr lang="es-AR" sz="1400" dirty="0" smtClean="0"/>
              <a:t>(lambda x: </a:t>
            </a:r>
            <a:r>
              <a:rPr lang="es-AR" sz="1400" dirty="0" err="1" smtClean="0"/>
              <a:t>get_string</a:t>
            </a:r>
            <a:r>
              <a:rPr lang="es-AR" sz="1400" dirty="0" smtClean="0"/>
              <a:t>(</a:t>
            </a:r>
            <a:r>
              <a:rPr lang="es-AR" sz="1400" dirty="0" err="1" smtClean="0"/>
              <a:t>x,out</a:t>
            </a:r>
            <a:r>
              <a:rPr lang="es-AR" sz="1400" dirty="0" smtClean="0"/>
              <a:t>="</a:t>
            </a:r>
            <a:r>
              <a:rPr lang="es-AR" sz="1400" dirty="0" err="1" smtClean="0"/>
              <a:t>label</a:t>
            </a:r>
            <a:r>
              <a:rPr lang="es-AR" sz="1400" dirty="0" smtClean="0"/>
              <a:t>"))</a:t>
            </a:r>
          </a:p>
          <a:p>
            <a:r>
              <a:rPr lang="es-AR" sz="1400" dirty="0" err="1" smtClean="0"/>
              <a:t>pred_df</a:t>
            </a:r>
            <a:r>
              <a:rPr lang="es-AR" sz="1400" dirty="0" smtClean="0"/>
              <a:t>["</a:t>
            </a:r>
            <a:r>
              <a:rPr lang="es-AR" sz="1400" dirty="0" err="1" smtClean="0"/>
              <a:t>confidence</a:t>
            </a:r>
            <a:r>
              <a:rPr lang="es-AR" sz="1400" dirty="0" smtClean="0"/>
              <a:t>"] = </a:t>
            </a:r>
            <a:r>
              <a:rPr lang="es-AR" sz="1400" dirty="0" err="1" smtClean="0"/>
              <a:t>pred_df</a:t>
            </a:r>
            <a:r>
              <a:rPr lang="es-AR" sz="1400" dirty="0" smtClean="0"/>
              <a:t>["</a:t>
            </a:r>
            <a:r>
              <a:rPr lang="es-AR" sz="1400" dirty="0" err="1" smtClean="0"/>
              <a:t>filepath</a:t>
            </a:r>
            <a:r>
              <a:rPr lang="es-AR" sz="1400" dirty="0" smtClean="0"/>
              <a:t>"].</a:t>
            </a:r>
            <a:r>
              <a:rPr lang="es-AR" sz="1400" dirty="0" err="1" smtClean="0"/>
              <a:t>map</a:t>
            </a:r>
            <a:r>
              <a:rPr lang="es-AR" sz="1400" dirty="0" smtClean="0"/>
              <a:t>(lambda x: </a:t>
            </a:r>
            <a:r>
              <a:rPr lang="es-AR" sz="1400" dirty="0" err="1" smtClean="0"/>
              <a:t>get_string</a:t>
            </a:r>
            <a:r>
              <a:rPr lang="es-AR" sz="1400" dirty="0" smtClean="0"/>
              <a:t>(</a:t>
            </a:r>
            <a:r>
              <a:rPr lang="es-AR" sz="1400" dirty="0" err="1" smtClean="0"/>
              <a:t>x,out</a:t>
            </a:r>
            <a:r>
              <a:rPr lang="es-AR" sz="1400" dirty="0" smtClean="0"/>
              <a:t>="</a:t>
            </a:r>
            <a:r>
              <a:rPr lang="es-AR" sz="1400" dirty="0" err="1" smtClean="0"/>
              <a:t>conf</a:t>
            </a:r>
            <a:r>
              <a:rPr lang="es-AR" sz="1400" dirty="0" smtClean="0"/>
              <a:t>"))</a:t>
            </a:r>
          </a:p>
          <a:p>
            <a:endParaRPr lang="es-AR" sz="1400" dirty="0" smtClean="0"/>
          </a:p>
          <a:p>
            <a:r>
              <a:rPr lang="es-AR" sz="1400" dirty="0" err="1" smtClean="0"/>
              <a:t>pred_df</a:t>
            </a:r>
            <a:r>
              <a:rPr lang="es-AR" sz="1400" dirty="0" smtClean="0"/>
              <a:t>["</a:t>
            </a:r>
            <a:r>
              <a:rPr lang="es-AR" sz="1400" dirty="0" err="1" smtClean="0"/>
              <a:t>ImageInstanceUID</a:t>
            </a:r>
            <a:r>
              <a:rPr lang="es-AR" sz="1400" dirty="0" smtClean="0"/>
              <a:t>"] = </a:t>
            </a:r>
            <a:r>
              <a:rPr lang="es-AR" sz="1400" dirty="0" err="1" smtClean="0"/>
              <a:t>pred_df</a:t>
            </a:r>
            <a:r>
              <a:rPr lang="es-AR" sz="1400" dirty="0" smtClean="0"/>
              <a:t>["</a:t>
            </a:r>
            <a:r>
              <a:rPr lang="es-AR" sz="1400" dirty="0" err="1" smtClean="0"/>
              <a:t>filepath</a:t>
            </a:r>
            <a:r>
              <a:rPr lang="es-AR" sz="1400" dirty="0" smtClean="0"/>
              <a:t>"].</a:t>
            </a:r>
            <a:r>
              <a:rPr lang="es-AR" sz="1400" dirty="0" err="1" smtClean="0"/>
              <a:t>map</a:t>
            </a:r>
            <a:r>
              <a:rPr lang="es-AR" sz="1400" dirty="0" smtClean="0"/>
              <a:t>(lambda x : </a:t>
            </a:r>
            <a:r>
              <a:rPr lang="es-AR" sz="1400" dirty="0" err="1" smtClean="0"/>
              <a:t>x.split</a:t>
            </a:r>
            <a:r>
              <a:rPr lang="es-AR" sz="1400" dirty="0" smtClean="0"/>
              <a:t>("/")[-1].</a:t>
            </a:r>
            <a:r>
              <a:rPr lang="es-AR" sz="1400" dirty="0" err="1" smtClean="0"/>
              <a:t>split</a:t>
            </a:r>
            <a:r>
              <a:rPr lang="es-AR" sz="1400" dirty="0" smtClean="0"/>
              <a:t>("_")[-1][:-4])</a:t>
            </a:r>
          </a:p>
          <a:p>
            <a:endParaRPr lang="es-AR" sz="1400" dirty="0" smtClean="0"/>
          </a:p>
          <a:p>
            <a:r>
              <a:rPr lang="es-AR" sz="1400" dirty="0" smtClean="0"/>
              <a:t>#%cd ../</a:t>
            </a:r>
          </a:p>
          <a:p>
            <a:r>
              <a:rPr lang="es-AR" sz="1400" dirty="0" err="1" smtClean="0"/>
              <a:t>meta_df</a:t>
            </a:r>
            <a:r>
              <a:rPr lang="es-AR" sz="1400" dirty="0" smtClean="0"/>
              <a:t> = </a:t>
            </a:r>
            <a:r>
              <a:rPr lang="es-AR" sz="1400" dirty="0" err="1" smtClean="0"/>
              <a:t>pd.read_csv</a:t>
            </a:r>
            <a:r>
              <a:rPr lang="es-AR" sz="1400" dirty="0" smtClean="0"/>
              <a:t>("/</a:t>
            </a:r>
            <a:r>
              <a:rPr lang="es-AR" sz="1400" dirty="0" err="1" smtClean="0"/>
              <a:t>kaggle</a:t>
            </a:r>
            <a:r>
              <a:rPr lang="es-AR" sz="1400" dirty="0" smtClean="0"/>
              <a:t>/input/siim-covid19-dataset-256px-jpg/meta_test.csv")</a:t>
            </a:r>
          </a:p>
          <a:p>
            <a:r>
              <a:rPr lang="es-AR" sz="1400" dirty="0" err="1" smtClean="0"/>
              <a:t>pred_df</a:t>
            </a:r>
            <a:r>
              <a:rPr lang="es-AR" sz="1400" dirty="0" smtClean="0"/>
              <a:t> = </a:t>
            </a:r>
            <a:r>
              <a:rPr lang="es-AR" sz="1400" dirty="0" err="1" smtClean="0"/>
              <a:t>pred_df.merge</a:t>
            </a:r>
            <a:r>
              <a:rPr lang="es-AR" sz="1400" dirty="0" smtClean="0"/>
              <a:t>(</a:t>
            </a:r>
            <a:r>
              <a:rPr lang="es-AR" sz="1400" dirty="0" err="1" smtClean="0"/>
              <a:t>meta_df</a:t>
            </a:r>
            <a:r>
              <a:rPr lang="es-AR" sz="1400" dirty="0" smtClean="0"/>
              <a:t>, </a:t>
            </a:r>
            <a:r>
              <a:rPr lang="es-AR" sz="1400" dirty="0" err="1" smtClean="0"/>
              <a:t>on</a:t>
            </a:r>
            <a:r>
              <a:rPr lang="es-AR" sz="1400" dirty="0" smtClean="0"/>
              <a:t> = "</a:t>
            </a:r>
            <a:r>
              <a:rPr lang="es-AR" sz="1400" dirty="0" err="1" smtClean="0"/>
              <a:t>ImageInstanceUID</a:t>
            </a:r>
            <a:r>
              <a:rPr lang="es-AR" sz="1400" dirty="0" smtClean="0"/>
              <a:t>")</a:t>
            </a:r>
          </a:p>
          <a:p>
            <a:endParaRPr lang="es-AR" sz="1400" dirty="0" smtClean="0"/>
          </a:p>
          <a:p>
            <a:r>
              <a:rPr lang="es-AR" sz="1400" dirty="0" err="1" smtClean="0"/>
              <a:t>box_ls</a:t>
            </a:r>
            <a:r>
              <a:rPr lang="es-AR" sz="1400" dirty="0" smtClean="0"/>
              <a:t> = []</a:t>
            </a:r>
          </a:p>
          <a:p>
            <a:r>
              <a:rPr lang="es-AR" sz="1400" dirty="0" err="1" smtClean="0"/>
              <a:t>for</a:t>
            </a:r>
            <a:r>
              <a:rPr lang="es-AR" sz="1400" dirty="0" smtClean="0"/>
              <a:t> </a:t>
            </a:r>
            <a:r>
              <a:rPr lang="es-AR" sz="1400" dirty="0" err="1" smtClean="0"/>
              <a:t>i,row</a:t>
            </a:r>
            <a:r>
              <a:rPr lang="es-AR" sz="1400" dirty="0" smtClean="0"/>
              <a:t> in </a:t>
            </a:r>
            <a:r>
              <a:rPr lang="es-AR" sz="1400" dirty="0" err="1" smtClean="0"/>
              <a:t>enumerate</a:t>
            </a:r>
            <a:r>
              <a:rPr lang="es-AR" sz="1400" dirty="0" smtClean="0"/>
              <a:t>(</a:t>
            </a:r>
            <a:r>
              <a:rPr lang="es-AR" sz="1400" dirty="0" err="1" smtClean="0"/>
              <a:t>pred_df.values</a:t>
            </a:r>
            <a:r>
              <a:rPr lang="es-AR" sz="1400" dirty="0" smtClean="0"/>
              <a:t>):</a:t>
            </a:r>
          </a:p>
          <a:p>
            <a:r>
              <a:rPr lang="es-AR" sz="1400" dirty="0" smtClean="0"/>
              <a:t>    </a:t>
            </a:r>
            <a:r>
              <a:rPr lang="es-AR" sz="1400" dirty="0" err="1" smtClean="0"/>
              <a:t>box_ls.append</a:t>
            </a:r>
            <a:r>
              <a:rPr lang="es-AR" sz="1400" dirty="0" smtClean="0"/>
              <a:t>(</a:t>
            </a:r>
            <a:r>
              <a:rPr lang="es-AR" sz="1400" dirty="0" err="1" smtClean="0"/>
              <a:t>scale_bbox</a:t>
            </a:r>
            <a:r>
              <a:rPr lang="es-AR" sz="1400" dirty="0" smtClean="0"/>
              <a:t>(</a:t>
            </a:r>
            <a:r>
              <a:rPr lang="es-AR" sz="1400" dirty="0" err="1" smtClean="0"/>
              <a:t>row</a:t>
            </a:r>
            <a:r>
              <a:rPr lang="es-AR" sz="1400" dirty="0" smtClean="0"/>
              <a:t>))</a:t>
            </a:r>
          </a:p>
          <a:p>
            <a:r>
              <a:rPr lang="es-AR" sz="1400" dirty="0" smtClean="0"/>
              <a:t>    </a:t>
            </a:r>
          </a:p>
          <a:p>
            <a:r>
              <a:rPr lang="es-AR" sz="1400" dirty="0" err="1" smtClean="0"/>
              <a:t>pred_df</a:t>
            </a:r>
            <a:r>
              <a:rPr lang="es-AR" sz="1400" dirty="0" smtClean="0"/>
              <a:t>["</a:t>
            </a:r>
            <a:r>
              <a:rPr lang="es-AR" sz="1400" dirty="0" err="1" smtClean="0"/>
              <a:t>scale_bboxes</a:t>
            </a:r>
            <a:r>
              <a:rPr lang="es-AR" sz="1400" dirty="0" smtClean="0"/>
              <a:t>"] = </a:t>
            </a:r>
            <a:r>
              <a:rPr lang="es-AR" sz="1400" dirty="0" err="1" smtClean="0"/>
              <a:t>box_ls</a:t>
            </a:r>
            <a:endParaRPr lang="es-AR" sz="1400" dirty="0" smtClean="0"/>
          </a:p>
          <a:p>
            <a:r>
              <a:rPr lang="es-AR" sz="1400" dirty="0" smtClean="0"/>
              <a:t>    </a:t>
            </a:r>
          </a:p>
          <a:p>
            <a:r>
              <a:rPr lang="es-AR" sz="1400" dirty="0" err="1" smtClean="0"/>
              <a:t>pred_df.head</a:t>
            </a:r>
            <a:r>
              <a:rPr lang="es-AR" sz="1400" dirty="0" smtClean="0"/>
              <a:t>(3)</a:t>
            </a:r>
            <a:endParaRPr lang="es-AR" sz="1400" dirty="0"/>
          </a:p>
        </p:txBody>
      </p:sp>
      <p:sp>
        <p:nvSpPr>
          <p:cNvPr id="3" name="Rectángulo 2"/>
          <p:cNvSpPr/>
          <p:nvPr/>
        </p:nvSpPr>
        <p:spPr>
          <a:xfrm>
            <a:off x="6098931" y="6086283"/>
            <a:ext cx="2847254" cy="369332"/>
          </a:xfrm>
          <a:prstGeom prst="rect">
            <a:avLst/>
          </a:prstGeom>
        </p:spPr>
        <p:txBody>
          <a:bodyPr wrap="none">
            <a:spAutoFit/>
          </a:bodyPr>
          <a:lstStyle/>
          <a:p>
            <a:r>
              <a:rPr lang="es-AR" dirty="0" smtClean="0"/>
              <a:t>Final </a:t>
            </a:r>
            <a:r>
              <a:rPr lang="es-AR" dirty="0" err="1" smtClean="0"/>
              <a:t>Study</a:t>
            </a:r>
            <a:r>
              <a:rPr lang="es-AR" dirty="0" smtClean="0"/>
              <a:t> </a:t>
            </a:r>
            <a:r>
              <a:rPr lang="es-AR" dirty="0" err="1" smtClean="0"/>
              <a:t>Level</a:t>
            </a:r>
            <a:r>
              <a:rPr lang="es-AR" dirty="0" smtClean="0"/>
              <a:t> </a:t>
            </a:r>
            <a:r>
              <a:rPr lang="es-AR" dirty="0" err="1" smtClean="0"/>
              <a:t>Predictions</a:t>
            </a:r>
            <a:endParaRPr lang="es-AR" dirty="0"/>
          </a:p>
        </p:txBody>
      </p:sp>
    </p:spTree>
    <p:extLst>
      <p:ext uri="{BB962C8B-B14F-4D97-AF65-F5344CB8AC3E}">
        <p14:creationId xmlns:p14="http://schemas.microsoft.com/office/powerpoint/2010/main" val="3569529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AR" b="1" dirty="0">
                <a:solidFill>
                  <a:schemeClr val="accent5">
                    <a:lumMod val="50000"/>
                  </a:schemeClr>
                </a:solidFill>
              </a:rPr>
              <a:t>Final </a:t>
            </a:r>
            <a:r>
              <a:rPr lang="es-AR" b="1" dirty="0" err="1">
                <a:solidFill>
                  <a:schemeClr val="accent5">
                    <a:lumMod val="50000"/>
                  </a:schemeClr>
                </a:solidFill>
              </a:rPr>
              <a:t>Study</a:t>
            </a:r>
            <a:r>
              <a:rPr lang="es-AR" b="1" dirty="0">
                <a:solidFill>
                  <a:schemeClr val="accent5">
                    <a:lumMod val="50000"/>
                  </a:schemeClr>
                </a:solidFill>
              </a:rPr>
              <a:t> </a:t>
            </a:r>
            <a:r>
              <a:rPr lang="es-AR" b="1" dirty="0" err="1">
                <a:solidFill>
                  <a:schemeClr val="accent5">
                    <a:lumMod val="50000"/>
                  </a:schemeClr>
                </a:solidFill>
              </a:rPr>
              <a:t>Level</a:t>
            </a:r>
            <a:r>
              <a:rPr lang="es-AR" b="1" dirty="0">
                <a:solidFill>
                  <a:schemeClr val="accent5">
                    <a:lumMod val="50000"/>
                  </a:schemeClr>
                </a:solidFill>
              </a:rPr>
              <a:t> </a:t>
            </a:r>
            <a:r>
              <a:rPr lang="es-AR" b="1" dirty="0" err="1">
                <a:solidFill>
                  <a:schemeClr val="accent5">
                    <a:lumMod val="50000"/>
                  </a:schemeClr>
                </a:solidFill>
              </a:rPr>
              <a:t>Predictions</a:t>
            </a:r>
            <a:endParaRPr lang="es-AR" b="1" dirty="0">
              <a:solidFill>
                <a:schemeClr val="accent5">
                  <a:lumMod val="50000"/>
                </a:schemeClr>
              </a:solidFill>
            </a:endParaRPr>
          </a:p>
        </p:txBody>
      </p:sp>
      <p:sp>
        <p:nvSpPr>
          <p:cNvPr id="4" name="Rectángulo 3"/>
          <p:cNvSpPr/>
          <p:nvPr/>
        </p:nvSpPr>
        <p:spPr>
          <a:xfrm>
            <a:off x="695747" y="1203013"/>
            <a:ext cx="7942217" cy="5339923"/>
          </a:xfrm>
          <a:prstGeom prst="rect">
            <a:avLst/>
          </a:prstGeom>
        </p:spPr>
        <p:txBody>
          <a:bodyPr wrap="square">
            <a:spAutoFit/>
          </a:bodyPr>
          <a:lstStyle/>
          <a:p>
            <a:r>
              <a:rPr lang="es-AR" sz="1100" dirty="0" smtClean="0"/>
              <a:t>%cd ../../../</a:t>
            </a:r>
          </a:p>
          <a:p>
            <a:r>
              <a:rPr lang="es-AR" sz="1100" dirty="0" err="1" smtClean="0"/>
              <a:t>image_dict</a:t>
            </a:r>
            <a:r>
              <a:rPr lang="es-AR" sz="1100" dirty="0" smtClean="0"/>
              <a:t> = {</a:t>
            </a:r>
          </a:p>
          <a:p>
            <a:r>
              <a:rPr lang="es-AR" sz="1100" dirty="0" smtClean="0"/>
              <a:t>    0. : "</a:t>
            </a:r>
            <a:r>
              <a:rPr lang="es-AR" sz="1100" dirty="0" err="1" smtClean="0"/>
              <a:t>none</a:t>
            </a:r>
            <a:r>
              <a:rPr lang="es-AR" sz="1100" dirty="0" smtClean="0"/>
              <a:t>",</a:t>
            </a:r>
          </a:p>
          <a:p>
            <a:r>
              <a:rPr lang="es-AR" sz="1100" dirty="0" smtClean="0"/>
              <a:t>    1. : "</a:t>
            </a:r>
            <a:r>
              <a:rPr lang="es-AR" sz="1100" dirty="0" err="1" smtClean="0"/>
              <a:t>opacity</a:t>
            </a:r>
            <a:r>
              <a:rPr lang="es-AR" sz="1100" dirty="0" smtClean="0"/>
              <a:t>"</a:t>
            </a:r>
          </a:p>
          <a:p>
            <a:r>
              <a:rPr lang="es-AR" sz="1100" dirty="0" smtClean="0"/>
              <a:t>}</a:t>
            </a:r>
          </a:p>
          <a:p>
            <a:endParaRPr lang="es-AR" sz="1100" dirty="0" smtClean="0"/>
          </a:p>
          <a:p>
            <a:r>
              <a:rPr lang="es-AR" sz="1100" dirty="0" err="1" smtClean="0"/>
              <a:t>def</a:t>
            </a:r>
            <a:r>
              <a:rPr lang="es-AR" sz="1100" dirty="0" smtClean="0"/>
              <a:t> </a:t>
            </a:r>
            <a:r>
              <a:rPr lang="es-AR" sz="1100" dirty="0" err="1" smtClean="0"/>
              <a:t>get_string</a:t>
            </a:r>
            <a:r>
              <a:rPr lang="es-AR" sz="1100" dirty="0" smtClean="0"/>
              <a:t>(</a:t>
            </a:r>
            <a:r>
              <a:rPr lang="es-AR" sz="1100" dirty="0" err="1" smtClean="0"/>
              <a:t>row</a:t>
            </a:r>
            <a:r>
              <a:rPr lang="es-AR" sz="1100" dirty="0" smtClean="0"/>
              <a:t>):</a:t>
            </a:r>
          </a:p>
          <a:p>
            <a:r>
              <a:rPr lang="es-AR" sz="1100" dirty="0" smtClean="0"/>
              <a:t>    </a:t>
            </a:r>
            <a:r>
              <a:rPr lang="es-AR" sz="1100" dirty="0" err="1" smtClean="0"/>
              <a:t>string</a:t>
            </a:r>
            <a:r>
              <a:rPr lang="es-AR" sz="1100" dirty="0" smtClean="0"/>
              <a:t> = ""</a:t>
            </a:r>
          </a:p>
          <a:p>
            <a:r>
              <a:rPr lang="es-AR" sz="1100" dirty="0" smtClean="0"/>
              <a:t>    </a:t>
            </a:r>
            <a:r>
              <a:rPr lang="es-AR" sz="1100" dirty="0" err="1" smtClean="0"/>
              <a:t>if</a:t>
            </a:r>
            <a:r>
              <a:rPr lang="es-AR" sz="1100" dirty="0" smtClean="0"/>
              <a:t> </a:t>
            </a:r>
            <a:r>
              <a:rPr lang="es-AR" sz="1100" dirty="0" err="1" smtClean="0"/>
              <a:t>row</a:t>
            </a:r>
            <a:r>
              <a:rPr lang="es-AR" sz="1100" dirty="0" smtClean="0"/>
              <a:t>[2][0] == 0.:</a:t>
            </a:r>
          </a:p>
          <a:p>
            <a:r>
              <a:rPr lang="es-AR" sz="1100" dirty="0" smtClean="0"/>
              <a:t>        </a:t>
            </a:r>
            <a:r>
              <a:rPr lang="es-AR" sz="1100" dirty="0" err="1" smtClean="0"/>
              <a:t>string</a:t>
            </a:r>
            <a:r>
              <a:rPr lang="es-AR" sz="1100" dirty="0" smtClean="0"/>
              <a:t> += "</a:t>
            </a:r>
            <a:r>
              <a:rPr lang="es-AR" sz="1100" dirty="0" err="1" smtClean="0"/>
              <a:t>none</a:t>
            </a:r>
            <a:r>
              <a:rPr lang="es-AR" sz="1100" dirty="0" smtClean="0"/>
              <a:t> 1 0 0 1 1"</a:t>
            </a:r>
          </a:p>
          <a:p>
            <a:r>
              <a:rPr lang="es-AR" sz="1100" dirty="0" smtClean="0"/>
              <a:t>        </a:t>
            </a:r>
            <a:r>
              <a:rPr lang="es-AR" sz="1100" dirty="0" err="1" smtClean="0"/>
              <a:t>return</a:t>
            </a:r>
            <a:r>
              <a:rPr lang="es-AR" sz="1100" dirty="0" smtClean="0"/>
              <a:t> </a:t>
            </a:r>
            <a:r>
              <a:rPr lang="es-AR" sz="1100" dirty="0" err="1" smtClean="0"/>
              <a:t>string</a:t>
            </a:r>
            <a:endParaRPr lang="es-AR" sz="1100" dirty="0" smtClean="0"/>
          </a:p>
          <a:p>
            <a:r>
              <a:rPr lang="es-AR" sz="1100" dirty="0" smtClean="0"/>
              <a:t>    </a:t>
            </a:r>
            <a:r>
              <a:rPr lang="es-AR" sz="1100" dirty="0" err="1" smtClean="0"/>
              <a:t>for</a:t>
            </a:r>
            <a:r>
              <a:rPr lang="es-AR" sz="1100" dirty="0" smtClean="0"/>
              <a:t> i in </a:t>
            </a:r>
            <a:r>
              <a:rPr lang="es-AR" sz="1100" dirty="0" err="1" smtClean="0"/>
              <a:t>range</a:t>
            </a:r>
            <a:r>
              <a:rPr lang="es-AR" sz="1100" dirty="0" smtClean="0"/>
              <a:t>(</a:t>
            </a:r>
            <a:r>
              <a:rPr lang="es-AR" sz="1100" dirty="0" err="1" smtClean="0"/>
              <a:t>len</a:t>
            </a:r>
            <a:r>
              <a:rPr lang="es-AR" sz="1100" dirty="0" smtClean="0"/>
              <a:t>(</a:t>
            </a:r>
            <a:r>
              <a:rPr lang="es-AR" sz="1100" dirty="0" err="1" smtClean="0"/>
              <a:t>row</a:t>
            </a:r>
            <a:r>
              <a:rPr lang="es-AR" sz="1100" dirty="0" smtClean="0"/>
              <a:t>[2])):</a:t>
            </a:r>
          </a:p>
          <a:p>
            <a:r>
              <a:rPr lang="es-AR" sz="1100" dirty="0" smtClean="0"/>
              <a:t>        </a:t>
            </a:r>
            <a:r>
              <a:rPr lang="es-AR" sz="1100" dirty="0" err="1" smtClean="0"/>
              <a:t>string</a:t>
            </a:r>
            <a:r>
              <a:rPr lang="es-AR" sz="1100" dirty="0" smtClean="0"/>
              <a:t> += "</a:t>
            </a:r>
            <a:r>
              <a:rPr lang="es-AR" sz="1100" dirty="0" err="1" smtClean="0"/>
              <a:t>opacity</a:t>
            </a:r>
            <a:r>
              <a:rPr lang="es-AR" sz="1100" dirty="0" smtClean="0"/>
              <a:t> "</a:t>
            </a:r>
          </a:p>
          <a:p>
            <a:r>
              <a:rPr lang="es-AR" sz="1100" dirty="0" smtClean="0"/>
              <a:t>        </a:t>
            </a:r>
            <a:r>
              <a:rPr lang="es-AR" sz="1100" dirty="0" err="1" smtClean="0"/>
              <a:t>string</a:t>
            </a:r>
            <a:r>
              <a:rPr lang="es-AR" sz="1100" dirty="0" smtClean="0"/>
              <a:t> += </a:t>
            </a:r>
            <a:r>
              <a:rPr lang="es-AR" sz="1100" dirty="0" err="1" smtClean="0"/>
              <a:t>str</a:t>
            </a:r>
            <a:r>
              <a:rPr lang="es-AR" sz="1100" dirty="0" smtClean="0"/>
              <a:t>(</a:t>
            </a:r>
            <a:r>
              <a:rPr lang="es-AR" sz="1100" dirty="0" err="1" smtClean="0"/>
              <a:t>row</a:t>
            </a:r>
            <a:r>
              <a:rPr lang="es-AR" sz="1100" dirty="0" smtClean="0"/>
              <a:t>[3][i])</a:t>
            </a:r>
          </a:p>
          <a:p>
            <a:r>
              <a:rPr lang="es-AR" sz="1100" dirty="0" smtClean="0"/>
              <a:t>        </a:t>
            </a:r>
            <a:r>
              <a:rPr lang="es-AR" sz="1100" dirty="0" err="1" smtClean="0"/>
              <a:t>string</a:t>
            </a:r>
            <a:r>
              <a:rPr lang="es-AR" sz="1100" dirty="0" smtClean="0"/>
              <a:t> += " "</a:t>
            </a:r>
          </a:p>
          <a:p>
            <a:r>
              <a:rPr lang="es-AR" sz="1100" dirty="0" smtClean="0"/>
              <a:t>        </a:t>
            </a:r>
            <a:r>
              <a:rPr lang="es-AR" sz="1100" dirty="0" err="1" smtClean="0"/>
              <a:t>bbox</a:t>
            </a:r>
            <a:r>
              <a:rPr lang="es-AR" sz="1100" dirty="0" smtClean="0"/>
              <a:t> = </a:t>
            </a:r>
            <a:r>
              <a:rPr lang="es-AR" sz="1100" dirty="0" err="1" smtClean="0"/>
              <a:t>map</a:t>
            </a:r>
            <a:r>
              <a:rPr lang="es-AR" sz="1100" dirty="0" smtClean="0"/>
              <a:t>(</a:t>
            </a:r>
            <a:r>
              <a:rPr lang="es-AR" sz="1100" dirty="0" err="1" smtClean="0"/>
              <a:t>str,row</a:t>
            </a:r>
            <a:r>
              <a:rPr lang="es-AR" sz="1100" dirty="0" smtClean="0"/>
              <a:t>[7][i])</a:t>
            </a:r>
          </a:p>
          <a:p>
            <a:r>
              <a:rPr lang="es-AR" sz="1100" dirty="0" smtClean="0"/>
              <a:t>        </a:t>
            </a:r>
            <a:r>
              <a:rPr lang="es-AR" sz="1100" dirty="0" err="1" smtClean="0"/>
              <a:t>tmp</a:t>
            </a:r>
            <a:r>
              <a:rPr lang="es-AR" sz="1100" dirty="0" smtClean="0"/>
              <a:t> = " ".</a:t>
            </a:r>
            <a:r>
              <a:rPr lang="es-AR" sz="1100" dirty="0" err="1" smtClean="0"/>
              <a:t>join</a:t>
            </a:r>
            <a:r>
              <a:rPr lang="es-AR" sz="1100" dirty="0" smtClean="0"/>
              <a:t>(</a:t>
            </a:r>
            <a:r>
              <a:rPr lang="es-AR" sz="1100" dirty="0" err="1" smtClean="0"/>
              <a:t>bbox</a:t>
            </a:r>
            <a:r>
              <a:rPr lang="es-AR" sz="1100" dirty="0" smtClean="0"/>
              <a:t>)</a:t>
            </a:r>
          </a:p>
          <a:p>
            <a:r>
              <a:rPr lang="es-AR" sz="1100" dirty="0" smtClean="0"/>
              <a:t>        </a:t>
            </a:r>
            <a:r>
              <a:rPr lang="es-AR" sz="1100" dirty="0" err="1" smtClean="0"/>
              <a:t>string</a:t>
            </a:r>
            <a:r>
              <a:rPr lang="es-AR" sz="1100" dirty="0" smtClean="0"/>
              <a:t> += </a:t>
            </a:r>
            <a:r>
              <a:rPr lang="es-AR" sz="1100" dirty="0" err="1" smtClean="0"/>
              <a:t>tmp</a:t>
            </a:r>
            <a:endParaRPr lang="es-AR" sz="1100" dirty="0" smtClean="0"/>
          </a:p>
          <a:p>
            <a:r>
              <a:rPr lang="es-AR" sz="1100" dirty="0" smtClean="0"/>
              <a:t>        </a:t>
            </a:r>
            <a:r>
              <a:rPr lang="es-AR" sz="1100" dirty="0" err="1" smtClean="0"/>
              <a:t>string</a:t>
            </a:r>
            <a:r>
              <a:rPr lang="es-AR" sz="1100" dirty="0" smtClean="0"/>
              <a:t> += " "</a:t>
            </a:r>
          </a:p>
          <a:p>
            <a:r>
              <a:rPr lang="es-AR" sz="1100" dirty="0" smtClean="0"/>
              <a:t>    </a:t>
            </a:r>
            <a:r>
              <a:rPr lang="es-AR" sz="1100" dirty="0" err="1" smtClean="0"/>
              <a:t>return</a:t>
            </a:r>
            <a:r>
              <a:rPr lang="es-AR" sz="1100" dirty="0" smtClean="0"/>
              <a:t> </a:t>
            </a:r>
            <a:r>
              <a:rPr lang="es-AR" sz="1100" dirty="0" err="1" smtClean="0"/>
              <a:t>string</a:t>
            </a:r>
            <a:endParaRPr lang="es-AR" sz="1100" dirty="0" smtClean="0"/>
          </a:p>
          <a:p>
            <a:r>
              <a:rPr lang="es-AR" sz="1100" dirty="0" smtClean="0"/>
              <a:t>        </a:t>
            </a:r>
          </a:p>
          <a:p>
            <a:r>
              <a:rPr lang="es-AR" sz="1100" dirty="0" err="1" smtClean="0"/>
              <a:t>strings</a:t>
            </a:r>
            <a:r>
              <a:rPr lang="es-AR" sz="1100" dirty="0" smtClean="0"/>
              <a:t> = []</a:t>
            </a:r>
          </a:p>
          <a:p>
            <a:r>
              <a:rPr lang="es-AR" sz="1100" dirty="0" err="1" smtClean="0"/>
              <a:t>for</a:t>
            </a:r>
            <a:r>
              <a:rPr lang="es-AR" sz="1100" dirty="0" smtClean="0"/>
              <a:t> </a:t>
            </a:r>
            <a:r>
              <a:rPr lang="es-AR" sz="1100" dirty="0" err="1" smtClean="0"/>
              <a:t>row</a:t>
            </a:r>
            <a:r>
              <a:rPr lang="es-AR" sz="1100" dirty="0" smtClean="0"/>
              <a:t> in </a:t>
            </a:r>
            <a:r>
              <a:rPr lang="es-AR" sz="1100" dirty="0" err="1" smtClean="0"/>
              <a:t>pred_df.values</a:t>
            </a:r>
            <a:r>
              <a:rPr lang="es-AR" sz="1100" dirty="0" smtClean="0"/>
              <a:t>:</a:t>
            </a:r>
          </a:p>
          <a:p>
            <a:r>
              <a:rPr lang="es-AR" sz="1100" dirty="0" smtClean="0"/>
              <a:t>    </a:t>
            </a:r>
            <a:r>
              <a:rPr lang="es-AR" sz="1100" dirty="0" err="1" smtClean="0"/>
              <a:t>strings.append</a:t>
            </a:r>
            <a:r>
              <a:rPr lang="es-AR" sz="1100" dirty="0" smtClean="0"/>
              <a:t>(</a:t>
            </a:r>
            <a:r>
              <a:rPr lang="es-AR" sz="1100" dirty="0" err="1" smtClean="0"/>
              <a:t>get_string</a:t>
            </a:r>
            <a:r>
              <a:rPr lang="es-AR" sz="1100" dirty="0" smtClean="0"/>
              <a:t>(</a:t>
            </a:r>
            <a:r>
              <a:rPr lang="es-AR" sz="1100" dirty="0" err="1" smtClean="0"/>
              <a:t>row</a:t>
            </a:r>
            <a:r>
              <a:rPr lang="es-AR" sz="1100" dirty="0" smtClean="0"/>
              <a:t>))</a:t>
            </a:r>
          </a:p>
          <a:p>
            <a:r>
              <a:rPr lang="es-AR" sz="1100" dirty="0" smtClean="0"/>
              <a:t>    </a:t>
            </a:r>
          </a:p>
          <a:p>
            <a:r>
              <a:rPr lang="es-AR" sz="1100" dirty="0" smtClean="0"/>
              <a:t>    </a:t>
            </a:r>
          </a:p>
          <a:p>
            <a:r>
              <a:rPr lang="es-AR" sz="1100" dirty="0" err="1" smtClean="0"/>
              <a:t>test_df</a:t>
            </a:r>
            <a:r>
              <a:rPr lang="es-AR" sz="1100" dirty="0" smtClean="0"/>
              <a:t> = </a:t>
            </a:r>
            <a:r>
              <a:rPr lang="es-AR" sz="1100" dirty="0" err="1" smtClean="0"/>
              <a:t>pd.DataFrame.from_dict</a:t>
            </a:r>
            <a:r>
              <a:rPr lang="es-AR" sz="1100" dirty="0" smtClean="0"/>
              <a:t>({"Id" : </a:t>
            </a:r>
            <a:r>
              <a:rPr lang="es-AR" sz="1100" dirty="0" err="1" smtClean="0"/>
              <a:t>pred_df</a:t>
            </a:r>
            <a:r>
              <a:rPr lang="es-AR" sz="1100" dirty="0" smtClean="0"/>
              <a:t>["</a:t>
            </a:r>
            <a:r>
              <a:rPr lang="es-AR" sz="1100" dirty="0" err="1" smtClean="0"/>
              <a:t>ImageInstanceUID</a:t>
            </a:r>
            <a:r>
              <a:rPr lang="es-AR" sz="1100" dirty="0" smtClean="0"/>
              <a:t>"]})</a:t>
            </a:r>
          </a:p>
          <a:p>
            <a:r>
              <a:rPr lang="es-AR" sz="1100" dirty="0" err="1" smtClean="0"/>
              <a:t>test_df</a:t>
            </a:r>
            <a:r>
              <a:rPr lang="es-AR" sz="1100" dirty="0" smtClean="0"/>
              <a:t>["Id"] = </a:t>
            </a:r>
            <a:r>
              <a:rPr lang="es-AR" sz="1100" dirty="0" err="1" smtClean="0"/>
              <a:t>test_df</a:t>
            </a:r>
            <a:r>
              <a:rPr lang="es-AR" sz="1100" dirty="0" smtClean="0"/>
              <a:t>['Id'].</a:t>
            </a:r>
            <a:r>
              <a:rPr lang="es-AR" sz="1100" dirty="0" err="1" smtClean="0"/>
              <a:t>map</a:t>
            </a:r>
            <a:r>
              <a:rPr lang="es-AR" sz="1100" dirty="0" smtClean="0"/>
              <a:t>(lambda x : x+"_</a:t>
            </a:r>
            <a:r>
              <a:rPr lang="es-AR" sz="1100" dirty="0" err="1" smtClean="0"/>
              <a:t>image</a:t>
            </a:r>
            <a:r>
              <a:rPr lang="es-AR" sz="1100" dirty="0" smtClean="0"/>
              <a:t>")</a:t>
            </a:r>
          </a:p>
          <a:p>
            <a:r>
              <a:rPr lang="es-AR" sz="1100" dirty="0" err="1" smtClean="0"/>
              <a:t>test_df</a:t>
            </a:r>
            <a:r>
              <a:rPr lang="es-AR" sz="1100" dirty="0" smtClean="0"/>
              <a:t>["</a:t>
            </a:r>
            <a:r>
              <a:rPr lang="es-AR" sz="1100" dirty="0" err="1" smtClean="0"/>
              <a:t>PredictionString</a:t>
            </a:r>
            <a:r>
              <a:rPr lang="es-AR" sz="1100" dirty="0" smtClean="0"/>
              <a:t>"] = </a:t>
            </a:r>
            <a:r>
              <a:rPr lang="es-AR" sz="1100" dirty="0" err="1" smtClean="0"/>
              <a:t>strings</a:t>
            </a:r>
            <a:endParaRPr lang="es-AR" sz="1100" dirty="0" smtClean="0"/>
          </a:p>
          <a:p>
            <a:r>
              <a:rPr lang="es-AR" sz="1100" dirty="0" err="1" smtClean="0"/>
              <a:t>test_df.to_csv</a:t>
            </a:r>
            <a:r>
              <a:rPr lang="es-AR" sz="1100" dirty="0" smtClean="0"/>
              <a:t>("</a:t>
            </a:r>
            <a:r>
              <a:rPr lang="es-AR" sz="1100" dirty="0" err="1" smtClean="0"/>
              <a:t>kaggle</a:t>
            </a:r>
            <a:r>
              <a:rPr lang="es-AR" sz="1100" dirty="0" smtClean="0"/>
              <a:t>/</a:t>
            </a:r>
            <a:r>
              <a:rPr lang="es-AR" sz="1100" dirty="0" err="1" smtClean="0"/>
              <a:t>working</a:t>
            </a:r>
            <a:r>
              <a:rPr lang="es-AR" sz="1100" dirty="0" smtClean="0"/>
              <a:t>/study_level_pred.</a:t>
            </a:r>
            <a:r>
              <a:rPr lang="es-AR" sz="1100" dirty="0" err="1" smtClean="0"/>
              <a:t>csv</a:t>
            </a:r>
            <a:r>
              <a:rPr lang="es-AR" sz="1100" dirty="0" smtClean="0"/>
              <a:t>",</a:t>
            </a:r>
            <a:r>
              <a:rPr lang="es-AR" sz="1100" dirty="0" err="1" smtClean="0"/>
              <a:t>index</a:t>
            </a:r>
            <a:r>
              <a:rPr lang="es-AR" sz="1100" dirty="0" smtClean="0"/>
              <a:t> = False)</a:t>
            </a:r>
          </a:p>
          <a:p>
            <a:r>
              <a:rPr lang="es-AR" sz="1100" dirty="0" err="1" smtClean="0"/>
              <a:t>test_df.head</a:t>
            </a:r>
            <a:r>
              <a:rPr lang="es-AR" sz="1100" dirty="0" smtClean="0"/>
              <a:t>()</a:t>
            </a:r>
            <a:endParaRPr lang="es-AR" sz="1100" dirty="0"/>
          </a:p>
        </p:txBody>
      </p:sp>
    </p:spTree>
    <p:extLst>
      <p:ext uri="{BB962C8B-B14F-4D97-AF65-F5344CB8AC3E}">
        <p14:creationId xmlns:p14="http://schemas.microsoft.com/office/powerpoint/2010/main" val="5269850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1733220"/>
            <a:ext cx="10515600" cy="2387600"/>
          </a:xfrm>
        </p:spPr>
        <p:txBody>
          <a:bodyPr rtlCol="0" anchor="ctr" anchorCtr="0">
            <a:normAutofit fontScale="90000"/>
          </a:bodyPr>
          <a:lstStyle/>
          <a:p>
            <a:pPr algn="ctr" rtl="0"/>
            <a:r>
              <a:rPr lang="es-ES" sz="6000" dirty="0" smtClean="0">
                <a:solidFill>
                  <a:schemeClr val="bg1"/>
                </a:solidFill>
              </a:rPr>
              <a:t> </a:t>
            </a:r>
            <a:br>
              <a:rPr lang="es-ES" sz="6000" dirty="0" smtClean="0">
                <a:solidFill>
                  <a:schemeClr val="bg1"/>
                </a:solidFill>
              </a:rPr>
            </a:br>
            <a:r>
              <a:rPr lang="es-ES" sz="8000" b="1" dirty="0" smtClean="0">
                <a:solidFill>
                  <a:schemeClr val="bg1"/>
                </a:solidFill>
              </a:rPr>
              <a:t>Información yolov5</a:t>
            </a:r>
            <a:r>
              <a:rPr lang="es-ES" sz="4800" dirty="0" smtClean="0">
                <a:solidFill>
                  <a:schemeClr val="bg1"/>
                </a:solidFill>
              </a:rPr>
              <a:t/>
            </a:r>
            <a:br>
              <a:rPr lang="es-ES" sz="4800" dirty="0" smtClean="0">
                <a:solidFill>
                  <a:schemeClr val="bg1"/>
                </a:solidFill>
              </a:rPr>
            </a:br>
            <a:endParaRPr lang="es-ES" sz="4800" dirty="0">
              <a:solidFill>
                <a:schemeClr val="bg1"/>
              </a:solidFill>
            </a:endParaRPr>
          </a:p>
        </p:txBody>
      </p:sp>
    </p:spTree>
    <p:extLst>
      <p:ext uri="{BB962C8B-B14F-4D97-AF65-F5344CB8AC3E}">
        <p14:creationId xmlns:p14="http://schemas.microsoft.com/office/powerpoint/2010/main" val="9888535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sz="1400" b="1" dirty="0" smtClean="0">
                <a:solidFill>
                  <a:schemeClr val="accent5">
                    <a:lumMod val="50000"/>
                  </a:schemeClr>
                </a:solidFill>
                <a:latin typeface="Arial" panose="020B0604020202020204" pitchFamily="34" charset="0"/>
                <a:cs typeface="Arial" panose="020B0604020202020204" pitchFamily="34" charset="0"/>
              </a:rPr>
              <a:t>GENERALES 1</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283744" y="2050868"/>
            <a:ext cx="9420113" cy="3416320"/>
          </a:xfrm>
          <a:prstGeom prst="rect">
            <a:avLst/>
          </a:prstGeom>
        </p:spPr>
        <p:txBody>
          <a:bodyPr wrap="square">
            <a:spAutoFit/>
          </a:bodyPr>
          <a:lstStyle/>
          <a:p>
            <a:r>
              <a:rPr lang="en-US" dirty="0" smtClean="0"/>
              <a:t>CI </a:t>
            </a:r>
            <a:r>
              <a:rPr lang="en-US" dirty="0"/>
              <a:t>tests verify correct operation of YOLOv5 training (</a:t>
            </a:r>
            <a:r>
              <a:rPr lang="en-US" dirty="0">
                <a:hlinkClick r:id="rId3"/>
              </a:rPr>
              <a:t>train.py</a:t>
            </a:r>
            <a:r>
              <a:rPr lang="en-US" dirty="0"/>
              <a:t>), validation (</a:t>
            </a:r>
            <a:r>
              <a:rPr lang="en-US" dirty="0">
                <a:hlinkClick r:id="rId4"/>
              </a:rPr>
              <a:t>val.py</a:t>
            </a:r>
            <a:r>
              <a:rPr lang="en-US" dirty="0"/>
              <a:t>), inference (</a:t>
            </a:r>
            <a:r>
              <a:rPr lang="en-US" dirty="0">
                <a:hlinkClick r:id="rId5"/>
              </a:rPr>
              <a:t>detect.py</a:t>
            </a:r>
            <a:r>
              <a:rPr lang="en-US" dirty="0"/>
              <a:t>) and export (</a:t>
            </a:r>
            <a:r>
              <a:rPr lang="en-US" dirty="0">
                <a:hlinkClick r:id="rId6"/>
              </a:rPr>
              <a:t>export.py</a:t>
            </a:r>
            <a:r>
              <a:rPr lang="en-US" dirty="0"/>
              <a:t>) on </a:t>
            </a:r>
            <a:r>
              <a:rPr lang="en-US" dirty="0" err="1"/>
              <a:t>MacOS</a:t>
            </a:r>
            <a:r>
              <a:rPr lang="en-US" dirty="0"/>
              <a:t>, Windows, and Ubuntu every 24 hours and on every commit</a:t>
            </a:r>
            <a:r>
              <a:rPr lang="en-US" dirty="0" smtClean="0"/>
              <a:t>.</a:t>
            </a:r>
          </a:p>
          <a:p>
            <a:endParaRPr lang="en-US" dirty="0"/>
          </a:p>
          <a:p>
            <a:endParaRPr lang="en-US" dirty="0" smtClean="0"/>
          </a:p>
          <a:p>
            <a:r>
              <a:rPr lang="es-AR" dirty="0" smtClean="0">
                <a:hlinkClick r:id="rId7"/>
              </a:rPr>
              <a:t>https://towardsdatascience.com/yolo-v5-object-detection-tutorial-2e607b9013ef</a:t>
            </a:r>
            <a:endParaRPr lang="es-AR" dirty="0" smtClean="0"/>
          </a:p>
          <a:p>
            <a:endParaRPr lang="es-MX" dirty="0"/>
          </a:p>
          <a:p>
            <a:endParaRPr lang="es-MX" dirty="0" smtClean="0"/>
          </a:p>
          <a:p>
            <a:r>
              <a:rPr lang="es-AR" dirty="0" smtClean="0">
                <a:hlinkClick r:id="rId8"/>
              </a:rPr>
              <a:t>https://</a:t>
            </a:r>
            <a:r>
              <a:rPr lang="es-AR" dirty="0" smtClean="0">
                <a:hlinkClick r:id="rId8"/>
              </a:rPr>
              <a:t>jooskorstanje.com/yolov5-training-a-custom-object-detection-model.html</a:t>
            </a:r>
            <a:endParaRPr lang="es-AR" dirty="0" smtClean="0"/>
          </a:p>
          <a:p>
            <a:endParaRPr lang="es-MX" dirty="0"/>
          </a:p>
          <a:p>
            <a:endParaRPr lang="es-MX" dirty="0"/>
          </a:p>
          <a:p>
            <a:endParaRPr lang="es-AR" dirty="0"/>
          </a:p>
        </p:txBody>
      </p:sp>
    </p:spTree>
    <p:extLst>
      <p:ext uri="{BB962C8B-B14F-4D97-AF65-F5344CB8AC3E}">
        <p14:creationId xmlns:p14="http://schemas.microsoft.com/office/powerpoint/2010/main" val="3203369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4 - Yolov5 en </a:t>
            </a:r>
            <a:r>
              <a:rPr lang="es-ES" b="1" dirty="0" err="1" smtClean="0">
                <a:solidFill>
                  <a:schemeClr val="accent5">
                    <a:lumMod val="50000"/>
                  </a:schemeClr>
                </a:solidFill>
                <a:latin typeface="Arial" panose="020B0604020202020204" pitchFamily="34" charset="0"/>
                <a:cs typeface="Arial" panose="020B0604020202020204" pitchFamily="34" charset="0"/>
              </a:rPr>
              <a:t>Kaggle</a:t>
            </a:r>
            <a:r>
              <a:rPr lang="es-ES" b="1" dirty="0" smtClean="0">
                <a:solidFill>
                  <a:schemeClr val="accent5">
                    <a:lumMod val="50000"/>
                  </a:schemeClr>
                </a:solidFill>
                <a:latin typeface="Arial" panose="020B0604020202020204" pitchFamily="34" charset="0"/>
                <a:cs typeface="Arial" panose="020B0604020202020204" pitchFamily="34" charset="0"/>
              </a:rPr>
              <a:t>      1: </a:t>
            </a:r>
            <a:r>
              <a:rPr lang="es-ES" b="1" dirty="0" err="1" smtClean="0">
                <a:solidFill>
                  <a:schemeClr val="accent5">
                    <a:lumMod val="50000"/>
                  </a:schemeClr>
                </a:solidFill>
                <a:latin typeface="Arial" panose="020B0604020202020204" pitchFamily="34" charset="0"/>
                <a:cs typeface="Arial" panose="020B0604020202020204" pitchFamily="34" charset="0"/>
              </a:rPr>
              <a:t>Setup</a:t>
            </a:r>
            <a:endParaRPr lang="es-ES" sz="1400"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192304" y="1476102"/>
            <a:ext cx="9420113" cy="3693319"/>
          </a:xfrm>
          <a:prstGeom prst="rect">
            <a:avLst/>
          </a:prstGeom>
        </p:spPr>
        <p:txBody>
          <a:bodyPr wrap="square">
            <a:spAutoFit/>
          </a:bodyPr>
          <a:lstStyle/>
          <a:p>
            <a:r>
              <a:rPr lang="en-US" dirty="0" smtClean="0"/>
              <a:t>Clone repo, install dependencies and check </a:t>
            </a:r>
            <a:r>
              <a:rPr lang="en-US" dirty="0" err="1" smtClean="0"/>
              <a:t>PyTorch</a:t>
            </a:r>
            <a:r>
              <a:rPr lang="en-US" dirty="0" smtClean="0"/>
              <a:t> and GPU.</a:t>
            </a:r>
          </a:p>
          <a:p>
            <a:endParaRPr lang="en-US" dirty="0"/>
          </a:p>
          <a:p>
            <a:r>
              <a:rPr lang="en-US" dirty="0" smtClean="0"/>
              <a:t>!</a:t>
            </a:r>
            <a:r>
              <a:rPr lang="en-US" dirty="0" err="1" smtClean="0"/>
              <a:t>git</a:t>
            </a:r>
            <a:r>
              <a:rPr lang="en-US" dirty="0" smtClean="0"/>
              <a:t> clone https://github.com/ultralytics/yolov5  # clone repo</a:t>
            </a:r>
          </a:p>
          <a:p>
            <a:r>
              <a:rPr lang="en-US" dirty="0" smtClean="0"/>
              <a:t>%cd yolov5</a:t>
            </a:r>
          </a:p>
          <a:p>
            <a:r>
              <a:rPr lang="en-US" dirty="0" smtClean="0"/>
              <a:t>%pip install -</a:t>
            </a:r>
            <a:r>
              <a:rPr lang="en-US" dirty="0" err="1" smtClean="0"/>
              <a:t>qr</a:t>
            </a:r>
            <a:r>
              <a:rPr lang="en-US" dirty="0" smtClean="0"/>
              <a:t> requirements.txt  # install dependencies</a:t>
            </a:r>
          </a:p>
          <a:p>
            <a:endParaRPr lang="en-US" dirty="0" smtClean="0"/>
          </a:p>
          <a:p>
            <a:r>
              <a:rPr lang="en-US" dirty="0" smtClean="0"/>
              <a:t>import torch</a:t>
            </a:r>
          </a:p>
          <a:p>
            <a:r>
              <a:rPr lang="en-US" dirty="0" smtClean="0"/>
              <a:t>from </a:t>
            </a:r>
            <a:r>
              <a:rPr lang="en-US" dirty="0" err="1" smtClean="0"/>
              <a:t>IPython.display</a:t>
            </a:r>
            <a:r>
              <a:rPr lang="en-US" dirty="0" smtClean="0"/>
              <a:t> import Image, </a:t>
            </a:r>
            <a:r>
              <a:rPr lang="en-US" dirty="0" err="1" smtClean="0"/>
              <a:t>clear_output</a:t>
            </a:r>
            <a:r>
              <a:rPr lang="en-US" dirty="0" smtClean="0"/>
              <a:t>  # to display images</a:t>
            </a:r>
          </a:p>
          <a:p>
            <a:endParaRPr lang="en-US" dirty="0" smtClean="0"/>
          </a:p>
          <a:p>
            <a:r>
              <a:rPr lang="en-US" dirty="0" err="1" smtClean="0"/>
              <a:t>clear_output</a:t>
            </a:r>
            <a:r>
              <a:rPr lang="en-US" dirty="0" smtClean="0"/>
              <a:t>()</a:t>
            </a:r>
          </a:p>
          <a:p>
            <a:r>
              <a:rPr lang="en-US" dirty="0" smtClean="0"/>
              <a:t>print(</a:t>
            </a:r>
            <a:r>
              <a:rPr lang="en-US" dirty="0" err="1" smtClean="0"/>
              <a:t>f"Setup</a:t>
            </a:r>
            <a:r>
              <a:rPr lang="en-US" dirty="0" smtClean="0"/>
              <a:t> complete. Using torch {</a:t>
            </a:r>
            <a:r>
              <a:rPr lang="en-US" dirty="0" err="1" smtClean="0"/>
              <a:t>torch.__version</a:t>
            </a:r>
            <a:r>
              <a:rPr lang="en-US" dirty="0" smtClean="0"/>
              <a:t>__} ({</a:t>
            </a:r>
            <a:r>
              <a:rPr lang="en-US" dirty="0" err="1" smtClean="0"/>
              <a:t>torch.cuda.get_device_properties</a:t>
            </a:r>
            <a:r>
              <a:rPr lang="en-US" dirty="0" smtClean="0"/>
              <a:t>(0).name if </a:t>
            </a:r>
            <a:r>
              <a:rPr lang="en-US" dirty="0" err="1" smtClean="0"/>
              <a:t>torch.cuda.is_available</a:t>
            </a:r>
            <a:r>
              <a:rPr lang="en-US" dirty="0" smtClean="0"/>
              <a:t>() else 'CPU'})")</a:t>
            </a:r>
          </a:p>
          <a:p>
            <a:endParaRPr lang="en-US" dirty="0"/>
          </a:p>
        </p:txBody>
      </p:sp>
    </p:spTree>
    <p:extLst>
      <p:ext uri="{BB962C8B-B14F-4D97-AF65-F5344CB8AC3E}">
        <p14:creationId xmlns:p14="http://schemas.microsoft.com/office/powerpoint/2010/main" val="2079788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5 - yolov5 - </a:t>
            </a:r>
            <a:r>
              <a:rPr lang="es-AR" b="1" dirty="0">
                <a:solidFill>
                  <a:schemeClr val="accent5">
                    <a:lumMod val="50000"/>
                  </a:schemeClr>
                </a:solidFill>
                <a:latin typeface="Arial" panose="020B0604020202020204" pitchFamily="34" charset="0"/>
                <a:cs typeface="Arial" panose="020B0604020202020204" pitchFamily="34" charset="0"/>
              </a:rPr>
              <a:t>2</a:t>
            </a:r>
            <a:r>
              <a:rPr lang="es-AR" b="1" dirty="0" smtClean="0">
                <a:solidFill>
                  <a:schemeClr val="accent5">
                    <a:lumMod val="50000"/>
                  </a:schemeClr>
                </a:solidFill>
                <a:latin typeface="Arial" panose="020B0604020202020204" pitchFamily="34" charset="0"/>
                <a:cs typeface="Arial" panose="020B0604020202020204" pitchFamily="34" charset="0"/>
              </a:rPr>
              <a:t>. </a:t>
            </a:r>
            <a:r>
              <a:rPr lang="es-AR" b="1" dirty="0" err="1">
                <a:solidFill>
                  <a:schemeClr val="accent5">
                    <a:lumMod val="50000"/>
                  </a:schemeClr>
                </a:solidFill>
                <a:latin typeface="Arial" panose="020B0604020202020204" pitchFamily="34" charset="0"/>
                <a:cs typeface="Arial" panose="020B0604020202020204" pitchFamily="34" charset="0"/>
              </a:rPr>
              <a:t>Inference</a:t>
            </a:r>
            <a:endParaRPr lang="es-ES"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pic>
        <p:nvPicPr>
          <p:cNvPr id="9218" name="Picture 2" descr="https://user-images.githubusercontent.com/26833433/114307955-5c7e4e80-9ae2-11eb-9f50-a90e39bee53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828" y="3324497"/>
            <a:ext cx="8572500" cy="1362076"/>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1494005" y="5046625"/>
            <a:ext cx="9209853" cy="646331"/>
          </a:xfrm>
          <a:prstGeom prst="rect">
            <a:avLst/>
          </a:prstGeom>
        </p:spPr>
        <p:txBody>
          <a:bodyPr wrap="square">
            <a:spAutoFit/>
          </a:bodyPr>
          <a:lstStyle/>
          <a:p>
            <a:r>
              <a:rPr lang="es-AR" dirty="0" smtClean="0"/>
              <a:t>!</a:t>
            </a:r>
            <a:r>
              <a:rPr lang="es-AR" dirty="0" err="1" smtClean="0"/>
              <a:t>python</a:t>
            </a:r>
            <a:r>
              <a:rPr lang="es-AR" dirty="0" smtClean="0"/>
              <a:t> detect.py --</a:t>
            </a:r>
            <a:r>
              <a:rPr lang="es-AR" dirty="0" err="1" smtClean="0"/>
              <a:t>weights</a:t>
            </a:r>
            <a:r>
              <a:rPr lang="es-AR" dirty="0" smtClean="0"/>
              <a:t> yolov5s.pt --</a:t>
            </a:r>
            <a:r>
              <a:rPr lang="es-AR" dirty="0" err="1" smtClean="0"/>
              <a:t>img</a:t>
            </a:r>
            <a:r>
              <a:rPr lang="es-AR" dirty="0" smtClean="0"/>
              <a:t> 640 --</a:t>
            </a:r>
            <a:r>
              <a:rPr lang="es-AR" dirty="0" err="1" smtClean="0"/>
              <a:t>conf</a:t>
            </a:r>
            <a:r>
              <a:rPr lang="es-AR" dirty="0" smtClean="0"/>
              <a:t> 0.25 --</a:t>
            </a:r>
            <a:r>
              <a:rPr lang="es-AR" dirty="0" err="1" smtClean="0"/>
              <a:t>source</a:t>
            </a:r>
            <a:r>
              <a:rPr lang="es-AR" dirty="0" smtClean="0"/>
              <a:t> data/</a:t>
            </a:r>
            <a:r>
              <a:rPr lang="es-AR" dirty="0" err="1" smtClean="0"/>
              <a:t>images</a:t>
            </a:r>
            <a:r>
              <a:rPr lang="es-AR" dirty="0" smtClean="0"/>
              <a:t>/</a:t>
            </a:r>
          </a:p>
          <a:p>
            <a:r>
              <a:rPr lang="es-AR" dirty="0" err="1" smtClean="0"/>
              <a:t>Image</a:t>
            </a:r>
            <a:r>
              <a:rPr lang="es-AR" dirty="0" smtClean="0"/>
              <a:t>(</a:t>
            </a:r>
            <a:r>
              <a:rPr lang="es-AR" dirty="0" err="1" smtClean="0"/>
              <a:t>filename</a:t>
            </a:r>
            <a:r>
              <a:rPr lang="es-AR" dirty="0" smtClean="0"/>
              <a:t>='</a:t>
            </a:r>
            <a:r>
              <a:rPr lang="es-AR" dirty="0" err="1" smtClean="0"/>
              <a:t>runs</a:t>
            </a:r>
            <a:r>
              <a:rPr lang="es-AR" dirty="0" smtClean="0"/>
              <a:t>/</a:t>
            </a:r>
            <a:r>
              <a:rPr lang="es-AR" dirty="0" err="1" smtClean="0"/>
              <a:t>detect</a:t>
            </a:r>
            <a:r>
              <a:rPr lang="es-AR" dirty="0" smtClean="0"/>
              <a:t>/</a:t>
            </a:r>
            <a:r>
              <a:rPr lang="es-AR" dirty="0" err="1" smtClean="0"/>
              <a:t>exp</a:t>
            </a:r>
            <a:r>
              <a:rPr lang="es-AR" dirty="0" smtClean="0"/>
              <a:t>/zidane.jpg', </a:t>
            </a:r>
            <a:r>
              <a:rPr lang="es-AR" dirty="0" err="1" smtClean="0"/>
              <a:t>width</a:t>
            </a:r>
            <a:r>
              <a:rPr lang="es-AR" dirty="0" smtClean="0"/>
              <a:t>=600)</a:t>
            </a:r>
            <a:endParaRPr lang="es-AR" dirty="0"/>
          </a:p>
        </p:txBody>
      </p:sp>
      <p:sp>
        <p:nvSpPr>
          <p:cNvPr id="6" name="Rectángulo 5"/>
          <p:cNvSpPr/>
          <p:nvPr/>
        </p:nvSpPr>
        <p:spPr>
          <a:xfrm>
            <a:off x="1349828" y="1556051"/>
            <a:ext cx="10380617" cy="646331"/>
          </a:xfrm>
          <a:prstGeom prst="rect">
            <a:avLst/>
          </a:prstGeom>
        </p:spPr>
        <p:txBody>
          <a:bodyPr wrap="square">
            <a:spAutoFit/>
          </a:bodyPr>
          <a:lstStyle/>
          <a:p>
            <a:r>
              <a:rPr lang="es-AR" dirty="0" smtClean="0"/>
              <a:t>detect.py </a:t>
            </a:r>
            <a:r>
              <a:rPr lang="es-AR" dirty="0" err="1" smtClean="0"/>
              <a:t>runs</a:t>
            </a:r>
            <a:r>
              <a:rPr lang="es-AR" dirty="0" smtClean="0"/>
              <a:t> YOLOv5 </a:t>
            </a:r>
            <a:r>
              <a:rPr lang="es-AR" dirty="0" err="1" smtClean="0"/>
              <a:t>inference</a:t>
            </a:r>
            <a:r>
              <a:rPr lang="es-AR" dirty="0" smtClean="0"/>
              <a:t> </a:t>
            </a:r>
            <a:r>
              <a:rPr lang="es-AR" dirty="0" err="1" smtClean="0"/>
              <a:t>on</a:t>
            </a:r>
            <a:r>
              <a:rPr lang="es-AR" dirty="0" smtClean="0"/>
              <a:t> a </a:t>
            </a:r>
            <a:r>
              <a:rPr lang="es-AR" dirty="0" err="1" smtClean="0"/>
              <a:t>variety</a:t>
            </a:r>
            <a:r>
              <a:rPr lang="es-AR" dirty="0" smtClean="0"/>
              <a:t> of </a:t>
            </a:r>
            <a:r>
              <a:rPr lang="es-AR" dirty="0" err="1" smtClean="0"/>
              <a:t>sources</a:t>
            </a:r>
            <a:r>
              <a:rPr lang="es-AR" dirty="0" smtClean="0"/>
              <a:t>, </a:t>
            </a:r>
            <a:r>
              <a:rPr lang="es-AR" dirty="0" err="1" smtClean="0"/>
              <a:t>downloading</a:t>
            </a:r>
            <a:r>
              <a:rPr lang="es-AR" dirty="0" smtClean="0"/>
              <a:t> </a:t>
            </a:r>
            <a:r>
              <a:rPr lang="es-AR" dirty="0" err="1" smtClean="0"/>
              <a:t>models</a:t>
            </a:r>
            <a:r>
              <a:rPr lang="es-AR" dirty="0" smtClean="0"/>
              <a:t> </a:t>
            </a:r>
            <a:r>
              <a:rPr lang="es-AR" dirty="0" err="1" smtClean="0"/>
              <a:t>automatically</a:t>
            </a:r>
            <a:r>
              <a:rPr lang="es-AR" dirty="0" smtClean="0"/>
              <a:t> </a:t>
            </a:r>
            <a:r>
              <a:rPr lang="es-AR" dirty="0" err="1" smtClean="0"/>
              <a:t>from</a:t>
            </a:r>
            <a:r>
              <a:rPr lang="es-AR" dirty="0" smtClean="0"/>
              <a:t> </a:t>
            </a:r>
            <a:r>
              <a:rPr lang="es-AR" dirty="0" err="1" smtClean="0"/>
              <a:t>the</a:t>
            </a:r>
            <a:r>
              <a:rPr lang="es-AR" dirty="0" smtClean="0"/>
              <a:t> </a:t>
            </a:r>
            <a:r>
              <a:rPr lang="es-AR" dirty="0" err="1" smtClean="0"/>
              <a:t>latest</a:t>
            </a:r>
            <a:r>
              <a:rPr lang="es-AR" dirty="0" smtClean="0"/>
              <a:t> YOLOv5 </a:t>
            </a:r>
            <a:r>
              <a:rPr lang="es-AR" dirty="0" err="1" smtClean="0"/>
              <a:t>release</a:t>
            </a:r>
            <a:r>
              <a:rPr lang="es-AR" dirty="0" smtClean="0"/>
              <a:t>, and </a:t>
            </a:r>
            <a:r>
              <a:rPr lang="es-AR" dirty="0" err="1" smtClean="0"/>
              <a:t>saving</a:t>
            </a:r>
            <a:r>
              <a:rPr lang="es-AR" dirty="0" smtClean="0"/>
              <a:t> </a:t>
            </a:r>
            <a:r>
              <a:rPr lang="es-AR" dirty="0" err="1" smtClean="0"/>
              <a:t>results</a:t>
            </a:r>
            <a:r>
              <a:rPr lang="es-AR" dirty="0" smtClean="0"/>
              <a:t> to </a:t>
            </a:r>
            <a:r>
              <a:rPr lang="es-AR" dirty="0" err="1" smtClean="0"/>
              <a:t>runs</a:t>
            </a:r>
            <a:r>
              <a:rPr lang="es-AR" dirty="0" smtClean="0"/>
              <a:t>/</a:t>
            </a:r>
            <a:r>
              <a:rPr lang="es-AR" dirty="0" err="1" smtClean="0"/>
              <a:t>detect</a:t>
            </a:r>
            <a:endParaRPr lang="es-AR" dirty="0"/>
          </a:p>
        </p:txBody>
      </p:sp>
      <p:sp>
        <p:nvSpPr>
          <p:cNvPr id="7" name="Rectángulo 6"/>
          <p:cNvSpPr/>
          <p:nvPr/>
        </p:nvSpPr>
        <p:spPr>
          <a:xfrm>
            <a:off x="1349828" y="2830633"/>
            <a:ext cx="3206455" cy="369332"/>
          </a:xfrm>
          <a:prstGeom prst="rect">
            <a:avLst/>
          </a:prstGeom>
        </p:spPr>
        <p:txBody>
          <a:bodyPr wrap="none">
            <a:spAutoFit/>
          </a:bodyPr>
          <a:lstStyle/>
          <a:p>
            <a:r>
              <a:rPr lang="es-AR" dirty="0" smtClean="0"/>
              <a:t>. </a:t>
            </a:r>
            <a:r>
              <a:rPr lang="es-AR" dirty="0" err="1" smtClean="0"/>
              <a:t>Example</a:t>
            </a:r>
            <a:r>
              <a:rPr lang="es-AR" dirty="0" smtClean="0"/>
              <a:t> </a:t>
            </a:r>
            <a:r>
              <a:rPr lang="es-AR" dirty="0" err="1" smtClean="0"/>
              <a:t>inference</a:t>
            </a:r>
            <a:r>
              <a:rPr lang="es-AR" dirty="0" smtClean="0"/>
              <a:t> </a:t>
            </a:r>
            <a:r>
              <a:rPr lang="es-AR" dirty="0" err="1" smtClean="0"/>
              <a:t>sources</a:t>
            </a:r>
            <a:r>
              <a:rPr lang="es-AR" dirty="0" smtClean="0"/>
              <a:t> are:</a:t>
            </a:r>
            <a:endParaRPr lang="es-AR" dirty="0"/>
          </a:p>
        </p:txBody>
      </p:sp>
    </p:spTree>
    <p:extLst>
      <p:ext uri="{BB962C8B-B14F-4D97-AF65-F5344CB8AC3E}">
        <p14:creationId xmlns:p14="http://schemas.microsoft.com/office/powerpoint/2010/main" val="28652121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5 - yolov5 - </a:t>
            </a:r>
            <a:r>
              <a:rPr lang="es-AR" b="1" dirty="0">
                <a:solidFill>
                  <a:schemeClr val="accent5">
                    <a:lumMod val="50000"/>
                  </a:schemeClr>
                </a:solidFill>
                <a:latin typeface="Arial" panose="020B0604020202020204" pitchFamily="34" charset="0"/>
                <a:cs typeface="Arial" panose="020B0604020202020204" pitchFamily="34" charset="0"/>
              </a:rPr>
              <a:t>2</a:t>
            </a:r>
            <a:r>
              <a:rPr lang="es-AR" b="1" dirty="0" smtClean="0">
                <a:solidFill>
                  <a:schemeClr val="accent5">
                    <a:lumMod val="50000"/>
                  </a:schemeClr>
                </a:solidFill>
                <a:latin typeface="Arial" panose="020B0604020202020204" pitchFamily="34" charset="0"/>
                <a:cs typeface="Arial" panose="020B0604020202020204" pitchFamily="34" charset="0"/>
              </a:rPr>
              <a:t>. </a:t>
            </a:r>
            <a:r>
              <a:rPr lang="es-AR" b="1" dirty="0" err="1">
                <a:solidFill>
                  <a:schemeClr val="accent5">
                    <a:lumMod val="50000"/>
                  </a:schemeClr>
                </a:solidFill>
                <a:latin typeface="Arial" panose="020B0604020202020204" pitchFamily="34" charset="0"/>
                <a:cs typeface="Arial" panose="020B0604020202020204" pitchFamily="34" charset="0"/>
              </a:rPr>
              <a:t>Inference</a:t>
            </a:r>
            <a:endParaRPr lang="es-ES" b="1" dirty="0">
              <a:solidFill>
                <a:schemeClr val="accent5">
                  <a:lumMod val="50000"/>
                </a:schemeClr>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966651" y="3472754"/>
            <a:ext cx="65" cy="2260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000" b="0" i="0" u="none" strike="noStrike" cap="none" normalizeH="0" baseline="0" dirty="0" smtClean="0">
              <a:ln>
                <a:noFill/>
              </a:ln>
              <a:solidFill>
                <a:schemeClr val="tx1"/>
              </a:solidFill>
              <a:effectLst/>
              <a:latin typeface="Inter"/>
            </a:endParaRPr>
          </a:p>
        </p:txBody>
      </p:sp>
      <p:sp>
        <p:nvSpPr>
          <p:cNvPr id="2" name="Rectángulo 1"/>
          <p:cNvSpPr/>
          <p:nvPr/>
        </p:nvSpPr>
        <p:spPr>
          <a:xfrm>
            <a:off x="966651" y="1390963"/>
            <a:ext cx="10228217" cy="1785104"/>
          </a:xfrm>
          <a:prstGeom prst="rect">
            <a:avLst/>
          </a:prstGeom>
        </p:spPr>
        <p:txBody>
          <a:bodyPr wrap="square">
            <a:spAutoFit/>
          </a:bodyPr>
          <a:lstStyle/>
          <a:p>
            <a:r>
              <a:rPr lang="es-AR" sz="1100" dirty="0" err="1" smtClean="0"/>
              <a:t>detect</a:t>
            </a:r>
            <a:r>
              <a:rPr lang="es-AR" sz="1100" dirty="0" smtClean="0"/>
              <a:t>: </a:t>
            </a:r>
            <a:r>
              <a:rPr lang="es-AR" sz="1100" dirty="0" err="1" smtClean="0"/>
              <a:t>weights</a:t>
            </a:r>
            <a:r>
              <a:rPr lang="es-AR" sz="1100" dirty="0" smtClean="0"/>
              <a:t>=['yolov5s.pt'], </a:t>
            </a:r>
            <a:r>
              <a:rPr lang="es-AR" sz="1100" dirty="0" err="1" smtClean="0"/>
              <a:t>source</a:t>
            </a:r>
            <a:r>
              <a:rPr lang="es-AR" sz="1100" dirty="0" smtClean="0"/>
              <a:t>=data/</a:t>
            </a:r>
            <a:r>
              <a:rPr lang="es-AR" sz="1100" dirty="0" err="1" smtClean="0"/>
              <a:t>images</a:t>
            </a:r>
            <a:r>
              <a:rPr lang="es-AR" sz="1100" dirty="0" smtClean="0"/>
              <a:t>/, </a:t>
            </a:r>
            <a:r>
              <a:rPr lang="es-AR" sz="1100" dirty="0" err="1" smtClean="0"/>
              <a:t>imgsz</a:t>
            </a:r>
            <a:r>
              <a:rPr lang="es-AR" sz="1100" dirty="0" smtClean="0"/>
              <a:t>=640, </a:t>
            </a:r>
            <a:r>
              <a:rPr lang="es-AR" sz="1100" dirty="0" err="1" smtClean="0"/>
              <a:t>conf_thres</a:t>
            </a:r>
            <a:r>
              <a:rPr lang="es-AR" sz="1100" dirty="0" smtClean="0"/>
              <a:t>=0.25, </a:t>
            </a:r>
            <a:r>
              <a:rPr lang="es-AR" sz="1100" dirty="0" err="1" smtClean="0"/>
              <a:t>iou_thres</a:t>
            </a:r>
            <a:r>
              <a:rPr lang="es-AR" sz="1100" dirty="0" smtClean="0"/>
              <a:t>=0.45, </a:t>
            </a:r>
            <a:r>
              <a:rPr lang="es-AR" sz="1100" dirty="0" err="1" smtClean="0"/>
              <a:t>max_det</a:t>
            </a:r>
            <a:r>
              <a:rPr lang="es-AR" sz="1100" dirty="0" smtClean="0"/>
              <a:t>=1000, </a:t>
            </a:r>
            <a:r>
              <a:rPr lang="es-AR" sz="1100" dirty="0" err="1" smtClean="0"/>
              <a:t>device</a:t>
            </a:r>
            <a:r>
              <a:rPr lang="es-AR" sz="1100" dirty="0" smtClean="0"/>
              <a:t>=, </a:t>
            </a:r>
            <a:r>
              <a:rPr lang="es-AR" sz="1100" dirty="0" err="1" smtClean="0"/>
              <a:t>view_img</a:t>
            </a:r>
            <a:r>
              <a:rPr lang="es-AR" sz="1100" dirty="0" smtClean="0"/>
              <a:t>=False, </a:t>
            </a:r>
            <a:r>
              <a:rPr lang="es-AR" sz="1100" dirty="0" err="1" smtClean="0"/>
              <a:t>save_txt</a:t>
            </a:r>
            <a:r>
              <a:rPr lang="es-AR" sz="1100" dirty="0" smtClean="0"/>
              <a:t>=False, </a:t>
            </a:r>
            <a:r>
              <a:rPr lang="es-AR" sz="1100" dirty="0" err="1" smtClean="0"/>
              <a:t>save_conf</a:t>
            </a:r>
            <a:r>
              <a:rPr lang="es-AR" sz="1100" dirty="0" smtClean="0"/>
              <a:t>=False, </a:t>
            </a:r>
            <a:r>
              <a:rPr lang="es-AR" sz="1100" dirty="0" err="1" smtClean="0"/>
              <a:t>save_crop</a:t>
            </a:r>
            <a:r>
              <a:rPr lang="es-AR" sz="1100" dirty="0" smtClean="0"/>
              <a:t>=False, </a:t>
            </a:r>
            <a:r>
              <a:rPr lang="es-AR" sz="1100" dirty="0" err="1" smtClean="0"/>
              <a:t>nosave</a:t>
            </a:r>
            <a:r>
              <a:rPr lang="es-AR" sz="1100" dirty="0" smtClean="0"/>
              <a:t>=False, </a:t>
            </a:r>
            <a:r>
              <a:rPr lang="es-AR" sz="1100" dirty="0" err="1" smtClean="0"/>
              <a:t>classes</a:t>
            </a:r>
            <a:r>
              <a:rPr lang="es-AR" sz="1100" dirty="0" smtClean="0"/>
              <a:t>=</a:t>
            </a:r>
            <a:r>
              <a:rPr lang="es-AR" sz="1100" dirty="0" err="1" smtClean="0"/>
              <a:t>None</a:t>
            </a:r>
            <a:r>
              <a:rPr lang="es-AR" sz="1100" dirty="0" smtClean="0"/>
              <a:t>, </a:t>
            </a:r>
            <a:r>
              <a:rPr lang="es-AR" sz="1100" dirty="0" err="1" smtClean="0"/>
              <a:t>agnostic_nms</a:t>
            </a:r>
            <a:r>
              <a:rPr lang="es-AR" sz="1100" dirty="0" smtClean="0"/>
              <a:t>=False, </a:t>
            </a:r>
            <a:r>
              <a:rPr lang="es-AR" sz="1100" dirty="0" err="1" smtClean="0"/>
              <a:t>augment</a:t>
            </a:r>
            <a:r>
              <a:rPr lang="es-AR" sz="1100" dirty="0" smtClean="0"/>
              <a:t>=False, </a:t>
            </a:r>
            <a:r>
              <a:rPr lang="es-AR" sz="1100" dirty="0" err="1" smtClean="0"/>
              <a:t>visualize</a:t>
            </a:r>
            <a:r>
              <a:rPr lang="es-AR" sz="1100" dirty="0" smtClean="0"/>
              <a:t>=False, </a:t>
            </a:r>
            <a:r>
              <a:rPr lang="es-AR" sz="1100" dirty="0" err="1" smtClean="0"/>
              <a:t>update</a:t>
            </a:r>
            <a:r>
              <a:rPr lang="es-AR" sz="1100" dirty="0" smtClean="0"/>
              <a:t>=False, </a:t>
            </a:r>
            <a:r>
              <a:rPr lang="es-AR" sz="1100" dirty="0" err="1" smtClean="0"/>
              <a:t>project</a:t>
            </a:r>
            <a:r>
              <a:rPr lang="es-AR" sz="1100" dirty="0" smtClean="0"/>
              <a:t>=</a:t>
            </a:r>
            <a:r>
              <a:rPr lang="es-AR" sz="1100" dirty="0" err="1" smtClean="0"/>
              <a:t>runs</a:t>
            </a:r>
            <a:r>
              <a:rPr lang="es-AR" sz="1100" dirty="0" smtClean="0"/>
              <a:t>/</a:t>
            </a:r>
            <a:r>
              <a:rPr lang="es-AR" sz="1100" dirty="0" err="1" smtClean="0"/>
              <a:t>detect</a:t>
            </a:r>
            <a:r>
              <a:rPr lang="es-AR" sz="1100" dirty="0" smtClean="0"/>
              <a:t>, </a:t>
            </a:r>
            <a:r>
              <a:rPr lang="es-AR" sz="1100" dirty="0" err="1" smtClean="0"/>
              <a:t>name</a:t>
            </a:r>
            <a:r>
              <a:rPr lang="es-AR" sz="1100" dirty="0" smtClean="0"/>
              <a:t>=</a:t>
            </a:r>
            <a:r>
              <a:rPr lang="es-AR" sz="1100" dirty="0" err="1" smtClean="0"/>
              <a:t>exp</a:t>
            </a:r>
            <a:r>
              <a:rPr lang="es-AR" sz="1100" dirty="0" smtClean="0"/>
              <a:t>, </a:t>
            </a:r>
            <a:r>
              <a:rPr lang="es-AR" sz="1100" dirty="0" err="1" smtClean="0"/>
              <a:t>exist_ok</a:t>
            </a:r>
            <a:r>
              <a:rPr lang="es-AR" sz="1100" dirty="0" smtClean="0"/>
              <a:t>=False, </a:t>
            </a:r>
            <a:r>
              <a:rPr lang="es-AR" sz="1100" dirty="0" err="1" smtClean="0"/>
              <a:t>line_thickness</a:t>
            </a:r>
            <a:r>
              <a:rPr lang="es-AR" sz="1100" dirty="0" smtClean="0"/>
              <a:t>=3, </a:t>
            </a:r>
            <a:r>
              <a:rPr lang="es-AR" sz="1100" dirty="0" err="1" smtClean="0"/>
              <a:t>hide_labels</a:t>
            </a:r>
            <a:r>
              <a:rPr lang="es-AR" sz="1100" dirty="0" smtClean="0"/>
              <a:t>=False, </a:t>
            </a:r>
            <a:r>
              <a:rPr lang="es-AR" sz="1100" dirty="0" err="1" smtClean="0"/>
              <a:t>hide_conf</a:t>
            </a:r>
            <a:r>
              <a:rPr lang="es-AR" sz="1100" dirty="0" smtClean="0"/>
              <a:t>=False, </a:t>
            </a:r>
            <a:r>
              <a:rPr lang="es-AR" sz="1100" dirty="0" err="1" smtClean="0"/>
              <a:t>half</a:t>
            </a:r>
            <a:r>
              <a:rPr lang="es-AR" sz="1100" dirty="0" smtClean="0"/>
              <a:t>=False</a:t>
            </a:r>
          </a:p>
          <a:p>
            <a:r>
              <a:rPr lang="es-AR" sz="1100" dirty="0" err="1" smtClean="0"/>
              <a:t>Downloading</a:t>
            </a:r>
            <a:r>
              <a:rPr lang="es-AR" sz="1100" dirty="0" smtClean="0"/>
              <a:t> https://github.com/ultralytics/yolov5/releases/download/v5.0/yolov5s.pt to yolov5s.pt...</a:t>
            </a:r>
          </a:p>
          <a:p>
            <a:r>
              <a:rPr lang="es-AR" sz="1100" dirty="0" smtClean="0"/>
              <a:t>100%|███████████████████████████████████████| 14.1M/14.1M [00:00&lt;00:00, 100MB/s]</a:t>
            </a:r>
          </a:p>
          <a:p>
            <a:endParaRPr lang="es-AR" sz="1100" dirty="0" smtClean="0"/>
          </a:p>
          <a:p>
            <a:r>
              <a:rPr lang="es-AR" sz="1100" dirty="0" err="1" smtClean="0"/>
              <a:t>image</a:t>
            </a:r>
            <a:r>
              <a:rPr lang="es-AR" sz="1100" dirty="0" smtClean="0"/>
              <a:t> 1/2 /</a:t>
            </a:r>
            <a:r>
              <a:rPr lang="es-AR" sz="1100" dirty="0" err="1" smtClean="0"/>
              <a:t>kaggle</a:t>
            </a:r>
            <a:r>
              <a:rPr lang="es-AR" sz="1100" dirty="0" smtClean="0"/>
              <a:t>/</a:t>
            </a:r>
            <a:r>
              <a:rPr lang="es-AR" sz="1100" dirty="0" err="1" smtClean="0"/>
              <a:t>working</a:t>
            </a:r>
            <a:r>
              <a:rPr lang="es-AR" sz="1100" dirty="0" smtClean="0"/>
              <a:t>/yolov5/data/</a:t>
            </a:r>
            <a:r>
              <a:rPr lang="es-AR" sz="1100" dirty="0" err="1" smtClean="0"/>
              <a:t>images</a:t>
            </a:r>
            <a:r>
              <a:rPr lang="es-AR" sz="1100" dirty="0" smtClean="0"/>
              <a:t>/bus.jpg: 640x480 4 </a:t>
            </a:r>
            <a:r>
              <a:rPr lang="es-AR" sz="1100" dirty="0" err="1" smtClean="0"/>
              <a:t>persons</a:t>
            </a:r>
            <a:r>
              <a:rPr lang="es-AR" sz="1100" dirty="0" smtClean="0"/>
              <a:t>, 1 bus, 1 </a:t>
            </a:r>
            <a:r>
              <a:rPr lang="es-AR" sz="1100" dirty="0" err="1" smtClean="0"/>
              <a:t>fire</a:t>
            </a:r>
            <a:r>
              <a:rPr lang="es-AR" sz="1100" dirty="0" smtClean="0"/>
              <a:t> </a:t>
            </a:r>
            <a:r>
              <a:rPr lang="es-AR" sz="1100" dirty="0" err="1" smtClean="0"/>
              <a:t>hydrant</a:t>
            </a:r>
            <a:r>
              <a:rPr lang="es-AR" sz="1100" dirty="0" smtClean="0"/>
              <a:t>, Done. (0.043s)</a:t>
            </a:r>
          </a:p>
          <a:p>
            <a:r>
              <a:rPr lang="es-AR" sz="1100" dirty="0" err="1" smtClean="0"/>
              <a:t>image</a:t>
            </a:r>
            <a:r>
              <a:rPr lang="es-AR" sz="1100" dirty="0" smtClean="0"/>
              <a:t> 2/2 /</a:t>
            </a:r>
            <a:r>
              <a:rPr lang="es-AR" sz="1100" dirty="0" err="1" smtClean="0"/>
              <a:t>kaggle</a:t>
            </a:r>
            <a:r>
              <a:rPr lang="es-AR" sz="1100" dirty="0" smtClean="0"/>
              <a:t>/</a:t>
            </a:r>
            <a:r>
              <a:rPr lang="es-AR" sz="1100" dirty="0" err="1" smtClean="0"/>
              <a:t>working</a:t>
            </a:r>
            <a:r>
              <a:rPr lang="es-AR" sz="1100" dirty="0" smtClean="0"/>
              <a:t>/yolov5/data/</a:t>
            </a:r>
            <a:r>
              <a:rPr lang="es-AR" sz="1100" dirty="0" err="1" smtClean="0"/>
              <a:t>images</a:t>
            </a:r>
            <a:r>
              <a:rPr lang="es-AR" sz="1100" dirty="0" smtClean="0"/>
              <a:t>/zidane.jpg: 384x640 2 </a:t>
            </a:r>
            <a:r>
              <a:rPr lang="es-AR" sz="1100" dirty="0" err="1" smtClean="0"/>
              <a:t>persons</a:t>
            </a:r>
            <a:r>
              <a:rPr lang="es-AR" sz="1100" dirty="0" smtClean="0"/>
              <a:t>, 2 </a:t>
            </a:r>
            <a:r>
              <a:rPr lang="es-AR" sz="1100" dirty="0" err="1" smtClean="0"/>
              <a:t>ties</a:t>
            </a:r>
            <a:r>
              <a:rPr lang="es-AR" sz="1100" dirty="0" smtClean="0"/>
              <a:t>, Done. (0.028s)</a:t>
            </a:r>
          </a:p>
          <a:p>
            <a:r>
              <a:rPr lang="es-AR" sz="1100" dirty="0" err="1" smtClean="0"/>
              <a:t>Results</a:t>
            </a:r>
            <a:r>
              <a:rPr lang="es-AR" sz="1100" dirty="0" smtClean="0"/>
              <a:t> </a:t>
            </a:r>
            <a:r>
              <a:rPr lang="es-AR" sz="1100" dirty="0" err="1" smtClean="0"/>
              <a:t>saved</a:t>
            </a:r>
            <a:r>
              <a:rPr lang="es-AR" sz="1100" dirty="0" smtClean="0"/>
              <a:t> to </a:t>
            </a:r>
            <a:r>
              <a:rPr lang="es-AR" sz="1100" dirty="0" err="1" smtClean="0"/>
              <a:t>runs</a:t>
            </a:r>
            <a:r>
              <a:rPr lang="es-AR" sz="1100" dirty="0" smtClean="0"/>
              <a:t>/</a:t>
            </a:r>
            <a:r>
              <a:rPr lang="es-AR" sz="1100" dirty="0" err="1" smtClean="0"/>
              <a:t>detect</a:t>
            </a:r>
            <a:r>
              <a:rPr lang="es-AR" sz="1100" dirty="0" smtClean="0"/>
              <a:t>/</a:t>
            </a:r>
            <a:r>
              <a:rPr lang="es-AR" sz="1100" dirty="0" err="1" smtClean="0"/>
              <a:t>exp</a:t>
            </a:r>
            <a:endParaRPr lang="es-AR" sz="1100" dirty="0" smtClean="0"/>
          </a:p>
          <a:p>
            <a:r>
              <a:rPr lang="es-AR" sz="1100" dirty="0" smtClean="0"/>
              <a:t>Done. (0.199s)</a:t>
            </a:r>
            <a:endParaRPr lang="es-AR" sz="1100" dirty="0"/>
          </a:p>
        </p:txBody>
      </p:sp>
      <p:pic>
        <p:nvPicPr>
          <p:cNvPr id="10" name="Imagen 9"/>
          <p:cNvPicPr>
            <a:picLocks noChangeAspect="1"/>
          </p:cNvPicPr>
          <p:nvPr/>
        </p:nvPicPr>
        <p:blipFill>
          <a:blip r:embed="rId3"/>
          <a:stretch>
            <a:fillRect/>
          </a:stretch>
        </p:blipFill>
        <p:spPr>
          <a:xfrm>
            <a:off x="2510354" y="3176067"/>
            <a:ext cx="5838880" cy="3146438"/>
          </a:xfrm>
          <a:prstGeom prst="rect">
            <a:avLst/>
          </a:prstGeom>
        </p:spPr>
      </p:pic>
    </p:spTree>
    <p:extLst>
      <p:ext uri="{BB962C8B-B14F-4D97-AF65-F5344CB8AC3E}">
        <p14:creationId xmlns:p14="http://schemas.microsoft.com/office/powerpoint/2010/main" val="4501416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6- yolov5 - </a:t>
            </a:r>
            <a:r>
              <a:rPr lang="es-AR" b="1" dirty="0">
                <a:solidFill>
                  <a:schemeClr val="accent5">
                    <a:lumMod val="50000"/>
                  </a:schemeClr>
                </a:solidFill>
                <a:latin typeface="Arial" panose="020B0604020202020204" pitchFamily="34" charset="0"/>
                <a:cs typeface="Arial" panose="020B0604020202020204" pitchFamily="34" charset="0"/>
              </a:rPr>
              <a:t>3</a:t>
            </a:r>
            <a:r>
              <a:rPr lang="es-AR" b="1" dirty="0" smtClean="0">
                <a:solidFill>
                  <a:schemeClr val="accent5">
                    <a:lumMod val="50000"/>
                  </a:schemeClr>
                </a:solidFill>
                <a:latin typeface="Arial" panose="020B0604020202020204" pitchFamily="34" charset="0"/>
                <a:cs typeface="Arial" panose="020B0604020202020204" pitchFamily="34" charset="0"/>
              </a:rPr>
              <a:t>. </a:t>
            </a:r>
            <a:r>
              <a:rPr lang="es-AR" b="1" dirty="0" err="1">
                <a:solidFill>
                  <a:schemeClr val="accent5">
                    <a:lumMod val="50000"/>
                  </a:schemeClr>
                </a:solidFill>
                <a:latin typeface="Arial" panose="020B0604020202020204" pitchFamily="34" charset="0"/>
                <a:cs typeface="Arial" panose="020B0604020202020204" pitchFamily="34" charset="0"/>
              </a:rPr>
              <a:t>Validate</a:t>
            </a:r>
            <a:endParaRPr lang="es-AR" b="1" dirty="0">
              <a:solidFill>
                <a:schemeClr val="accent5">
                  <a:lumMod val="50000"/>
                </a:schemeClr>
              </a:solidFill>
              <a:latin typeface="Arial" panose="020B0604020202020204" pitchFamily="34" charset="0"/>
              <a:cs typeface="Arial" panose="020B0604020202020204" pitchFamily="34" charset="0"/>
            </a:endParaRPr>
          </a:p>
        </p:txBody>
      </p:sp>
      <p:sp>
        <p:nvSpPr>
          <p:cNvPr id="2" name="Rectángulo 1"/>
          <p:cNvSpPr/>
          <p:nvPr/>
        </p:nvSpPr>
        <p:spPr>
          <a:xfrm>
            <a:off x="1123406" y="1799384"/>
            <a:ext cx="10332720" cy="4247317"/>
          </a:xfrm>
          <a:prstGeom prst="rect">
            <a:avLst/>
          </a:prstGeom>
        </p:spPr>
        <p:txBody>
          <a:bodyPr wrap="square">
            <a:spAutoFit/>
          </a:bodyPr>
          <a:lstStyle/>
          <a:p>
            <a:r>
              <a:rPr lang="es-AR" dirty="0" err="1" smtClean="0"/>
              <a:t>Validate</a:t>
            </a:r>
            <a:r>
              <a:rPr lang="es-AR" dirty="0" smtClean="0"/>
              <a:t> a </a:t>
            </a:r>
            <a:r>
              <a:rPr lang="es-AR" dirty="0" err="1" smtClean="0"/>
              <a:t>model's</a:t>
            </a:r>
            <a:r>
              <a:rPr lang="es-AR" dirty="0" smtClean="0"/>
              <a:t> </a:t>
            </a:r>
            <a:r>
              <a:rPr lang="es-AR" dirty="0" err="1" smtClean="0"/>
              <a:t>accuracy</a:t>
            </a:r>
            <a:r>
              <a:rPr lang="es-AR" dirty="0" smtClean="0"/>
              <a:t> </a:t>
            </a:r>
            <a:r>
              <a:rPr lang="es-AR" dirty="0" err="1" smtClean="0"/>
              <a:t>on</a:t>
            </a:r>
            <a:r>
              <a:rPr lang="es-AR" dirty="0" smtClean="0"/>
              <a:t> COCO val </a:t>
            </a:r>
            <a:r>
              <a:rPr lang="es-AR" dirty="0" err="1" smtClean="0"/>
              <a:t>or</a:t>
            </a:r>
            <a:r>
              <a:rPr lang="es-AR" dirty="0" smtClean="0"/>
              <a:t> test-</a:t>
            </a:r>
            <a:r>
              <a:rPr lang="es-AR" dirty="0" err="1" smtClean="0"/>
              <a:t>dev</a:t>
            </a:r>
            <a:r>
              <a:rPr lang="es-AR" dirty="0" smtClean="0"/>
              <a:t> </a:t>
            </a:r>
            <a:r>
              <a:rPr lang="es-AR" dirty="0" err="1" smtClean="0"/>
              <a:t>datasets</a:t>
            </a:r>
            <a:r>
              <a:rPr lang="es-AR" dirty="0" smtClean="0"/>
              <a:t>. </a:t>
            </a:r>
            <a:r>
              <a:rPr lang="es-AR" dirty="0" err="1" smtClean="0"/>
              <a:t>Models</a:t>
            </a:r>
            <a:r>
              <a:rPr lang="es-AR" dirty="0" smtClean="0"/>
              <a:t> are </a:t>
            </a:r>
            <a:r>
              <a:rPr lang="es-AR" dirty="0" err="1" smtClean="0"/>
              <a:t>downloaded</a:t>
            </a:r>
            <a:r>
              <a:rPr lang="es-AR" dirty="0" smtClean="0"/>
              <a:t> </a:t>
            </a:r>
            <a:r>
              <a:rPr lang="es-AR" dirty="0" err="1" smtClean="0"/>
              <a:t>automatically</a:t>
            </a:r>
            <a:r>
              <a:rPr lang="es-AR" dirty="0" smtClean="0"/>
              <a:t> </a:t>
            </a:r>
            <a:r>
              <a:rPr lang="es-AR" dirty="0" err="1" smtClean="0"/>
              <a:t>from</a:t>
            </a:r>
            <a:r>
              <a:rPr lang="es-AR" dirty="0" smtClean="0"/>
              <a:t> </a:t>
            </a:r>
            <a:r>
              <a:rPr lang="es-AR" dirty="0" err="1" smtClean="0"/>
              <a:t>the</a:t>
            </a:r>
            <a:r>
              <a:rPr lang="es-AR" dirty="0" smtClean="0"/>
              <a:t> </a:t>
            </a:r>
            <a:r>
              <a:rPr lang="es-AR" dirty="0" err="1" smtClean="0"/>
              <a:t>latest</a:t>
            </a:r>
            <a:r>
              <a:rPr lang="es-AR" dirty="0" smtClean="0"/>
              <a:t> YOLOv5 </a:t>
            </a:r>
            <a:r>
              <a:rPr lang="es-AR" dirty="0" err="1" smtClean="0"/>
              <a:t>release</a:t>
            </a:r>
            <a:r>
              <a:rPr lang="es-AR" dirty="0" smtClean="0"/>
              <a:t>. To show </a:t>
            </a:r>
            <a:r>
              <a:rPr lang="es-AR" dirty="0" err="1" smtClean="0"/>
              <a:t>results</a:t>
            </a:r>
            <a:r>
              <a:rPr lang="es-AR" dirty="0" smtClean="0"/>
              <a:t> </a:t>
            </a:r>
            <a:r>
              <a:rPr lang="es-AR" dirty="0" err="1" smtClean="0"/>
              <a:t>by</a:t>
            </a:r>
            <a:r>
              <a:rPr lang="es-AR" dirty="0" smtClean="0"/>
              <a:t> </a:t>
            </a:r>
            <a:r>
              <a:rPr lang="es-AR" dirty="0" err="1" smtClean="0"/>
              <a:t>class</a:t>
            </a:r>
            <a:r>
              <a:rPr lang="es-AR" dirty="0" smtClean="0"/>
              <a:t> use </a:t>
            </a:r>
            <a:r>
              <a:rPr lang="es-AR" dirty="0" err="1" smtClean="0"/>
              <a:t>the</a:t>
            </a:r>
            <a:r>
              <a:rPr lang="es-AR" dirty="0" smtClean="0"/>
              <a:t> --</a:t>
            </a:r>
            <a:r>
              <a:rPr lang="es-AR" dirty="0" err="1" smtClean="0"/>
              <a:t>verbose</a:t>
            </a:r>
            <a:r>
              <a:rPr lang="es-AR" dirty="0" smtClean="0"/>
              <a:t> </a:t>
            </a:r>
            <a:r>
              <a:rPr lang="es-AR" dirty="0" err="1" smtClean="0"/>
              <a:t>flag</a:t>
            </a:r>
            <a:r>
              <a:rPr lang="es-AR" dirty="0" smtClean="0"/>
              <a:t>. Note </a:t>
            </a:r>
            <a:r>
              <a:rPr lang="es-AR" dirty="0" err="1" smtClean="0"/>
              <a:t>that</a:t>
            </a:r>
            <a:r>
              <a:rPr lang="es-AR" dirty="0" smtClean="0"/>
              <a:t> </a:t>
            </a:r>
            <a:r>
              <a:rPr lang="es-AR" dirty="0" err="1" smtClean="0"/>
              <a:t>pycocotools</a:t>
            </a:r>
            <a:r>
              <a:rPr lang="es-AR" dirty="0" smtClean="0"/>
              <a:t> </a:t>
            </a:r>
            <a:r>
              <a:rPr lang="es-AR" dirty="0" err="1" smtClean="0"/>
              <a:t>metrics</a:t>
            </a:r>
            <a:r>
              <a:rPr lang="es-AR" dirty="0" smtClean="0"/>
              <a:t> </a:t>
            </a:r>
            <a:r>
              <a:rPr lang="es-AR" dirty="0" err="1" smtClean="0"/>
              <a:t>may</a:t>
            </a:r>
            <a:r>
              <a:rPr lang="es-AR" dirty="0" smtClean="0"/>
              <a:t> be ~1% </a:t>
            </a:r>
            <a:r>
              <a:rPr lang="es-AR" dirty="0" err="1" smtClean="0"/>
              <a:t>better</a:t>
            </a:r>
            <a:r>
              <a:rPr lang="es-AR" dirty="0" smtClean="0"/>
              <a:t> </a:t>
            </a:r>
            <a:r>
              <a:rPr lang="es-AR" dirty="0" err="1" smtClean="0"/>
              <a:t>than</a:t>
            </a:r>
            <a:r>
              <a:rPr lang="es-AR" dirty="0" smtClean="0"/>
              <a:t> </a:t>
            </a:r>
            <a:r>
              <a:rPr lang="es-AR" dirty="0" err="1" smtClean="0"/>
              <a:t>the</a:t>
            </a:r>
            <a:r>
              <a:rPr lang="es-AR" dirty="0" smtClean="0"/>
              <a:t> </a:t>
            </a:r>
            <a:r>
              <a:rPr lang="es-AR" dirty="0" err="1" smtClean="0"/>
              <a:t>equivalent</a:t>
            </a:r>
            <a:r>
              <a:rPr lang="es-AR" dirty="0" smtClean="0"/>
              <a:t> repo </a:t>
            </a:r>
            <a:r>
              <a:rPr lang="es-AR" dirty="0" err="1" smtClean="0"/>
              <a:t>metrics</a:t>
            </a:r>
            <a:r>
              <a:rPr lang="es-AR" dirty="0" smtClean="0"/>
              <a:t>, as </a:t>
            </a:r>
            <a:r>
              <a:rPr lang="es-AR" dirty="0" err="1" smtClean="0"/>
              <a:t>is</a:t>
            </a:r>
            <a:r>
              <a:rPr lang="es-AR" dirty="0" smtClean="0"/>
              <a:t> visible </a:t>
            </a:r>
            <a:r>
              <a:rPr lang="es-AR" dirty="0" err="1" smtClean="0"/>
              <a:t>below</a:t>
            </a:r>
            <a:r>
              <a:rPr lang="es-AR" dirty="0" smtClean="0"/>
              <a:t>, </a:t>
            </a:r>
            <a:r>
              <a:rPr lang="es-AR" dirty="0" err="1" smtClean="0"/>
              <a:t>due</a:t>
            </a:r>
            <a:r>
              <a:rPr lang="es-AR" dirty="0" smtClean="0"/>
              <a:t> to </a:t>
            </a:r>
            <a:r>
              <a:rPr lang="es-AR" dirty="0" err="1" smtClean="0"/>
              <a:t>slight</a:t>
            </a:r>
            <a:r>
              <a:rPr lang="es-AR" dirty="0" smtClean="0"/>
              <a:t> </a:t>
            </a:r>
            <a:r>
              <a:rPr lang="es-AR" dirty="0" err="1" smtClean="0"/>
              <a:t>differences</a:t>
            </a:r>
            <a:r>
              <a:rPr lang="es-AR" dirty="0" smtClean="0"/>
              <a:t> in </a:t>
            </a:r>
            <a:r>
              <a:rPr lang="es-AR" dirty="0" err="1" smtClean="0"/>
              <a:t>mAP</a:t>
            </a:r>
            <a:r>
              <a:rPr lang="es-AR" dirty="0" smtClean="0"/>
              <a:t> </a:t>
            </a:r>
            <a:r>
              <a:rPr lang="es-AR" dirty="0" err="1" smtClean="0"/>
              <a:t>computation</a:t>
            </a:r>
            <a:r>
              <a:rPr lang="es-AR" dirty="0" smtClean="0"/>
              <a:t>.</a:t>
            </a:r>
          </a:p>
          <a:p>
            <a:endParaRPr lang="es-MX" dirty="0"/>
          </a:p>
          <a:p>
            <a:endParaRPr lang="es-MX" dirty="0" smtClean="0"/>
          </a:p>
          <a:p>
            <a:r>
              <a:rPr lang="es-AR" dirty="0" smtClean="0"/>
              <a:t>COCO val2017</a:t>
            </a:r>
          </a:p>
          <a:p>
            <a:r>
              <a:rPr lang="es-AR" dirty="0" err="1" smtClean="0"/>
              <a:t>Download</a:t>
            </a:r>
            <a:r>
              <a:rPr lang="es-AR" dirty="0" smtClean="0"/>
              <a:t> COCO val 2017 </a:t>
            </a:r>
            <a:r>
              <a:rPr lang="es-AR" dirty="0" err="1" smtClean="0"/>
              <a:t>dataset</a:t>
            </a:r>
            <a:r>
              <a:rPr lang="es-AR" dirty="0" smtClean="0"/>
              <a:t> (1GB - 5000 </a:t>
            </a:r>
            <a:r>
              <a:rPr lang="es-AR" dirty="0" err="1" smtClean="0"/>
              <a:t>images</a:t>
            </a:r>
            <a:r>
              <a:rPr lang="es-AR" dirty="0" smtClean="0"/>
              <a:t>), and test </a:t>
            </a:r>
            <a:r>
              <a:rPr lang="es-AR" dirty="0" err="1" smtClean="0"/>
              <a:t>model</a:t>
            </a:r>
            <a:r>
              <a:rPr lang="es-AR" dirty="0" smtClean="0"/>
              <a:t> </a:t>
            </a:r>
            <a:r>
              <a:rPr lang="es-AR" dirty="0" err="1" smtClean="0"/>
              <a:t>accuracy</a:t>
            </a:r>
            <a:r>
              <a:rPr lang="es-AR" dirty="0" smtClean="0"/>
              <a:t>.</a:t>
            </a:r>
          </a:p>
          <a:p>
            <a:endParaRPr lang="es-AR" dirty="0" smtClean="0"/>
          </a:p>
          <a:p>
            <a:r>
              <a:rPr lang="es-AR" dirty="0" smtClean="0"/>
              <a:t># </a:t>
            </a:r>
            <a:r>
              <a:rPr lang="es-AR" dirty="0" err="1" smtClean="0"/>
              <a:t>Download</a:t>
            </a:r>
            <a:r>
              <a:rPr lang="es-AR" dirty="0" smtClean="0"/>
              <a:t> COCO val2017</a:t>
            </a:r>
          </a:p>
          <a:p>
            <a:r>
              <a:rPr lang="es-AR" dirty="0" err="1" smtClean="0"/>
              <a:t>torch.hub.download_url_to_file</a:t>
            </a:r>
            <a:r>
              <a:rPr lang="es-AR" dirty="0" smtClean="0"/>
              <a:t>('https://github.com/</a:t>
            </a:r>
            <a:r>
              <a:rPr lang="es-AR" dirty="0" err="1" smtClean="0"/>
              <a:t>ultralytics</a:t>
            </a:r>
            <a:r>
              <a:rPr lang="es-AR" dirty="0" smtClean="0"/>
              <a:t>/yolov5/</a:t>
            </a:r>
            <a:r>
              <a:rPr lang="es-AR" dirty="0" err="1" smtClean="0"/>
              <a:t>releases</a:t>
            </a:r>
            <a:r>
              <a:rPr lang="es-AR" dirty="0" smtClean="0"/>
              <a:t>/</a:t>
            </a:r>
            <a:r>
              <a:rPr lang="es-AR" dirty="0" err="1" smtClean="0"/>
              <a:t>download</a:t>
            </a:r>
            <a:r>
              <a:rPr lang="es-AR" dirty="0" smtClean="0"/>
              <a:t>/v1.0/coco2017val.zip', 'tmp.zip')</a:t>
            </a:r>
          </a:p>
          <a:p>
            <a:r>
              <a:rPr lang="es-AR" dirty="0" smtClean="0"/>
              <a:t>!</a:t>
            </a:r>
            <a:r>
              <a:rPr lang="es-AR" dirty="0" err="1" smtClean="0"/>
              <a:t>unzip</a:t>
            </a:r>
            <a:r>
              <a:rPr lang="es-AR" dirty="0" smtClean="0"/>
              <a:t> -q tmp.zip -d ../</a:t>
            </a:r>
            <a:r>
              <a:rPr lang="es-AR" dirty="0" err="1" smtClean="0"/>
              <a:t>datasets</a:t>
            </a:r>
            <a:r>
              <a:rPr lang="es-AR" dirty="0" smtClean="0"/>
              <a:t> &amp;&amp; </a:t>
            </a:r>
            <a:r>
              <a:rPr lang="es-AR" dirty="0" err="1" smtClean="0"/>
              <a:t>rm</a:t>
            </a:r>
            <a:r>
              <a:rPr lang="es-AR" dirty="0" smtClean="0"/>
              <a:t> tmp.zip</a:t>
            </a:r>
          </a:p>
          <a:p>
            <a:r>
              <a:rPr lang="es-AR" dirty="0" smtClean="0"/>
              <a:t># Run YOLOv5x </a:t>
            </a:r>
            <a:r>
              <a:rPr lang="es-AR" dirty="0" err="1" smtClean="0"/>
              <a:t>on</a:t>
            </a:r>
            <a:r>
              <a:rPr lang="es-AR" dirty="0" smtClean="0"/>
              <a:t> COCO val2017</a:t>
            </a:r>
          </a:p>
          <a:p>
            <a:r>
              <a:rPr lang="es-AR" dirty="0" smtClean="0"/>
              <a:t>!</a:t>
            </a:r>
            <a:r>
              <a:rPr lang="es-AR" dirty="0" err="1" smtClean="0"/>
              <a:t>python</a:t>
            </a:r>
            <a:r>
              <a:rPr lang="es-AR" dirty="0" smtClean="0"/>
              <a:t> val.py --</a:t>
            </a:r>
            <a:r>
              <a:rPr lang="es-AR" dirty="0" err="1" smtClean="0"/>
              <a:t>weights</a:t>
            </a:r>
            <a:r>
              <a:rPr lang="es-AR" dirty="0" smtClean="0"/>
              <a:t> yolov5x.pt --data </a:t>
            </a:r>
            <a:r>
              <a:rPr lang="es-AR" dirty="0" err="1" smtClean="0"/>
              <a:t>coco.yaml</a:t>
            </a:r>
            <a:r>
              <a:rPr lang="es-AR" dirty="0" smtClean="0"/>
              <a:t> --</a:t>
            </a:r>
            <a:r>
              <a:rPr lang="es-AR" dirty="0" err="1" smtClean="0"/>
              <a:t>img</a:t>
            </a:r>
            <a:r>
              <a:rPr lang="es-AR" dirty="0" smtClean="0"/>
              <a:t> 640 --</a:t>
            </a:r>
            <a:r>
              <a:rPr lang="es-AR" dirty="0" err="1" smtClean="0"/>
              <a:t>iou</a:t>
            </a:r>
            <a:r>
              <a:rPr lang="es-AR" dirty="0" smtClean="0"/>
              <a:t> 0.65 --</a:t>
            </a:r>
            <a:r>
              <a:rPr lang="es-AR" dirty="0" err="1" smtClean="0"/>
              <a:t>half</a:t>
            </a:r>
            <a:endParaRPr lang="es-AR" dirty="0"/>
          </a:p>
        </p:txBody>
      </p:sp>
    </p:spTree>
    <p:extLst>
      <p:ext uri="{BB962C8B-B14F-4D97-AF65-F5344CB8AC3E}">
        <p14:creationId xmlns:p14="http://schemas.microsoft.com/office/powerpoint/2010/main" val="3134400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494005" y="380053"/>
            <a:ext cx="9209853" cy="640080"/>
          </a:xfrm>
        </p:spPr>
        <p:txBody>
          <a:bodyPr rtlCol="0">
            <a:noAutofit/>
          </a:bodyPr>
          <a:lstStyle/>
          <a:p>
            <a:r>
              <a:rPr lang="es-ES" b="1" dirty="0" smtClean="0">
                <a:solidFill>
                  <a:schemeClr val="accent5">
                    <a:lumMod val="50000"/>
                  </a:schemeClr>
                </a:solidFill>
                <a:latin typeface="Arial" panose="020B0604020202020204" pitchFamily="34" charset="0"/>
                <a:cs typeface="Arial" panose="020B0604020202020204" pitchFamily="34" charset="0"/>
              </a:rPr>
              <a:t>6- yolov5 - </a:t>
            </a:r>
            <a:r>
              <a:rPr lang="es-AR" b="1" dirty="0">
                <a:solidFill>
                  <a:schemeClr val="accent5">
                    <a:lumMod val="50000"/>
                  </a:schemeClr>
                </a:solidFill>
                <a:latin typeface="Arial" panose="020B0604020202020204" pitchFamily="34" charset="0"/>
                <a:cs typeface="Arial" panose="020B0604020202020204" pitchFamily="34" charset="0"/>
              </a:rPr>
              <a:t>3</a:t>
            </a:r>
            <a:r>
              <a:rPr lang="es-AR" b="1" dirty="0" smtClean="0">
                <a:solidFill>
                  <a:schemeClr val="accent5">
                    <a:lumMod val="50000"/>
                  </a:schemeClr>
                </a:solidFill>
                <a:latin typeface="Arial" panose="020B0604020202020204" pitchFamily="34" charset="0"/>
                <a:cs typeface="Arial" panose="020B0604020202020204" pitchFamily="34" charset="0"/>
              </a:rPr>
              <a:t>. </a:t>
            </a:r>
            <a:r>
              <a:rPr lang="es-AR" b="1" dirty="0" err="1">
                <a:solidFill>
                  <a:schemeClr val="accent5">
                    <a:lumMod val="50000"/>
                  </a:schemeClr>
                </a:solidFill>
                <a:latin typeface="Arial" panose="020B0604020202020204" pitchFamily="34" charset="0"/>
                <a:cs typeface="Arial" panose="020B0604020202020204" pitchFamily="34" charset="0"/>
              </a:rPr>
              <a:t>Validate</a:t>
            </a:r>
            <a:endParaRPr lang="es-AR" b="1" dirty="0">
              <a:solidFill>
                <a:schemeClr val="accent5">
                  <a:lumMod val="50000"/>
                </a:schemeClr>
              </a:solidFill>
              <a:latin typeface="Arial" panose="020B0604020202020204" pitchFamily="34" charset="0"/>
              <a:cs typeface="Arial" panose="020B0604020202020204" pitchFamily="34" charset="0"/>
            </a:endParaRPr>
          </a:p>
        </p:txBody>
      </p:sp>
      <p:sp>
        <p:nvSpPr>
          <p:cNvPr id="4" name="Rectángulo 3"/>
          <p:cNvSpPr/>
          <p:nvPr/>
        </p:nvSpPr>
        <p:spPr>
          <a:xfrm>
            <a:off x="1128514" y="1963345"/>
            <a:ext cx="8686800" cy="4832092"/>
          </a:xfrm>
          <a:prstGeom prst="rect">
            <a:avLst/>
          </a:prstGeom>
        </p:spPr>
        <p:txBody>
          <a:bodyPr wrap="square">
            <a:spAutoFit/>
          </a:bodyPr>
          <a:lstStyle/>
          <a:p>
            <a:r>
              <a:rPr lang="es-AR" sz="1600" dirty="0" smtClean="0"/>
              <a:t>val: data=./data/</a:t>
            </a:r>
            <a:r>
              <a:rPr lang="es-AR" sz="1600" dirty="0" err="1" smtClean="0"/>
              <a:t>coco.yaml</a:t>
            </a:r>
            <a:r>
              <a:rPr lang="es-AR" sz="1600" dirty="0" smtClean="0"/>
              <a:t>, </a:t>
            </a:r>
            <a:r>
              <a:rPr lang="es-AR" sz="1600" dirty="0" err="1" smtClean="0"/>
              <a:t>weights</a:t>
            </a:r>
            <a:r>
              <a:rPr lang="es-AR" sz="1600" dirty="0" smtClean="0"/>
              <a:t>=['yolov5x.pt'], </a:t>
            </a:r>
            <a:r>
              <a:rPr lang="es-AR" sz="1600" dirty="0" err="1" smtClean="0"/>
              <a:t>batch_size</a:t>
            </a:r>
            <a:r>
              <a:rPr lang="es-AR" sz="1600" dirty="0" smtClean="0"/>
              <a:t>=32, </a:t>
            </a:r>
            <a:r>
              <a:rPr lang="es-AR" sz="1600" dirty="0" err="1" smtClean="0"/>
              <a:t>imgsz</a:t>
            </a:r>
            <a:r>
              <a:rPr lang="es-AR" sz="1600" dirty="0" smtClean="0"/>
              <a:t>=640, </a:t>
            </a:r>
            <a:r>
              <a:rPr lang="es-AR" sz="1600" dirty="0" err="1" smtClean="0"/>
              <a:t>conf_thres</a:t>
            </a:r>
            <a:r>
              <a:rPr lang="es-AR" sz="1600" dirty="0" smtClean="0"/>
              <a:t>=0.001, </a:t>
            </a:r>
            <a:r>
              <a:rPr lang="es-AR" sz="1600" dirty="0" err="1" smtClean="0"/>
              <a:t>iou_thres</a:t>
            </a:r>
            <a:r>
              <a:rPr lang="es-AR" sz="1600" dirty="0" smtClean="0"/>
              <a:t>=0.65, </a:t>
            </a:r>
            <a:r>
              <a:rPr lang="es-AR" sz="1600" dirty="0" err="1" smtClean="0"/>
              <a:t>task</a:t>
            </a:r>
            <a:r>
              <a:rPr lang="es-AR" sz="1600" dirty="0" smtClean="0"/>
              <a:t>=val, </a:t>
            </a:r>
            <a:r>
              <a:rPr lang="es-AR" sz="1600" dirty="0" err="1" smtClean="0"/>
              <a:t>device</a:t>
            </a:r>
            <a:r>
              <a:rPr lang="es-AR" sz="1600" dirty="0" smtClean="0"/>
              <a:t>=, </a:t>
            </a:r>
            <a:r>
              <a:rPr lang="es-AR" sz="1600" dirty="0" err="1" smtClean="0"/>
              <a:t>single_cls</a:t>
            </a:r>
            <a:r>
              <a:rPr lang="es-AR" sz="1600" dirty="0" smtClean="0"/>
              <a:t>=False, </a:t>
            </a:r>
            <a:r>
              <a:rPr lang="es-AR" sz="1600" dirty="0" err="1" smtClean="0"/>
              <a:t>augment</a:t>
            </a:r>
            <a:r>
              <a:rPr lang="es-AR" sz="1600" dirty="0" smtClean="0"/>
              <a:t>=False, </a:t>
            </a:r>
            <a:r>
              <a:rPr lang="es-AR" sz="1600" dirty="0" err="1" smtClean="0"/>
              <a:t>verbose</a:t>
            </a:r>
            <a:r>
              <a:rPr lang="es-AR" sz="1600" dirty="0" smtClean="0"/>
              <a:t>=False, </a:t>
            </a:r>
            <a:r>
              <a:rPr lang="es-AR" sz="1600" dirty="0" err="1" smtClean="0"/>
              <a:t>save_txt</a:t>
            </a:r>
            <a:r>
              <a:rPr lang="es-AR" sz="1600" dirty="0" smtClean="0"/>
              <a:t>=False, </a:t>
            </a:r>
            <a:r>
              <a:rPr lang="es-AR" sz="1600" dirty="0" err="1" smtClean="0"/>
              <a:t>save_hybrid</a:t>
            </a:r>
            <a:r>
              <a:rPr lang="es-AR" sz="1600" dirty="0" smtClean="0"/>
              <a:t>=False, </a:t>
            </a:r>
            <a:r>
              <a:rPr lang="es-AR" sz="1600" dirty="0" err="1" smtClean="0"/>
              <a:t>save_conf</a:t>
            </a:r>
            <a:r>
              <a:rPr lang="es-AR" sz="1600" dirty="0" smtClean="0"/>
              <a:t>=False, </a:t>
            </a:r>
            <a:r>
              <a:rPr lang="es-AR" sz="1600" dirty="0" err="1" smtClean="0"/>
              <a:t>save_json</a:t>
            </a:r>
            <a:r>
              <a:rPr lang="es-AR" sz="1600" dirty="0" smtClean="0"/>
              <a:t>=True, </a:t>
            </a:r>
            <a:r>
              <a:rPr lang="es-AR" sz="1600" dirty="0" err="1" smtClean="0"/>
              <a:t>project</a:t>
            </a:r>
            <a:r>
              <a:rPr lang="es-AR" sz="1600" dirty="0" smtClean="0"/>
              <a:t>=</a:t>
            </a:r>
            <a:r>
              <a:rPr lang="es-AR" sz="1600" dirty="0" err="1" smtClean="0"/>
              <a:t>runs</a:t>
            </a:r>
            <a:r>
              <a:rPr lang="es-AR" sz="1600" dirty="0" smtClean="0"/>
              <a:t>/val, </a:t>
            </a:r>
            <a:r>
              <a:rPr lang="es-AR" sz="1600" dirty="0" err="1" smtClean="0"/>
              <a:t>name</a:t>
            </a:r>
            <a:r>
              <a:rPr lang="es-AR" sz="1600" dirty="0" smtClean="0"/>
              <a:t>=</a:t>
            </a:r>
            <a:r>
              <a:rPr lang="es-AR" sz="1600" dirty="0" err="1" smtClean="0"/>
              <a:t>exp</a:t>
            </a:r>
            <a:r>
              <a:rPr lang="es-AR" sz="1600" dirty="0" smtClean="0"/>
              <a:t>, </a:t>
            </a:r>
            <a:r>
              <a:rPr lang="es-AR" sz="1600" dirty="0" err="1" smtClean="0"/>
              <a:t>exist_ok</a:t>
            </a:r>
            <a:r>
              <a:rPr lang="es-AR" sz="1600" dirty="0" smtClean="0"/>
              <a:t>=False, </a:t>
            </a:r>
            <a:r>
              <a:rPr lang="es-AR" sz="1600" dirty="0" err="1" smtClean="0"/>
              <a:t>half</a:t>
            </a:r>
            <a:r>
              <a:rPr lang="es-AR" sz="1600" dirty="0" smtClean="0"/>
              <a:t>=True</a:t>
            </a:r>
          </a:p>
          <a:p>
            <a:r>
              <a:rPr lang="es-AR" sz="1600" dirty="0" err="1" smtClean="0"/>
              <a:t>Downloading</a:t>
            </a:r>
            <a:r>
              <a:rPr lang="es-AR" sz="1600" dirty="0" smtClean="0"/>
              <a:t> https://github.com/ultralytics/yolov5/releases/download/v5.0/yolov5x.pt to yolov5x.pt...</a:t>
            </a:r>
          </a:p>
          <a:p>
            <a:r>
              <a:rPr lang="es-AR" sz="1600" dirty="0" smtClean="0"/>
              <a:t>100%|████████████████████████████████████████| 168M/168M [00:02&lt;00:00, 81.6MB/s]</a:t>
            </a:r>
          </a:p>
          <a:p>
            <a:endParaRPr lang="es-AR" sz="1600" dirty="0" smtClean="0"/>
          </a:p>
          <a:p>
            <a:r>
              <a:rPr lang="es-AR" sz="1600" dirty="0" smtClean="0"/>
              <a:t>val: </a:t>
            </a:r>
            <a:r>
              <a:rPr lang="es-AR" sz="1600" dirty="0" err="1" smtClean="0"/>
              <a:t>Scanning</a:t>
            </a:r>
            <a:r>
              <a:rPr lang="es-AR" sz="1600" dirty="0" smtClean="0"/>
              <a:t> '../</a:t>
            </a:r>
            <a:r>
              <a:rPr lang="es-AR" sz="1600" dirty="0" err="1" smtClean="0"/>
              <a:t>datasets</a:t>
            </a:r>
            <a:r>
              <a:rPr lang="es-AR" sz="1600" dirty="0" smtClean="0"/>
              <a:t>/coco/val2017' </a:t>
            </a:r>
            <a:r>
              <a:rPr lang="es-AR" sz="1600" dirty="0" err="1" smtClean="0"/>
              <a:t>images</a:t>
            </a:r>
            <a:r>
              <a:rPr lang="es-AR" sz="1600" dirty="0" smtClean="0"/>
              <a:t> and </a:t>
            </a:r>
            <a:r>
              <a:rPr lang="es-AR" sz="1600" dirty="0" err="1" smtClean="0"/>
              <a:t>labels</a:t>
            </a:r>
            <a:r>
              <a:rPr lang="es-AR" sz="1600" dirty="0" smtClean="0"/>
              <a:t>...4952 </a:t>
            </a:r>
            <a:r>
              <a:rPr lang="es-AR" sz="1600" dirty="0" err="1" smtClean="0"/>
              <a:t>found</a:t>
            </a:r>
            <a:r>
              <a:rPr lang="es-AR" sz="1600" dirty="0" smtClean="0"/>
              <a:t>, 48 miss</a:t>
            </a:r>
          </a:p>
          <a:p>
            <a:r>
              <a:rPr lang="es-AR" sz="1600" dirty="0" smtClean="0"/>
              <a:t>               </a:t>
            </a:r>
            <a:r>
              <a:rPr lang="es-AR" sz="1600" dirty="0" err="1" smtClean="0"/>
              <a:t>Class</a:t>
            </a:r>
            <a:r>
              <a:rPr lang="es-AR" sz="1600" dirty="0" smtClean="0"/>
              <a:t>     </a:t>
            </a:r>
            <a:r>
              <a:rPr lang="es-AR" sz="1600" dirty="0" err="1" smtClean="0"/>
              <a:t>Images</a:t>
            </a:r>
            <a:r>
              <a:rPr lang="es-AR" sz="1600" dirty="0" smtClean="0"/>
              <a:t>     </a:t>
            </a:r>
            <a:r>
              <a:rPr lang="es-AR" sz="1600" dirty="0" err="1" smtClean="0"/>
              <a:t>Labels</a:t>
            </a:r>
            <a:r>
              <a:rPr lang="es-AR" sz="1600" dirty="0" smtClean="0"/>
              <a:t>          P          R     mAP@.5 mAP@val.py:61: </a:t>
            </a:r>
            <a:r>
              <a:rPr lang="es-AR" sz="1600" dirty="0" err="1" smtClean="0"/>
              <a:t>UserWarning</a:t>
            </a:r>
            <a:r>
              <a:rPr lang="es-AR" sz="1600" dirty="0" smtClean="0"/>
              <a:t>: </a:t>
            </a:r>
            <a:r>
              <a:rPr lang="es-AR" sz="1600" dirty="0" err="1" smtClean="0"/>
              <a:t>This</a:t>
            </a:r>
            <a:r>
              <a:rPr lang="es-AR" sz="1600" dirty="0" smtClean="0"/>
              <a:t> </a:t>
            </a:r>
            <a:r>
              <a:rPr lang="es-AR" sz="1600" dirty="0" err="1" smtClean="0"/>
              <a:t>overload</a:t>
            </a:r>
            <a:r>
              <a:rPr lang="es-AR" sz="1600" dirty="0" smtClean="0"/>
              <a:t> of </a:t>
            </a:r>
            <a:r>
              <a:rPr lang="es-AR" sz="1600" dirty="0" err="1" smtClean="0"/>
              <a:t>nonzero</a:t>
            </a:r>
            <a:r>
              <a:rPr lang="es-AR" sz="1600" dirty="0" smtClean="0"/>
              <a:t> </a:t>
            </a:r>
            <a:r>
              <a:rPr lang="es-AR" sz="1600" dirty="0" err="1" smtClean="0"/>
              <a:t>is</a:t>
            </a:r>
            <a:r>
              <a:rPr lang="es-AR" sz="1600" dirty="0" smtClean="0"/>
              <a:t> </a:t>
            </a:r>
            <a:r>
              <a:rPr lang="es-AR" sz="1600" dirty="0" err="1" smtClean="0"/>
              <a:t>deprecated</a:t>
            </a:r>
            <a:r>
              <a:rPr lang="es-AR" sz="1600" dirty="0" smtClean="0"/>
              <a:t>:</a:t>
            </a:r>
          </a:p>
          <a:p>
            <a:r>
              <a:rPr lang="es-AR" sz="1600" dirty="0" smtClean="0"/>
              <a:t>	</a:t>
            </a:r>
            <a:r>
              <a:rPr lang="es-AR" sz="1600" dirty="0" err="1" smtClean="0"/>
              <a:t>nonzero</a:t>
            </a:r>
            <a:r>
              <a:rPr lang="es-AR" sz="1600" dirty="0" smtClean="0"/>
              <a:t>()</a:t>
            </a:r>
          </a:p>
          <a:p>
            <a:r>
              <a:rPr lang="es-AR" sz="1600" dirty="0" err="1" smtClean="0"/>
              <a:t>Consider</a:t>
            </a:r>
            <a:r>
              <a:rPr lang="es-AR" sz="1600" dirty="0" smtClean="0"/>
              <a:t> </a:t>
            </a:r>
            <a:r>
              <a:rPr lang="es-AR" sz="1600" dirty="0" err="1" smtClean="0"/>
              <a:t>using</a:t>
            </a:r>
            <a:r>
              <a:rPr lang="es-AR" sz="1600" dirty="0" smtClean="0"/>
              <a:t> </a:t>
            </a:r>
            <a:r>
              <a:rPr lang="es-AR" sz="1600" dirty="0" err="1" smtClean="0"/>
              <a:t>one</a:t>
            </a:r>
            <a:r>
              <a:rPr lang="es-AR" sz="1600" dirty="0" smtClean="0"/>
              <a:t> of </a:t>
            </a:r>
            <a:r>
              <a:rPr lang="es-AR" sz="1600" dirty="0" err="1" smtClean="0"/>
              <a:t>the</a:t>
            </a:r>
            <a:r>
              <a:rPr lang="es-AR" sz="1600" dirty="0" smtClean="0"/>
              <a:t> </a:t>
            </a:r>
            <a:r>
              <a:rPr lang="es-AR" sz="1600" dirty="0" err="1" smtClean="0"/>
              <a:t>following</a:t>
            </a:r>
            <a:r>
              <a:rPr lang="es-AR" sz="1600" dirty="0" smtClean="0"/>
              <a:t> </a:t>
            </a:r>
            <a:r>
              <a:rPr lang="es-AR" sz="1600" dirty="0" err="1" smtClean="0"/>
              <a:t>signatures</a:t>
            </a:r>
            <a:r>
              <a:rPr lang="es-AR" sz="1600" dirty="0" smtClean="0"/>
              <a:t> </a:t>
            </a:r>
            <a:r>
              <a:rPr lang="es-AR" sz="1600" dirty="0" err="1" smtClean="0"/>
              <a:t>instead</a:t>
            </a:r>
            <a:r>
              <a:rPr lang="es-AR" sz="1600" dirty="0" smtClean="0"/>
              <a:t>:</a:t>
            </a:r>
          </a:p>
          <a:p>
            <a:r>
              <a:rPr lang="es-AR" sz="1600" dirty="0" smtClean="0"/>
              <a:t>	</a:t>
            </a:r>
            <a:r>
              <a:rPr lang="es-AR" sz="1600" dirty="0" err="1" smtClean="0"/>
              <a:t>nonzero</a:t>
            </a:r>
            <a:r>
              <a:rPr lang="es-AR" sz="1600" dirty="0" smtClean="0"/>
              <a:t>(*, </a:t>
            </a:r>
            <a:r>
              <a:rPr lang="es-AR" sz="1600" dirty="0" err="1" smtClean="0"/>
              <a:t>bool</a:t>
            </a:r>
            <a:r>
              <a:rPr lang="es-AR" sz="1600" dirty="0" smtClean="0"/>
              <a:t> </a:t>
            </a:r>
            <a:r>
              <a:rPr lang="es-AR" sz="1600" dirty="0" err="1" smtClean="0"/>
              <a:t>as_tuple</a:t>
            </a:r>
            <a:r>
              <a:rPr lang="es-AR" sz="1600" dirty="0" smtClean="0"/>
              <a:t>) (</a:t>
            </a:r>
            <a:r>
              <a:rPr lang="es-AR" sz="1600" dirty="0" err="1" smtClean="0"/>
              <a:t>Triggered</a:t>
            </a:r>
            <a:r>
              <a:rPr lang="es-AR" sz="1600" dirty="0" smtClean="0"/>
              <a:t> </a:t>
            </a:r>
            <a:r>
              <a:rPr lang="es-AR" sz="1600" dirty="0" err="1" smtClean="0"/>
              <a:t>internally</a:t>
            </a:r>
            <a:r>
              <a:rPr lang="es-AR" sz="1600" dirty="0" smtClean="0"/>
              <a:t> at  /</a:t>
            </a:r>
            <a:r>
              <a:rPr lang="es-AR" sz="1600" dirty="0" err="1" smtClean="0"/>
              <a:t>opt</a:t>
            </a:r>
            <a:r>
              <a:rPr lang="es-AR" sz="1600" dirty="0" smtClean="0"/>
              <a:t>/</a:t>
            </a:r>
            <a:r>
              <a:rPr lang="es-AR" sz="1600" dirty="0" err="1" smtClean="0"/>
              <a:t>conda</a:t>
            </a:r>
            <a:r>
              <a:rPr lang="es-AR" sz="1600" dirty="0" smtClean="0"/>
              <a:t>/</a:t>
            </a:r>
            <a:r>
              <a:rPr lang="es-AR" sz="1600" dirty="0" err="1" smtClean="0"/>
              <a:t>conda-bld</a:t>
            </a:r>
            <a:r>
              <a:rPr lang="es-AR" sz="1600" dirty="0" smtClean="0"/>
              <a:t>/pytorch_1603729047590/</a:t>
            </a:r>
            <a:r>
              <a:rPr lang="es-AR" sz="1600" dirty="0" err="1" smtClean="0"/>
              <a:t>work</a:t>
            </a:r>
            <a:r>
              <a:rPr lang="es-AR" sz="1600" dirty="0" smtClean="0"/>
              <a:t>/</a:t>
            </a:r>
            <a:r>
              <a:rPr lang="es-AR" sz="1600" dirty="0" err="1" smtClean="0"/>
              <a:t>torch</a:t>
            </a:r>
            <a:r>
              <a:rPr lang="es-AR" sz="1600" dirty="0" smtClean="0"/>
              <a:t>/</a:t>
            </a:r>
            <a:r>
              <a:rPr lang="es-AR" sz="1600" dirty="0" err="1" smtClean="0"/>
              <a:t>csrc</a:t>
            </a:r>
            <a:r>
              <a:rPr lang="es-AR" sz="1600" dirty="0" smtClean="0"/>
              <a:t>/</a:t>
            </a:r>
            <a:r>
              <a:rPr lang="es-AR" sz="1600" dirty="0" err="1" smtClean="0"/>
              <a:t>utils</a:t>
            </a:r>
            <a:r>
              <a:rPr lang="es-AR" sz="1600" dirty="0" smtClean="0"/>
              <a:t>/python_arg_parser.cpp:882.)</a:t>
            </a:r>
          </a:p>
          <a:p>
            <a:r>
              <a:rPr lang="es-AR" sz="1600" dirty="0" smtClean="0"/>
              <a:t>  ti = (</a:t>
            </a:r>
            <a:r>
              <a:rPr lang="es-AR" sz="1600" dirty="0" err="1" smtClean="0"/>
              <a:t>cls</a:t>
            </a:r>
            <a:r>
              <a:rPr lang="es-AR" sz="1600" dirty="0" smtClean="0"/>
              <a:t> == </a:t>
            </a:r>
            <a:r>
              <a:rPr lang="es-AR" sz="1600" dirty="0" err="1" smtClean="0"/>
              <a:t>tcls</a:t>
            </a:r>
            <a:r>
              <a:rPr lang="es-AR" sz="1600" dirty="0" smtClean="0"/>
              <a:t>).</a:t>
            </a:r>
            <a:r>
              <a:rPr lang="es-AR" sz="1600" dirty="0" err="1" smtClean="0"/>
              <a:t>nonzero</a:t>
            </a:r>
            <a:r>
              <a:rPr lang="es-AR" sz="1600" dirty="0" smtClean="0"/>
              <a:t>().</a:t>
            </a:r>
            <a:r>
              <a:rPr lang="es-AR" sz="1600" dirty="0" err="1" smtClean="0"/>
              <a:t>view</a:t>
            </a:r>
            <a:r>
              <a:rPr lang="es-AR" sz="1600" dirty="0" smtClean="0"/>
              <a:t>(-1)  # </a:t>
            </a:r>
            <a:r>
              <a:rPr lang="es-AR" sz="1600" dirty="0" err="1" smtClean="0"/>
              <a:t>label</a:t>
            </a:r>
            <a:r>
              <a:rPr lang="es-AR" sz="1600" dirty="0" smtClean="0"/>
              <a:t> </a:t>
            </a:r>
            <a:r>
              <a:rPr lang="es-AR" sz="1600" dirty="0" err="1" smtClean="0"/>
              <a:t>indices</a:t>
            </a:r>
            <a:endParaRPr lang="es-AR" sz="1600" dirty="0" smtClean="0"/>
          </a:p>
          <a:p>
            <a:r>
              <a:rPr lang="es-AR" sz="1600" dirty="0" smtClean="0"/>
              <a:t>               </a:t>
            </a:r>
            <a:r>
              <a:rPr lang="es-AR" sz="1600" dirty="0" err="1" smtClean="0"/>
              <a:t>Class</a:t>
            </a:r>
            <a:r>
              <a:rPr lang="es-AR" sz="1600" dirty="0" smtClean="0"/>
              <a:t>     </a:t>
            </a:r>
            <a:r>
              <a:rPr lang="es-AR" sz="1600" dirty="0" err="1" smtClean="0"/>
              <a:t>Images</a:t>
            </a:r>
            <a:r>
              <a:rPr lang="es-AR" sz="1600" dirty="0" smtClean="0"/>
              <a:t>     </a:t>
            </a:r>
            <a:r>
              <a:rPr lang="es-AR" sz="1600" dirty="0" err="1" smtClean="0"/>
              <a:t>Labels</a:t>
            </a:r>
            <a:r>
              <a:rPr lang="es-AR" sz="1600" dirty="0" smtClean="0"/>
              <a:t>          P          R     mAP@.5 </a:t>
            </a:r>
            <a:r>
              <a:rPr lang="es-AR" sz="1600" dirty="0" err="1" smtClean="0"/>
              <a:t>mAP</a:t>
            </a:r>
            <a:r>
              <a:rPr lang="es-AR" sz="1600" dirty="0" smtClean="0"/>
              <a:t>@</a:t>
            </a:r>
          </a:p>
          <a:p>
            <a:endParaRPr lang="es-MX" sz="1200" dirty="0"/>
          </a:p>
          <a:p>
            <a:endParaRPr lang="es-MX" sz="1200" dirty="0" smtClean="0"/>
          </a:p>
          <a:p>
            <a:endParaRPr lang="es-MX" sz="1200" dirty="0"/>
          </a:p>
        </p:txBody>
      </p:sp>
    </p:spTree>
    <p:extLst>
      <p:ext uri="{BB962C8B-B14F-4D97-AF65-F5344CB8AC3E}">
        <p14:creationId xmlns:p14="http://schemas.microsoft.com/office/powerpoint/2010/main" val="2691507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2471</TotalTime>
  <Words>4068</Words>
  <Application>Microsoft Office PowerPoint</Application>
  <PresentationFormat>Panorámica</PresentationFormat>
  <Paragraphs>711</Paragraphs>
  <Slides>49</Slides>
  <Notes>49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49</vt:i4>
      </vt:variant>
    </vt:vector>
  </HeadingPairs>
  <TitlesOfParts>
    <vt:vector size="56" baseType="lpstr">
      <vt:lpstr>-apple-system</vt:lpstr>
      <vt:lpstr>Arial</vt:lpstr>
      <vt:lpstr>Calibri</vt:lpstr>
      <vt:lpstr>Calibri Light</vt:lpstr>
      <vt:lpstr>Inter</vt:lpstr>
      <vt:lpstr>Roboto</vt:lpstr>
      <vt:lpstr>Tema de Office</vt:lpstr>
      <vt:lpstr>  Concurso Kaggle </vt:lpstr>
      <vt:lpstr>1-Yolo v5  - https://www.kaggle.com/ultralytics/yolov5</vt:lpstr>
      <vt:lpstr>2-Versiones Yolo importantes y links documentación</vt:lpstr>
      <vt:lpstr>3- https://www.kaggle.com/ultralytics/yolov5</vt:lpstr>
      <vt:lpstr>4 - Yolov5 en Kaggle      1: Setup</vt:lpstr>
      <vt:lpstr>5 - yolov5 - 2. Inference</vt:lpstr>
      <vt:lpstr>5 - yolov5 - 2. Inference</vt:lpstr>
      <vt:lpstr>6- yolov5 - 3. Validate</vt:lpstr>
      <vt:lpstr>6- yolov5 - 3. Validate</vt:lpstr>
      <vt:lpstr>7- yolov5 - 4. COCO test-dev2017</vt:lpstr>
      <vt:lpstr>7- yolov5 - 4. COCO test-dev2017</vt:lpstr>
      <vt:lpstr>8- yolov5 - 5. Train</vt:lpstr>
      <vt:lpstr>9- yolov5 - 5. Train</vt:lpstr>
      <vt:lpstr>10- yolov5 - 5. Train</vt:lpstr>
      <vt:lpstr>11- yolov5 - Weights &amp; Biases Logging </vt:lpstr>
      <vt:lpstr>12- yolov5 - Weights &amp; Biases Logging </vt:lpstr>
      <vt:lpstr>13- yolov5 - Local Logging</vt:lpstr>
      <vt:lpstr>14- yolov5 - Mosaic Dataloader </vt:lpstr>
      <vt:lpstr>15- yolov5 - You can also plot any results.txt file manually:</vt:lpstr>
      <vt:lpstr>16- status</vt:lpstr>
      <vt:lpstr>17- yolov5</vt:lpstr>
      <vt:lpstr>18- yolov5</vt:lpstr>
      <vt:lpstr>19- yolov5</vt:lpstr>
      <vt:lpstr>20 # Introduction</vt:lpstr>
      <vt:lpstr>  Concurso Kaggle </vt:lpstr>
      <vt:lpstr>1- paso1</vt:lpstr>
      <vt:lpstr>2- Salvando logs en W&amp;B  paso2</vt:lpstr>
      <vt:lpstr>3- Copiando yolov5  e instalando ( # pip install -r requirements.txt) </vt:lpstr>
      <vt:lpstr>4- Copiando modelos yolov5 </vt:lpstr>
      <vt:lpstr>5- Copiando yolov5 - Pretrained Checkpoints </vt:lpstr>
      <vt:lpstr>6- Inference with detect.py</vt:lpstr>
      <vt:lpstr> Importing Dependencies</vt:lpstr>
      <vt:lpstr>Importing Dependencies</vt:lpstr>
      <vt:lpstr>CSV file</vt:lpstr>
      <vt:lpstr>Splitting Data</vt:lpstr>
      <vt:lpstr> Preparing folder structure</vt:lpstr>
      <vt:lpstr>Creating YAML file </vt:lpstr>
      <vt:lpstr>Preprocessing Bounding Boxes</vt:lpstr>
      <vt:lpstr>Preprocessing Bounding Boxes</vt:lpstr>
      <vt:lpstr>Training</vt:lpstr>
      <vt:lpstr>Inference </vt:lpstr>
      <vt:lpstr> Format of txt file of output</vt:lpstr>
      <vt:lpstr>Sample Prediction</vt:lpstr>
      <vt:lpstr>Creating txt files for "none" class</vt:lpstr>
      <vt:lpstr>Preprocessing functions</vt:lpstr>
      <vt:lpstr>Preprocessing prediction csv file</vt:lpstr>
      <vt:lpstr>Final Study Level Predictions</vt:lpstr>
      <vt:lpstr>  Información yolov5 </vt:lpstr>
      <vt:lpstr>GENERALES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Concurso Kaggle</dc:title>
  <dc:creator>Claudio Roberto Parrinello</dc:creator>
  <cp:lastModifiedBy>Claudio Roberto Parrinello</cp:lastModifiedBy>
  <cp:revision>40</cp:revision>
  <dcterms:created xsi:type="dcterms:W3CDTF">2021-07-26T23:24:43Z</dcterms:created>
  <dcterms:modified xsi:type="dcterms:W3CDTF">2021-07-29T00:55:00Z</dcterms:modified>
</cp:coreProperties>
</file>